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99"/>
    <a:srgbClr val="00FFFF"/>
    <a:srgbClr val="00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DE3609-52CD-403A-ABD8-A38710BEEEA6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9524FA-91EF-4349-B94E-9A1E56C25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szn24.ru/press-center/zhurnal-region-24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357166"/>
            <a:ext cx="4786346" cy="29289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«Серебряное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</a:rPr>
              <a:t>волонтерство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rgbClr val="00FFFF"/>
                </a:solidFill>
              </a:rPr>
              <a:t>по-Таймырски</a:t>
            </a:r>
            <a:r>
              <a:rPr lang="ru-RU" dirty="0" smtClean="0">
                <a:solidFill>
                  <a:srgbClr val="00FFFF"/>
                </a:solidFill>
              </a:rPr>
              <a:t>»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5500702"/>
            <a:ext cx="3786214" cy="1214446"/>
          </a:xfrm>
        </p:spPr>
        <p:txBody>
          <a:bodyPr/>
          <a:lstStyle/>
          <a:p>
            <a:r>
              <a:rPr lang="ru-RU" dirty="0" smtClean="0"/>
              <a:t>г. Дудинка </a:t>
            </a:r>
            <a:endParaRPr lang="ru-RU" dirty="0"/>
          </a:p>
        </p:txBody>
      </p:sp>
      <p:pic>
        <p:nvPicPr>
          <p:cNvPr id="1027" name="Picture 3" descr="D:\Обмен\! Серебряные волонтеры\Фотграфии практики\Logotip-Serebrjanyj-volont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500066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Участвуем в общегородских спортивных и</a:t>
            </a:r>
            <a:br>
              <a:rPr lang="ru-RU" dirty="0" smtClean="0"/>
            </a:br>
            <a:r>
              <a:rPr lang="ru-RU" dirty="0" err="1" smtClean="0"/>
              <a:t>культурно-досуговых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мероприятиях</a:t>
            </a:r>
            <a:endParaRPr lang="ru-RU" dirty="0"/>
          </a:p>
        </p:txBody>
      </p:sp>
      <p:pic>
        <p:nvPicPr>
          <p:cNvPr id="5" name="Содержимое 4" descr="IMG_38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14686"/>
            <a:ext cx="4514853" cy="3386140"/>
          </a:xfrm>
        </p:spPr>
      </p:pic>
      <p:pic>
        <p:nvPicPr>
          <p:cNvPr id="6" name="Содержимое 5" descr="IMG-20230222-WA000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7" y="3214686"/>
            <a:ext cx="4514853" cy="338614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815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4800854" cy="36032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Призываем других людей, быть активными и не оставаться в стороне.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FF99FF"/>
                </a:solidFill>
              </a:rPr>
              <a:t>Ведь, вместе мы – СИЛА! </a:t>
            </a:r>
            <a:endParaRPr lang="ru-RU" i="1" dirty="0">
              <a:solidFill>
                <a:srgbClr val="FF99FF"/>
              </a:solidFill>
            </a:endParaRPr>
          </a:p>
        </p:txBody>
      </p:sp>
      <p:pic>
        <p:nvPicPr>
          <p:cNvPr id="6" name="Содержимое 5" descr="jVuRNzBKV8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063062"/>
            <a:ext cx="5500693" cy="37949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ЛЮБАЯ НАША ПОМОЩЬ ВАЖНА И НУЖНА!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JOAG5gYxIP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785926"/>
            <a:ext cx="4714876" cy="3536157"/>
          </a:xfrm>
        </p:spPr>
      </p:pic>
      <p:pic>
        <p:nvPicPr>
          <p:cNvPr id="5" name="Содержимое 4" descr="IMG-20241001-WA004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3214686"/>
            <a:ext cx="4857752" cy="36433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g6F4wZCbd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6896120" cy="3103254"/>
          </a:xfrm>
        </p:spPr>
      </p:pic>
      <p:pic>
        <p:nvPicPr>
          <p:cNvPr id="5" name="Содержимое 4" descr="IMG-20230220-WA009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428961" y="0"/>
            <a:ext cx="5715039" cy="3714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4500594" cy="35004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ПОСЕЩЕНИЕ НА ДОМУ И В СТАЦИОНАРНОМ ТИПЕ ГРАЖДАН, ДЛЯ ОБЩЕНИЯ </a:t>
            </a:r>
            <a:endParaRPr lang="ru-RU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CFF99"/>
                </a:solidFill>
              </a:rPr>
              <a:t>Сотрудничаем с отделением временного проживания для граждан пожилого возраста и инвалидов – проводим время через направление </a:t>
            </a:r>
            <a:r>
              <a:rPr lang="ru-RU" sz="2800" dirty="0" err="1" smtClean="0">
                <a:solidFill>
                  <a:srgbClr val="CCFF99"/>
                </a:solidFill>
              </a:rPr>
              <a:t>гарденотерапии</a:t>
            </a:r>
            <a:r>
              <a:rPr lang="ru-RU" sz="2800" dirty="0" smtClean="0">
                <a:solidFill>
                  <a:srgbClr val="CCFF99"/>
                </a:solidFill>
              </a:rPr>
              <a:t> </a:t>
            </a:r>
            <a:endParaRPr lang="ru-RU" sz="2800" dirty="0">
              <a:solidFill>
                <a:srgbClr val="CCFF99"/>
              </a:solidFill>
            </a:endParaRPr>
          </a:p>
        </p:txBody>
      </p:sp>
      <p:pic>
        <p:nvPicPr>
          <p:cNvPr id="7" name="Содержимое 6" descr="gvR19PvkkZ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164" y="2714620"/>
            <a:ext cx="4603783" cy="2071702"/>
          </a:xfrm>
        </p:spPr>
      </p:pic>
      <p:pic>
        <p:nvPicPr>
          <p:cNvPr id="12" name="Содержимое 11" descr="a_kM3wJM-U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8969" y="2714620"/>
            <a:ext cx="4445031" cy="20002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CCFF"/>
                </a:solidFill>
              </a:rPr>
              <a:t>МЫ ОТМЕЧЕНЫ В СТАТЬЕ ЖУРНАЛА РЕГИОН-24 «Социальное развитие» </a:t>
            </a:r>
            <a:endParaRPr lang="ru-RU" dirty="0">
              <a:solidFill>
                <a:srgbClr val="00CCFF"/>
              </a:solidFill>
            </a:endParaRPr>
          </a:p>
        </p:txBody>
      </p:sp>
      <p:pic>
        <p:nvPicPr>
          <p:cNvPr id="5" name="Содержимое 4" descr="Статья регион 24 1_page-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3538079" cy="5000636"/>
          </a:xfrm>
        </p:spPr>
      </p:pic>
      <p:pic>
        <p:nvPicPr>
          <p:cNvPr id="6" name="Содержимое 5" descr="Статья регион 24 2_page-0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809562"/>
            <a:ext cx="3571900" cy="50484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008313" cy="5768997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FFFF00"/>
                </a:solidFill>
              </a:rPr>
              <a:t>Опубликована статья Краевой журнал «Социальное развитие «Регин24» под названием: «Добровольческая деятельность инвалидов и людей с ОВЗ» </a:t>
            </a:r>
          </a:p>
          <a:p>
            <a:pPr lvl="0"/>
            <a:r>
              <a:rPr lang="ru-RU" sz="2400" dirty="0" smtClean="0">
                <a:solidFill>
                  <a:srgbClr val="FFFF00"/>
                </a:solidFill>
              </a:rPr>
              <a:t>№ 1/46, март, 2024г. страница 60-62. </a:t>
            </a:r>
          </a:p>
          <a:p>
            <a:r>
              <a:rPr lang="ru-RU" sz="2000" dirty="0" smtClean="0"/>
              <a:t>Ссылка  </a:t>
            </a:r>
            <a:r>
              <a:rPr lang="ru-RU" sz="2000" b="1" u="sng" dirty="0" smtClean="0">
                <a:hlinkClick r:id="rId2"/>
              </a:rPr>
              <a:t>https://szn24.ru/press-center/zhurnal-region-24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Содержимое 4" descr="Статья регион 24 3_page-00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4726531" cy="66803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FF00"/>
                </a:solidFill>
              </a:rPr>
              <a:t>СПАСИБО ЗА ВНИМАНИЕ!</a:t>
            </a:r>
            <a:endParaRPr lang="ru-RU" i="1" dirty="0">
              <a:solidFill>
                <a:srgbClr val="00FF00"/>
              </a:solidFill>
            </a:endParaRPr>
          </a:p>
        </p:txBody>
      </p:sp>
      <p:pic>
        <p:nvPicPr>
          <p:cNvPr id="9" name="Содержимое 8" descr="fI4rvkIMg6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65105" y="4214794"/>
            <a:ext cx="5878895" cy="2643206"/>
          </a:xfrm>
        </p:spPr>
      </p:pic>
      <p:pic>
        <p:nvPicPr>
          <p:cNvPr id="12" name="Содержимое 11" descr="rLELa0cBw6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1285860"/>
            <a:ext cx="5048285" cy="378621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Движении состоят – 11 волонтеров.</a:t>
            </a:r>
            <a:endParaRPr lang="ru-RU" dirty="0"/>
          </a:p>
        </p:txBody>
      </p:sp>
      <p:pic>
        <p:nvPicPr>
          <p:cNvPr id="5" name="Содержимое 4" descr="20241113_1215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00200"/>
            <a:ext cx="3535145" cy="5257800"/>
          </a:xfrm>
        </p:spPr>
      </p:pic>
      <p:pic>
        <p:nvPicPr>
          <p:cNvPr id="6" name="Содержимое 5" descr="Image-1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357430"/>
            <a:ext cx="4829180" cy="358062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ДЕЯТЕЛЬНОСТИ: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285860"/>
            <a:ext cx="8715436" cy="135732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rgbClr val="00FF00"/>
                </a:solidFill>
              </a:rPr>
              <a:t>- </a:t>
            </a:r>
            <a:r>
              <a:rPr lang="ru-RU" sz="7200" dirty="0" smtClean="0">
                <a:solidFill>
                  <a:srgbClr val="00FF00"/>
                </a:solidFill>
              </a:rPr>
              <a:t> Организация </a:t>
            </a:r>
            <a:r>
              <a:rPr lang="ru-RU" sz="7200" dirty="0" smtClean="0">
                <a:solidFill>
                  <a:srgbClr val="00FF00"/>
                </a:solidFill>
              </a:rPr>
              <a:t>лекций и обучения </a:t>
            </a:r>
            <a:r>
              <a:rPr lang="ru-RU" sz="7200" dirty="0" smtClean="0">
                <a:solidFill>
                  <a:srgbClr val="00FF00"/>
                </a:solidFill>
              </a:rPr>
              <a:t>на темы </a:t>
            </a:r>
            <a:r>
              <a:rPr lang="ru-RU" sz="7200" dirty="0" smtClean="0">
                <a:solidFill>
                  <a:srgbClr val="00FF00"/>
                </a:solidFill>
              </a:rPr>
              <a:t>различного </a:t>
            </a:r>
            <a:r>
              <a:rPr lang="ru-RU" sz="7200" dirty="0" smtClean="0">
                <a:solidFill>
                  <a:srgbClr val="00FF00"/>
                </a:solidFill>
              </a:rPr>
              <a:t>характера; </a:t>
            </a:r>
          </a:p>
          <a:p>
            <a:pPr>
              <a:buFontTx/>
              <a:buChar char="-"/>
            </a:pPr>
            <a:r>
              <a:rPr lang="ru-RU" sz="7200" dirty="0" smtClean="0">
                <a:solidFill>
                  <a:srgbClr val="00FF00"/>
                </a:solidFill>
              </a:rPr>
              <a:t>- привлечение </a:t>
            </a:r>
            <a:r>
              <a:rPr lang="ru-RU" sz="7200" dirty="0" smtClean="0">
                <a:solidFill>
                  <a:srgbClr val="00FF00"/>
                </a:solidFill>
              </a:rPr>
              <a:t>других людей  </a:t>
            </a:r>
            <a:r>
              <a:rPr lang="ru-RU" sz="7200" dirty="0" smtClean="0">
                <a:solidFill>
                  <a:srgbClr val="00FF00"/>
                </a:solidFill>
              </a:rPr>
              <a:t>к активной жизненной позиции;</a:t>
            </a:r>
          </a:p>
          <a:p>
            <a:pPr>
              <a:buFontTx/>
              <a:buChar char="-"/>
            </a:pPr>
            <a:r>
              <a:rPr lang="ru-RU" sz="7200" dirty="0" smtClean="0">
                <a:solidFill>
                  <a:srgbClr val="00FF00"/>
                </a:solidFill>
              </a:rPr>
              <a:t>- пропаганда волонтерского движения </a:t>
            </a:r>
            <a:r>
              <a:rPr lang="ru-RU" sz="6400" dirty="0" smtClean="0">
                <a:solidFill>
                  <a:srgbClr val="00FF00"/>
                </a:solidFill>
              </a:rPr>
              <a:t>на </a:t>
            </a:r>
            <a:r>
              <a:rPr lang="ru-RU" sz="6400" dirty="0" err="1" smtClean="0">
                <a:solidFill>
                  <a:srgbClr val="00FF00"/>
                </a:solidFill>
              </a:rPr>
              <a:t>таймыре</a:t>
            </a:r>
            <a:r>
              <a:rPr lang="ru-RU" sz="6400" dirty="0" smtClean="0">
                <a:solidFill>
                  <a:srgbClr val="00FF00"/>
                </a:solidFill>
              </a:rPr>
              <a:t> </a:t>
            </a:r>
            <a:endParaRPr lang="ru-RU" sz="6400" dirty="0">
              <a:solidFill>
                <a:srgbClr val="00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3141685" cy="7508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fg060324-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4040188" cy="3030141"/>
          </a:xfrm>
        </p:spPr>
      </p:pic>
      <p:pic>
        <p:nvPicPr>
          <p:cNvPr id="10" name="Содержимое 9" descr="8_8N_d2PyK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286116" y="2643182"/>
            <a:ext cx="5715040" cy="27860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ЛЮБОЙ ПОМОЩИ ЛЮДЯМ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Помощь в </a:t>
            </a:r>
            <a:r>
              <a:rPr lang="ru-RU" dirty="0" err="1" smtClean="0">
                <a:solidFill>
                  <a:srgbClr val="FFFF00"/>
                </a:solidFill>
              </a:rPr>
              <a:t>РЕМОНТе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00"/>
                </a:solidFill>
              </a:rPr>
              <a:t>РАССАДА ЦВЕТОВ 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7" name="Содержимое 6" descr="IMG-20230323-WA003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2357430"/>
            <a:ext cx="2857520" cy="4522940"/>
          </a:xfrm>
        </p:spPr>
      </p:pic>
      <p:pic>
        <p:nvPicPr>
          <p:cNvPr id="8" name="Содержимое 7" descr="gvR19PvkkZ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324346" y="3429000"/>
            <a:ext cx="5819654" cy="27860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КРУЖКОВАЯ </a:t>
            </a:r>
            <a:r>
              <a:rPr lang="ru-RU" dirty="0" smtClean="0"/>
              <a:t>и ДОСУГОВАЯ ДЕЯТЕЛЬНОСТЬ.</a:t>
            </a:r>
            <a:br>
              <a:rPr lang="ru-RU" dirty="0" smtClean="0"/>
            </a:br>
            <a:r>
              <a:rPr lang="ru-RU" dirty="0" smtClean="0"/>
              <a:t>РАБОТАЕМ И СО ВЗРОСЛЫМИ, И С ДЕТЬМИ. </a:t>
            </a:r>
            <a:endParaRPr lang="ru-RU" dirty="0"/>
          </a:p>
        </p:txBody>
      </p:sp>
      <p:pic>
        <p:nvPicPr>
          <p:cNvPr id="5" name="Содержимое 4" descr="IMG_839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553790"/>
            <a:ext cx="4891240" cy="3671130"/>
          </a:xfrm>
        </p:spPr>
      </p:pic>
      <p:pic>
        <p:nvPicPr>
          <p:cNvPr id="6" name="Содержимое 5" descr="B3ha2H8yox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88888" y="2571744"/>
            <a:ext cx="4755112" cy="35663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ПРИНИМАЕМ УЧАСТИЕ В ЗНАЧИМЫХ МЕРОПРИЯТИЯХ – </a:t>
            </a:r>
            <a:br>
              <a:rPr lang="ru-RU" dirty="0" smtClean="0"/>
            </a:br>
            <a:r>
              <a:rPr lang="ru-RU" dirty="0" smtClean="0"/>
              <a:t>9 МАЯ! </a:t>
            </a:r>
            <a:endParaRPr lang="ru-RU" dirty="0"/>
          </a:p>
        </p:txBody>
      </p:sp>
      <p:pic>
        <p:nvPicPr>
          <p:cNvPr id="5" name="Содержимое 4" descr="IMG-20230513-WA0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3398" y="1785926"/>
            <a:ext cx="4572032" cy="3429024"/>
          </a:xfrm>
        </p:spPr>
      </p:pic>
      <p:pic>
        <p:nvPicPr>
          <p:cNvPr id="8" name="Содержимое 7" descr="8ue6tNP2ot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3348814"/>
            <a:ext cx="4678915" cy="350918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Мы готовы трудиться и </a:t>
            </a:r>
            <a:r>
              <a:rPr lang="ru-RU" dirty="0" smtClean="0">
                <a:solidFill>
                  <a:srgbClr val="00B0F0"/>
                </a:solidFill>
              </a:rPr>
              <a:t>оказывать помощь участникам </a:t>
            </a:r>
            <a:r>
              <a:rPr lang="ru-RU" dirty="0" smtClean="0">
                <a:solidFill>
                  <a:srgbClr val="FF0000"/>
                </a:solidFill>
              </a:rPr>
              <a:t>СВО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Se-PD0V2I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3280559" cy="5214974"/>
          </a:xfrm>
        </p:spPr>
      </p:pic>
      <p:pic>
        <p:nvPicPr>
          <p:cNvPr id="10" name="Содержимое 9" descr="bUXsHFGGdW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86182" y="2428869"/>
            <a:ext cx="5143536" cy="43219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Плетем маскировочные сети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8" name="Содержимое 7" descr="bgjFhvayn-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60336" y="3286124"/>
            <a:ext cx="4583664" cy="3437748"/>
          </a:xfrm>
        </p:spPr>
      </p:pic>
      <p:pic>
        <p:nvPicPr>
          <p:cNvPr id="7" name="Содержимое 6" descr="v994LBX7sm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857364"/>
            <a:ext cx="4572000" cy="3429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CIOaAo7OT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286148" cy="5429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257940" cy="22256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Собираем предметы первой необходимости </a:t>
            </a:r>
            <a:r>
              <a:rPr lang="ru-RU" dirty="0" smtClean="0">
                <a:solidFill>
                  <a:srgbClr val="00B0F0"/>
                </a:solidFill>
              </a:rPr>
              <a:t>для участников СВО и </a:t>
            </a:r>
            <a:r>
              <a:rPr lang="ru-RU" dirty="0" smtClean="0">
                <a:solidFill>
                  <a:srgbClr val="FF0000"/>
                </a:solidFill>
              </a:rPr>
              <a:t>передаем в пункт отправки в зону СВО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_41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38624" y="3143249"/>
            <a:ext cx="4833970" cy="36254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191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«Серебряное волонтерство  по-Таймырски»</vt:lpstr>
      <vt:lpstr>В Движении состоят – 11 волонтеров.</vt:lpstr>
      <vt:lpstr>НАПРАВЛЕНИЯ ДЕЯТЕЛЬНОСТИ:</vt:lpstr>
      <vt:lpstr>ОКАЗАНИЕ ЛЮБОЙ ПОМОЩИ ЛЮДЯМ</vt:lpstr>
      <vt:lpstr>КРУЖКОВАЯ и ДОСУГОВАЯ ДЕЯТЕЛЬНОСТЬ. РАБОТАЕМ И СО ВЗРОСЛЫМИ, И С ДЕТЬМИ. </vt:lpstr>
      <vt:lpstr>ПРИНИМАЕМ УЧАСТИЕ В ЗНАЧИМЫХ МЕРОПРИЯТИЯХ –  9 МАЯ! </vt:lpstr>
      <vt:lpstr>Мы готовы трудиться и оказывать помощь участникам СВО </vt:lpstr>
      <vt:lpstr>Плетем маскировочные сети</vt:lpstr>
      <vt:lpstr>Собираем предметы первой необходимости для участников СВО и передаем в пункт отправки в зону СВО  </vt:lpstr>
      <vt:lpstr>Участвуем в общегородских спортивных и культурно-досуговых  мероприятиях</vt:lpstr>
      <vt:lpstr>Призываем других людей, быть активными и не оставаться в стороне.  Ведь, вместе мы – СИЛА! </vt:lpstr>
      <vt:lpstr>ЛЮБАЯ НАША ПОМОЩЬ ВАЖНА И НУЖНА!</vt:lpstr>
      <vt:lpstr>ПОСЕЩЕНИЕ НА ДОМУ И В СТАЦИОНАРНОМ ТИПЕ ГРАЖДАН, ДЛЯ ОБЩЕНИЯ </vt:lpstr>
      <vt:lpstr>Сотрудничаем с отделением временного проживания для граждан пожилого возраста и инвалидов – проводим время через направление гарденотерапии </vt:lpstr>
      <vt:lpstr>МЫ ОТМЕЧЕНЫ В СТАТЬЕ ЖУРНАЛА РЕГИОН-24 «Социальное развитие» 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«Серебряное волонтерство  по-Таймырски»</dc:title>
  <dc:creator>user</dc:creator>
  <cp:lastModifiedBy>user</cp:lastModifiedBy>
  <cp:revision>19</cp:revision>
  <dcterms:created xsi:type="dcterms:W3CDTF">2024-11-13T08:46:39Z</dcterms:created>
  <dcterms:modified xsi:type="dcterms:W3CDTF">2024-11-14T04:24:43Z</dcterms:modified>
</cp:coreProperties>
</file>