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31" r:id="rId4"/>
    <p:sldId id="347" r:id="rId5"/>
    <p:sldId id="348" r:id="rId6"/>
    <p:sldId id="358" r:id="rId7"/>
    <p:sldId id="344" r:id="rId8"/>
    <p:sldId id="345" r:id="rId9"/>
    <p:sldId id="350" r:id="rId10"/>
    <p:sldId id="356" r:id="rId12"/>
    <p:sldId id="360" r:id="rId13"/>
    <p:sldId id="361" r:id="rId14"/>
    <p:sldId id="351" r:id="rId15"/>
  </p:sldIdLst>
  <p:sldSz cx="9144000" cy="6858000" type="screen4x3"/>
  <p:notesSz cx="6887845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53" autoAdjust="0"/>
    <p:restoredTop sz="86047" autoAdjust="0"/>
  </p:normalViewPr>
  <p:slideViewPr>
    <p:cSldViewPr showGuides="1">
      <p:cViewPr varScale="1">
        <p:scale>
          <a:sx n="76" d="100"/>
          <a:sy n="76" d="100"/>
        </p:scale>
        <p:origin x="-8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/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/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1CE528-62CD-49E3-91D7-EDF2977D10CF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10213" cy="450850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normAutofit/>
          </a:bodyPr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/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/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1CF66CB2-CC63-452D-BAE1-3388F48A5529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C0B89-701B-4D0E-8A4C-89E01752705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8C0C-1E58-41F3-BCA2-1CF797C94023}" type="slidenum">
              <a:rPr lang="ru-RU" altLang="ru-RU" smtClean="0"/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A038D-8AB5-4DC2-BC91-DA6BB8BDD80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1021-6AC4-49BC-AA62-20E261443F38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F3E71-D458-4A6A-B639-E38864D44EC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C862-783F-4F52-BD9B-D920E94471A3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646D-361B-432F-A41F-13DFF60EC3B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48-85DA-44F0-8251-24F02796E96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53A1C-4CF0-4E29-93F0-8D527C966F9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A91D-A97F-449A-AD9F-A227D641BE4F}" type="slidenum">
              <a:rPr lang="ru-RU" altLang="ru-RU" smtClean="0"/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C943E-B5B9-443A-ACE1-088199C33A8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4593-AAD8-485A-9CA2-A97683CAD3B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D0D67-8705-4931-AEA9-9D1301F3F32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B56-43BF-42FE-96F6-A77D2B6A9D51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C4B79-E6EB-4CAF-BF82-369DDA15218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CAFC-4F50-4196-89BA-FAF2E568A55A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DCBBA-3B41-4BE7-B244-3C275444DEC2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4F4A-C569-41F7-A7FA-0E74A4577350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E152655-A167-4F09-9BA7-4BF8BC5F5F0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8CCE87-3D8D-422F-B73A-F5490F51D4BB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E4E5D-914C-46CD-BD07-4C8BC5517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77F-1F15-45C2-BEE5-E020D550E6A7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E878AA-657D-4363-9F77-12E91A30C99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E69029-06A6-4E54-9D21-486E2D522A24}" type="slidenum">
              <a:rPr lang="ru-RU" altLang="ru-RU" smtClean="0"/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2140" y="1988820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ПОРТФОЛИО</a:t>
            </a:r>
            <a:b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ВОЛОНТЁРСКОГО ОТРЯДА</a:t>
            </a:r>
            <a:br>
              <a:rPr lang="ru-RU" altLang="ru-RU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" panose="020B0604020202020204" pitchFamily="34" charset="0"/>
              </a:rPr>
            </a:br>
            <a:br>
              <a:rPr lang="ru-RU" altLang="ru-RU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" panose="020B0604020202020204" pitchFamily="34" charset="0"/>
              </a:rPr>
            </a:br>
            <a:r>
              <a:rPr lang="ru-RU" altLang="ru-RU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</a:rPr>
              <a:t>«СЕРЕБРЯНЫЕ ВОЛОНТЁРЫ</a:t>
            </a:r>
            <a:r>
              <a:rPr lang="ru-RU" altLang="ru-RU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»</a:t>
            </a:r>
            <a:endParaRPr lang="ru-RU" altLang="ru-RU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478" y="3789045"/>
            <a:ext cx="7700962" cy="2428875"/>
          </a:xfrm>
        </p:spPr>
        <p:txBody>
          <a:bodyPr>
            <a:normAutofit fontScale="52500"/>
          </a:bodyPr>
          <a:lstStyle/>
          <a:p>
            <a:pPr eaLnBrk="1" hangingPunct="1">
              <a:lnSpc>
                <a:spcPct val="60000"/>
              </a:lnSpc>
            </a:pPr>
            <a:endParaRPr lang="ru-RU" altLang="ru-RU" sz="2800" dirty="0">
              <a:solidFill>
                <a:srgbClr val="001B54"/>
              </a:solidFill>
            </a:endParaRPr>
          </a:p>
          <a:p>
            <a:pPr algn="ctr" eaLnBrk="1" hangingPunct="1">
              <a:lnSpc>
                <a:spcPct val="60000"/>
              </a:lnSpc>
            </a:pPr>
            <a:r>
              <a:rPr lang="ru-RU" altLang="ru-RU" sz="2800" dirty="0">
                <a:solidFill>
                  <a:schemeClr val="tx1"/>
                </a:solidFill>
              </a:rPr>
              <a:t>КГБУ СО «КЦСОн «Дивногорский»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altLang="ru-RU" sz="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eaLnBrk="1" hangingPunct="1">
              <a:lnSpc>
                <a:spcPct val="60000"/>
              </a:lnSpc>
            </a:pPr>
            <a:endParaRPr lang="ru-RU" altLang="ru-RU" sz="2800" dirty="0">
              <a:solidFill>
                <a:srgbClr val="001B54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altLang="ru-RU" sz="2800" dirty="0">
              <a:solidFill>
                <a:srgbClr val="001B54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altLang="ru-RU" sz="2800" dirty="0">
              <a:solidFill>
                <a:srgbClr val="001B54"/>
              </a:solidFill>
            </a:endParaRPr>
          </a:p>
          <a:p>
            <a:pPr algn="ctr" eaLnBrk="1" hangingPunct="1">
              <a:lnSpc>
                <a:spcPct val="60000"/>
              </a:lnSpc>
            </a:pPr>
            <a:r>
              <a:rPr lang="ru-RU" altLang="ru-RU" sz="2800" dirty="0">
                <a:solidFill>
                  <a:schemeClr val="tx1"/>
                </a:solidFill>
              </a:rPr>
              <a:t>Дивногорск, </a:t>
            </a:r>
            <a:r>
              <a:rPr lang="ru-RU" altLang="ru-RU" sz="2800" dirty="0" smtClean="0">
                <a:solidFill>
                  <a:schemeClr val="tx1"/>
                </a:solidFill>
              </a:rPr>
              <a:t>2024.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altLang="ru-RU" sz="1000" dirty="0">
              <a:solidFill>
                <a:srgbClr val="001B54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altLang="ru-RU" sz="1800" dirty="0">
              <a:solidFill>
                <a:srgbClr val="001B54"/>
              </a:solidFill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142852"/>
            <a:ext cx="1891502" cy="1727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742612" cy="17236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ПРОЕКТЫ ОТРЯДА</a:t>
            </a: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8501122" cy="1543048"/>
          </a:xfrm>
        </p:spPr>
        <p:txBody>
          <a:bodyPr>
            <a:normAutofit/>
          </a:bodyPr>
          <a:lstStyle/>
          <a:p>
            <a:pPr algn="just"/>
            <a:r>
              <a:rPr lang="ru-RU" altLang="en-US" sz="2400" dirty="0"/>
              <a:t>Изготовление маскировочных сетей для нужд СВО совместно с общественным движением «Народный фронт». За 1 неделю отряд изготавливает 5 </a:t>
            </a:r>
            <a:r>
              <a:rPr lang="ru-RU" altLang="en-US" sz="2400" dirty="0" smtClean="0"/>
              <a:t>маскировочных </a:t>
            </a:r>
            <a:r>
              <a:rPr lang="ru-RU" altLang="en-US" sz="2400" dirty="0"/>
              <a:t>сетей для техники, находящёйся в зоне СВО.</a:t>
            </a:r>
            <a:endParaRPr lang="ru-RU" altLang="en-US" sz="2400" dirty="0"/>
          </a:p>
        </p:txBody>
      </p:sp>
      <p:pic>
        <p:nvPicPr>
          <p:cNvPr id="7" name="Замещающее содержимое 6" descr="МАСКСЕТИ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785786" y="3357562"/>
            <a:ext cx="4199442" cy="279939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Изображение 7" descr="МАСКСЕТИ (2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357562"/>
            <a:ext cx="3695124" cy="277050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мещающее содержимое 8" descr="ДЕНЬ ПОБЕДЫ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5429256" y="3071810"/>
            <a:ext cx="3372640" cy="189706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Изображение 9" descr="ДЕНЬ ОТКРЫТЫХ ДВЕРЕЙ В СОЦИАЛЬНОЙ ЗАЩИТ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14818"/>
            <a:ext cx="3016569" cy="201173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ПРОЕКТЫ ОТРЯДА</a:t>
            </a: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8429684" cy="1371914"/>
          </a:xfrm>
        </p:spPr>
        <p:txBody>
          <a:bodyPr>
            <a:noAutofit/>
          </a:bodyPr>
          <a:lstStyle/>
          <a:p>
            <a:pPr algn="just"/>
            <a:r>
              <a:rPr lang="ru-RU" altLang="en-US" sz="2800" dirty="0"/>
              <a:t>Участие в проведении массовых мероприятий КГБУ СО «</a:t>
            </a:r>
            <a:r>
              <a:rPr lang="ru-RU" altLang="en-US" sz="2800" dirty="0" smtClean="0"/>
              <a:t>КЦСОН </a:t>
            </a:r>
            <a:r>
              <a:rPr lang="ru-RU" altLang="en-US" sz="2800" dirty="0"/>
              <a:t>«Дивногорский» -  «Новогодний </a:t>
            </a:r>
            <a:r>
              <a:rPr lang="ru-RU" altLang="en-US" sz="2800" dirty="0" smtClean="0"/>
              <a:t>десант», </a:t>
            </a:r>
            <a:r>
              <a:rPr lang="ru-RU" altLang="en-US" sz="2800" dirty="0"/>
              <a:t>«День Победы», «День открытых дверей».</a:t>
            </a:r>
            <a:endParaRPr lang="ru-RU" altLang="en-US" sz="2800" dirty="0"/>
          </a:p>
        </p:txBody>
      </p:sp>
      <p:pic>
        <p:nvPicPr>
          <p:cNvPr id="11" name="Изображение 10" descr="НОВЙ ГОД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143248"/>
            <a:ext cx="3343236" cy="188087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557020"/>
            <a:ext cx="8136904" cy="431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зображение 5" descr="БАБУШКИНЫ РУКИ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43570" y="2000240"/>
            <a:ext cx="3093626" cy="40274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46050" y="260648"/>
            <a:ext cx="8432800" cy="5822652"/>
          </a:xfrm>
        </p:spPr>
        <p:txBody>
          <a:bodyPr>
            <a:normAutofit/>
          </a:bodyPr>
          <a:lstStyle/>
          <a:p>
            <a:pPr algn="just"/>
            <a:r>
              <a:rPr lang="ru-RU" altLang="en-US" sz="2400" dirty="0">
                <a:solidFill>
                  <a:schemeClr val="tx1"/>
                </a:solidFill>
              </a:rPr>
              <a:t>А ещё - совместные проекты с Отделом физической культуры, спорта и молодёжной политики администрации г. Дивногорска, </a:t>
            </a:r>
            <a:br>
              <a:rPr lang="ru-RU" altLang="en-US" sz="2400" dirty="0">
                <a:solidFill>
                  <a:schemeClr val="tx1"/>
                </a:solidFill>
              </a:rPr>
            </a:br>
            <a:r>
              <a:rPr lang="ru-RU" altLang="en-US" sz="2400" dirty="0">
                <a:solidFill>
                  <a:schemeClr val="tx1"/>
                </a:solidFill>
              </a:rPr>
              <a:t>ГДК «Энергетик»,  Дивногорским гидроэнергетическим техникумом - «Лыжня России», «Бабушкин пирог», «Бабушкины руки»!</a:t>
            </a:r>
            <a:endParaRPr lang="ru-RU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Замещающее содержимое 4" descr="ЛЫЖНЯ РОССИИ (2)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3106901" cy="414340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Изображение 8" descr="IMG_87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00306"/>
            <a:ext cx="2714644" cy="307346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286604"/>
            <a:ext cx="7827208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ОСНОВНЫЕ НАПРАВЛЕНИЯ ДЕЯТЕЛЬНОСТИ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00240"/>
            <a:ext cx="4500594" cy="4023360"/>
          </a:xfrm>
        </p:spPr>
        <p:txBody>
          <a:bodyPr>
            <a:normAutofit lnSpcReduction="10000"/>
          </a:bodyPr>
          <a:lstStyle/>
          <a:p>
            <a:r>
              <a:rPr lang="ru-RU" altLang="ru-RU" sz="3200" dirty="0"/>
              <a:t>«Здравоохранение и ЗОЖ</a:t>
            </a:r>
            <a:r>
              <a:rPr lang="ru-RU" altLang="ru-RU" sz="3200" dirty="0" smtClean="0"/>
              <a:t>».</a:t>
            </a:r>
            <a:endParaRPr lang="ru-RU" altLang="ru-RU" sz="3200" dirty="0"/>
          </a:p>
          <a:p>
            <a:r>
              <a:rPr lang="ru-RU" altLang="ru-RU" sz="3200" dirty="0"/>
              <a:t>«Дети и молодёжь</a:t>
            </a:r>
            <a:r>
              <a:rPr lang="ru-RU" altLang="ru-RU" sz="3200" dirty="0" smtClean="0"/>
              <a:t>».</a:t>
            </a:r>
            <a:endParaRPr lang="ru-RU" altLang="ru-RU" sz="3200" dirty="0"/>
          </a:p>
          <a:p>
            <a:r>
              <a:rPr lang="ru-RU" altLang="ru-RU" sz="3200" dirty="0"/>
              <a:t>«Спорт и события</a:t>
            </a:r>
            <a:r>
              <a:rPr lang="ru-RU" altLang="ru-RU" sz="3200" dirty="0" smtClean="0"/>
              <a:t>».</a:t>
            </a:r>
            <a:endParaRPr lang="ru-RU" altLang="ru-RU" sz="3200" dirty="0"/>
          </a:p>
          <a:p>
            <a:r>
              <a:rPr lang="ru-RU" altLang="ru-RU" sz="3200" dirty="0"/>
              <a:t>«Старшее поколение</a:t>
            </a:r>
            <a:r>
              <a:rPr lang="ru-RU" altLang="ru-RU" sz="3200" dirty="0" smtClean="0"/>
              <a:t>».</a:t>
            </a:r>
            <a:endParaRPr lang="ru-RU" altLang="ru-RU" sz="3200" dirty="0"/>
          </a:p>
          <a:p>
            <a:r>
              <a:rPr lang="ru-RU" altLang="ru-RU" sz="3200" dirty="0"/>
              <a:t>«Люди с ООВЗ</a:t>
            </a:r>
            <a:r>
              <a:rPr lang="ru-RU" altLang="ru-RU" sz="3200" dirty="0" smtClean="0"/>
              <a:t>».</a:t>
            </a:r>
            <a:endParaRPr lang="ru-RU" altLang="ru-RU" sz="3200" dirty="0"/>
          </a:p>
          <a:p>
            <a:r>
              <a:rPr lang="ru-RU" altLang="ru-RU" sz="3200" dirty="0"/>
              <a:t>«Экология</a:t>
            </a:r>
            <a:r>
              <a:rPr lang="ru-RU" altLang="ru-RU" sz="3200" dirty="0" smtClean="0"/>
              <a:t>».</a:t>
            </a:r>
            <a:endParaRPr lang="ru-RU" altLang="ru-RU" sz="3200" dirty="0"/>
          </a:p>
        </p:txBody>
      </p:sp>
      <p:pic>
        <p:nvPicPr>
          <p:cNvPr id="7" name="Замещающее содержимое 1" descr="ЛЫЖНЯ РОССИИ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5000628" y="1785926"/>
            <a:ext cx="2192020" cy="2922270"/>
          </a:xfrm>
          <a:prstGeom prst="rect">
            <a:avLst/>
          </a:prstGeom>
          <a:noFill/>
          <a:ln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ДНИ СТАРШЕГО ПОКОЛЕНИЯ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571876"/>
            <a:ext cx="2021296" cy="269887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1136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ИСТОРИЯ ВОЗНИКНОВЕНИЯ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112552" cy="4526280"/>
          </a:xfrm>
        </p:spPr>
        <p:txBody>
          <a:bodyPr>
            <a:noAutofit/>
          </a:bodyPr>
          <a:lstStyle/>
          <a:p>
            <a:pPr algn="just"/>
            <a:r>
              <a:rPr lang="ru-RU" altLang="ru-RU" b="1" dirty="0">
                <a:solidFill>
                  <a:schemeClr val="tx1"/>
                </a:solidFill>
              </a:rPr>
              <a:t>Отряд основан 30 января 2020 </a:t>
            </a:r>
            <a:r>
              <a:rPr lang="ru-RU" altLang="ru-RU" b="1" dirty="0" smtClean="0">
                <a:solidFill>
                  <a:schemeClr val="tx1"/>
                </a:solidFill>
              </a:rPr>
              <a:t>г. </a:t>
            </a:r>
            <a:r>
              <a:rPr lang="ru-RU" altLang="ru-RU" dirty="0" smtClean="0">
                <a:solidFill>
                  <a:srgbClr val="000000"/>
                </a:solidFill>
              </a:rPr>
              <a:t>Идея </a:t>
            </a:r>
            <a:r>
              <a:rPr lang="ru-RU" altLang="ru-RU" dirty="0">
                <a:solidFill>
                  <a:srgbClr val="000000"/>
                </a:solidFill>
              </a:rPr>
              <a:t>его создания возникла после реализации в КГБУ СО «КЦСОН «Дивногорский»  в 2019 г. проекта обучения людей старшего поколения технике северной ходьбы - «Шаг вперёд», который объединил активных людей старшего поколения г. Дивногорска.</a:t>
            </a:r>
            <a:endParaRPr lang="ru-RU" altLang="ru-RU" dirty="0">
              <a:solidFill>
                <a:srgbClr val="000000"/>
              </a:solidFill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</a:rPr>
              <a:t>За 4 года существования отряд принял участие в 40 волонтёрских мероприятиях.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3" name="Изображение 2" descr="ФИСС-ТЕРАПИЯ (2)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00562" y="1785926"/>
            <a:ext cx="3429024" cy="228509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" name="Замещающее содержимое 1" descr="СЕРЕБРЯНЫЕ ВОЛОНТЁРЫ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3432642" cy="228898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980728"/>
            <a:ext cx="8542089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Замещающее содержимое 1" descr="ФИСС-ТЕРАПИЯ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5081464" y="188640"/>
            <a:ext cx="3861435" cy="2896235"/>
          </a:xfrm>
          <a:prstGeom prst="rect">
            <a:avLst/>
          </a:prstGeom>
          <a:ln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</a:ln>
        </p:spPr>
      </p:pic>
      <p:pic>
        <p:nvPicPr>
          <p:cNvPr id="4" name="Замещающее содержимое 3" descr="ДНИ СТАРШЕГО ПОКОЛЕНИЯ (2)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2098" y="3244044"/>
            <a:ext cx="3860165" cy="2894965"/>
          </a:xfrm>
          <a:prstGeom prst="rect">
            <a:avLst/>
          </a:prstGeom>
          <a:ln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</a:ln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252095" y="1557020"/>
            <a:ext cx="3707765" cy="4471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altLang="ru-RU" sz="4000" dirty="0"/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214282" y="357166"/>
            <a:ext cx="4543425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000" dirty="0"/>
              <a:t>Сегодня отряд объединяет 31 человека в возрасте от 55 лет.</a:t>
            </a:r>
            <a:endParaRPr lang="ru-RU" altLang="ru-RU" sz="2000" dirty="0"/>
          </a:p>
          <a:p>
            <a:pPr algn="just"/>
            <a:r>
              <a:rPr lang="ru-RU" altLang="ru-RU" sz="2000" dirty="0"/>
              <a:t>Участники отряда оказывают волонтёрскую помощь в проведении массовых мероприятий КГБУ СО «КЦСОн «Дивногорский» в качестве ведущих творческих мастер-классов, тбюторов детей с инвалидностью и т. д. «Серебряные волонтёры» представляют г. Дивногорск и на краевых мероприятиях - ежегодной выставке «Дни старшего поколения» (г. Красноярск) и др.</a:t>
            </a:r>
            <a:endParaRPr lang="ru-RU" altLang="ru-RU" sz="2000" dirty="0"/>
          </a:p>
          <a:p>
            <a:pPr algn="just"/>
            <a:r>
              <a:rPr lang="ru-RU" altLang="ru-RU" sz="2000" dirty="0"/>
              <a:t>Волонтёрская деятельность участников отряда поддерживает их жизненную активность и оптимизм!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500042"/>
            <a:ext cx="7500990" cy="11430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3200" dirty="0"/>
              <a:t>4 года вместе работаем, вместе отдыхаем - занимаемся спортом, путешествуем, посещаем концертные залы и музеи!</a:t>
            </a:r>
            <a:endParaRPr lang="ru-RU" altLang="ru-RU" sz="3200" dirty="0"/>
          </a:p>
        </p:txBody>
      </p:sp>
      <p:pic>
        <p:nvPicPr>
          <p:cNvPr id="2" name="Замещающее содержимое 1" descr="ПОСЕЩЕНИЕ ОРГАННОГО ЗАЛА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5357818" y="1928802"/>
            <a:ext cx="3512930" cy="264320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Изображение 3" descr="НАЦПАРК СТОЛБ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857628"/>
            <a:ext cx="3236517" cy="242889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Изображение 2" descr="ТЕСТИРОВАНИЕ НОРМ ГТО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3449976" cy="258730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60648"/>
            <a:ext cx="7543800" cy="10446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РУКОВОДИТЕЛЬ ОТРЯДА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14972"/>
            <a:ext cx="8352928" cy="421150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Руководитель отряда - </a:t>
            </a:r>
            <a:r>
              <a:rPr lang="ru-RU" sz="2400" b="1" dirty="0">
                <a:solidFill>
                  <a:schemeClr val="tx1"/>
                </a:solidFill>
              </a:rPr>
              <a:t>Людмила Александровна Широкова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Её активная жизненная позиция и разнообразные увлечения - от кулинарии до скандинавской ходьбы - вдохновляют отряд и привлекают в него новых участников.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Замещающее содержимое 3" descr="ЛЮДМИЛА АЛЕКСАНДРОВНА ШИРОКОВА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539552" y="3706088"/>
            <a:ext cx="3672840" cy="2449195"/>
          </a:xfrm>
          <a:prstGeom prst="rect">
            <a:avLst/>
          </a:prstGeom>
          <a:ln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</a:ln>
        </p:spPr>
      </p:pic>
      <p:pic>
        <p:nvPicPr>
          <p:cNvPr id="1026" name="Picture 2" descr="https://sun9-72.userapi.com/impg/-v6hb9JNRChpF9D3e09T5422oPBPmqevkR0_yA/Te65Yj0aRDA.jpg?size=1600x900&amp;quality=95&amp;sign=f6d6ff7712515cca175c7921ce6a461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17" y="3736957"/>
            <a:ext cx="4248040" cy="241832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6605"/>
            <a:ext cx="8496944" cy="12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 dirty="0">
                <a:solidFill>
                  <a:schemeClr val="accent2">
                    <a:lumMod val="75000"/>
                  </a:schemeClr>
                </a:solidFill>
              </a:rPr>
              <a:t>ОСНОВНЫЕ ПРОЕКТЫ ОТРЯДА</a:t>
            </a:r>
            <a:endParaRPr lang="ru-RU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23528" y="1845734"/>
            <a:ext cx="8496944" cy="4023360"/>
          </a:xfrm>
        </p:spPr>
        <p:txBody>
          <a:bodyPr>
            <a:normAutofit/>
          </a:bodyPr>
          <a:lstStyle/>
          <a:p>
            <a:pPr algn="just"/>
            <a:r>
              <a:rPr lang="ru-RU" altLang="en-US" dirty="0">
                <a:solidFill>
                  <a:schemeClr val="tx1"/>
                </a:solidFill>
              </a:rPr>
              <a:t>Организационная и </a:t>
            </a:r>
            <a:r>
              <a:rPr lang="ru-RU" altLang="en-US" dirty="0" err="1">
                <a:solidFill>
                  <a:schemeClr val="tx1"/>
                </a:solidFill>
              </a:rPr>
              <a:t>тьюторская</a:t>
            </a:r>
            <a:r>
              <a:rPr lang="ru-RU" altLang="en-US" dirty="0">
                <a:solidFill>
                  <a:schemeClr val="tx1"/>
                </a:solidFill>
              </a:rPr>
              <a:t> помощь в проведении ежегодного Фестиваля адаптивного спорта «Будь в спорте!» в рамках празднования Всероссийского Дня </a:t>
            </a:r>
            <a:r>
              <a:rPr lang="ru-RU" altLang="en-US" dirty="0" smtClean="0">
                <a:solidFill>
                  <a:schemeClr val="tx1"/>
                </a:solidFill>
              </a:rPr>
              <a:t>физкультурника</a:t>
            </a:r>
            <a:r>
              <a:rPr lang="ru-RU" altLang="en-US" sz="2800" dirty="0">
                <a:solidFill>
                  <a:schemeClr val="tx1"/>
                </a:solidFill>
              </a:rPr>
              <a:t>.</a:t>
            </a:r>
            <a:endParaRPr lang="ru-RU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Замещающее содержимое 3" descr="ДЕНЬ ФИЗКУЛЬТУРНИКА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28596" y="2928934"/>
            <a:ext cx="3702050" cy="246803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Изображение 4" descr="ДЕНЬ ФИЗКУЛЬТУРНИКА. ФЕСТИВАЛЬ АДАПТИВНОГО СПОРТА БУДЬ В СПОРТ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857496"/>
            <a:ext cx="3333774" cy="250033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2" descr="https://sun9-1.userapi.com/impg/4RyFRhWAqCQTmjAMHT5qTwRpsxZk3ovG1X4zqw/5D-ydfyoUCQ.jpg?size=1600x1204&amp;quality=95&amp;sign=b3b203df99cd9990ebda93116b80b8c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b="-516"/>
          <a:stretch>
            <a:fillRect/>
          </a:stretch>
        </p:blipFill>
        <p:spPr bwMode="auto">
          <a:xfrm>
            <a:off x="3143240" y="4286256"/>
            <a:ext cx="3214710" cy="1968324"/>
          </a:xfrm>
          <a:prstGeom prst="rect">
            <a:avLst/>
          </a:prstGeom>
          <a:noFill/>
          <a:ln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605"/>
            <a:ext cx="8570029" cy="11981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</a:rPr>
              <a:t>ОСНОВНЫЕ ПРОЕКТЫ ОТРЯДА</a:t>
            </a:r>
            <a:endParaRPr lang="ru-RU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79705" y="1701165"/>
            <a:ext cx="8352735" cy="4382770"/>
          </a:xfrm>
        </p:spPr>
        <p:txBody>
          <a:bodyPr>
            <a:normAutofit/>
          </a:bodyPr>
          <a:lstStyle/>
          <a:p>
            <a:pPr algn="just"/>
            <a:r>
              <a:rPr lang="ru-RU" altLang="en-US" sz="2800" dirty="0">
                <a:solidFill>
                  <a:schemeClr val="tx1"/>
                </a:solidFill>
              </a:rPr>
              <a:t>Творческие мастер-классы для гостей ежегодного Городского конкурса  «</a:t>
            </a:r>
            <a:r>
              <a:rPr lang="en-US" altLang="en-US" sz="2800" dirty="0">
                <a:solidFill>
                  <a:schemeClr val="tx1"/>
                </a:solidFill>
              </a:rPr>
              <a:t>Super</a:t>
            </a:r>
            <a:r>
              <a:rPr lang="ru-RU" altLang="en-US" sz="2800" dirty="0">
                <a:solidFill>
                  <a:schemeClr val="tx1"/>
                </a:solidFill>
              </a:rPr>
              <a:t>Мама», посвящённого Дню матери России.</a:t>
            </a:r>
            <a:endParaRPr lang="ru-RU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Замещающее содержимое 6" descr="СУПЕРМАМА (3)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1285852" y="2928934"/>
            <a:ext cx="2171639" cy="325776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Изображение 7" descr="СУПЕРМАМА (2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000372"/>
            <a:ext cx="4821195" cy="321471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605"/>
            <a:ext cx="8570029" cy="11981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</a:rPr>
              <a:t>ОСНОВНЫЕ ПРОЕКТЫ ОТРЯДА</a:t>
            </a:r>
            <a:endParaRPr lang="ru-RU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2910" y="1857364"/>
            <a:ext cx="8036396" cy="1811030"/>
          </a:xfrm>
        </p:spPr>
        <p:txBody>
          <a:bodyPr>
            <a:normAutofit/>
          </a:bodyPr>
          <a:lstStyle/>
          <a:p>
            <a:pPr algn="just"/>
            <a:r>
              <a:rPr lang="ru-RU" altLang="en-US" sz="2800" dirty="0">
                <a:solidFill>
                  <a:schemeClr val="tx1"/>
                </a:solidFill>
              </a:rPr>
              <a:t>Поддержка творческих, спортивных, экологических инициатив КГБУ СО «КЦСОН «Дивногорский» - </a:t>
            </a:r>
            <a:br>
              <a:rPr lang="ru-RU" altLang="en-US" sz="2800" dirty="0">
                <a:solidFill>
                  <a:schemeClr val="tx1"/>
                </a:solidFill>
              </a:rPr>
            </a:br>
            <a:r>
              <a:rPr lang="ru-RU" altLang="en-US" sz="2800" dirty="0">
                <a:solidFill>
                  <a:schemeClr val="tx1"/>
                </a:solidFill>
              </a:rPr>
              <a:t>«Добрые крышечки», «</a:t>
            </a:r>
            <a:r>
              <a:rPr lang="ru-RU" altLang="en-US" sz="2800" dirty="0" err="1">
                <a:solidFill>
                  <a:schemeClr val="tx1"/>
                </a:solidFill>
              </a:rPr>
              <a:t>Бизиборд</a:t>
            </a:r>
            <a:r>
              <a:rPr lang="ru-RU" altLang="en-US" sz="2800" dirty="0">
                <a:solidFill>
                  <a:schemeClr val="tx1"/>
                </a:solidFill>
              </a:rPr>
              <a:t> от бабушки» и др.</a:t>
            </a:r>
            <a:endParaRPr lang="ru-RU" altLang="en-US" sz="2800" dirty="0">
              <a:solidFill>
                <a:schemeClr val="tx1"/>
              </a:solidFill>
            </a:endParaRPr>
          </a:p>
        </p:txBody>
      </p:sp>
      <p:pic>
        <p:nvPicPr>
          <p:cNvPr id="10" name="Замещающее содержимое 5" descr="ДОБРЫЕ КРЫШЕЧКИ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785786" y="3357562"/>
            <a:ext cx="4038600" cy="26924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Замещающее содержимое 4" descr="БИЗИБОРД ОТ БАБУШКИ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357562"/>
            <a:ext cx="3502312" cy="26432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2509</Words>
  <Application>WPS Presentation</Application>
  <PresentationFormat>Экран (4:3)</PresentationFormat>
  <Paragraphs>58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Ретро</vt:lpstr>
      <vt:lpstr>ПОРТФОЛИО ВОЛОНТЁРСКОГО ОТРЯДА  «СЕРЕБРЯНЫЕ ВОЛОНТЁРЫ»</vt:lpstr>
      <vt:lpstr>ОСНОВНЫЕ НАПРАВЛЕНИЯ ДЕЯТЕЛЬНОСТИ</vt:lpstr>
      <vt:lpstr>ИСТОРИЯ ВОЗНИКНОВЕНИЯ</vt:lpstr>
      <vt:lpstr>PowerPoint 演示文稿</vt:lpstr>
      <vt:lpstr>PowerPoint 演示文稿</vt:lpstr>
      <vt:lpstr>РУКОВОДИТЕЛЬ ОТРЯДА</vt:lpstr>
      <vt:lpstr>ОСНОВНЫЕ ПРОЕКТЫ ОТРЯДА</vt:lpstr>
      <vt:lpstr>ОСНОВНЫЕ ПРОЕКТЫ ОТРЯДА</vt:lpstr>
      <vt:lpstr>ОСНОВНЫЕ ПРОЕКТЫ ОТРЯДА</vt:lpstr>
      <vt:lpstr>ОСНОВНЫЕ ПРОЕКТЫ ОТРЯДА</vt:lpstr>
      <vt:lpstr>ОСНОВНЫЕ ПРОЕКТЫ ОТРЯДА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г. Дивногорска</dc:title>
  <dc:creator>Елена</dc:creator>
  <cp:lastModifiedBy>Дивногорский КГ�</cp:lastModifiedBy>
  <cp:revision>210</cp:revision>
  <dcterms:created xsi:type="dcterms:W3CDTF">2023-11-02T04:04:00Z</dcterms:created>
  <dcterms:modified xsi:type="dcterms:W3CDTF">2024-11-07T04:24:48Z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2D933554136F431093FE184FC49A30AD_13</vt:lpwstr>
  </property>
  <property fmtid="{D5CDD505-2E9C-101B-9397-08002B2CF9AE}" pid="3" name="KSOProductBuildVer">
    <vt:lpwstr>1049-12.2.0.18607</vt:lpwstr>
  </property>
</Properties>
</file>