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84" r:id="rId6"/>
    <p:sldId id="285" r:id="rId7"/>
    <p:sldId id="258" r:id="rId8"/>
    <p:sldId id="264" r:id="rId9"/>
    <p:sldId id="287" r:id="rId10"/>
    <p:sldId id="288" r:id="rId11"/>
    <p:sldId id="289" r:id="rId12"/>
    <p:sldId id="290" r:id="rId13"/>
    <p:sldId id="291" r:id="rId14"/>
    <p:sldId id="29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20B"/>
    <a:srgbClr val="D89102"/>
    <a:srgbClr val="F79B4F"/>
    <a:srgbClr val="003BC0"/>
    <a:srgbClr val="E20071"/>
    <a:srgbClr val="E20087"/>
    <a:srgbClr val="FFABC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97088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97033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9" y="228600"/>
            <a:ext cx="3657601" cy="4422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/>
              <a:t/>
            </a:r>
            <a:br>
              <a:rPr lang="ru-RU" sz="4100" b="1" dirty="0"/>
            </a:br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 smtClean="0"/>
              <a:t>Обучение основам создания </a:t>
            </a:r>
            <a:br>
              <a:rPr lang="ru-RU" sz="4100" b="1" dirty="0" smtClean="0"/>
            </a:br>
            <a:r>
              <a:rPr lang="ru-RU" sz="4100" b="1" dirty="0" smtClean="0"/>
              <a:t>фото-видео контента</a:t>
            </a:r>
            <a:endParaRPr lang="en-US" sz="4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343400"/>
            <a:ext cx="3581400" cy="183368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популяризации национальных традиций в социальных сетях 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\Downloads\image-10-01-24-11-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60"/>
            <a:ext cx="2057400" cy="205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Видеопроект</a:t>
            </a:r>
            <a:endParaRPr lang="ru-RU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Выбираем </a:t>
            </a:r>
            <a:r>
              <a:rPr lang="ru-RU" sz="2800" b="1" dirty="0" smtClean="0">
                <a:solidFill>
                  <a:srgbClr val="FF0000"/>
                </a:solidFill>
              </a:rPr>
              <a:t>первый слайд-изображение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 нажимаем на галочку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4098" name="Picture 2" descr="C:\Users\User\Downloads\1708003558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2428892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изображения</a:t>
            </a:r>
            <a:endParaRPr lang="ru-RU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Внизу на видеоленте нажимаем на изображение – время – 3,0</a:t>
            </a:r>
            <a:r>
              <a:rPr lang="en-US" sz="2800" b="1" dirty="0" smtClean="0">
                <a:solidFill>
                  <a:srgbClr val="002060"/>
                </a:solidFill>
              </a:rPr>
              <a:t>s </a:t>
            </a:r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</a:rPr>
              <a:t>нажимаем на галочку. </a:t>
            </a:r>
            <a:r>
              <a:rPr lang="ru-RU" sz="2800" i="1" dirty="0" smtClean="0">
                <a:solidFill>
                  <a:srgbClr val="EF720B"/>
                </a:solidFill>
              </a:rPr>
              <a:t>Курсор после фото.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5122" name="Picture 2" descr="C:\Users\User\Downloads\1708003996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428868"/>
            <a:ext cx="2143140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новое изображение (наша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фотооткрытка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Курсор после №</a:t>
            </a:r>
            <a:r>
              <a:rPr lang="en-US" sz="2800" b="1" dirty="0" smtClean="0">
                <a:solidFill>
                  <a:srgbClr val="002060"/>
                </a:solidFill>
              </a:rPr>
              <a:t>1 </a:t>
            </a:r>
            <a:r>
              <a:rPr lang="ru-RU" sz="2800" b="1" dirty="0" smtClean="0">
                <a:solidFill>
                  <a:srgbClr val="002060"/>
                </a:solidFill>
              </a:rPr>
              <a:t>изображения – нажимаем на + и выбираем новое № 2 изображение (+ видео</a:t>
            </a:r>
            <a:r>
              <a:rPr lang="en-US" sz="2800" b="1" dirty="0" smtClean="0">
                <a:solidFill>
                  <a:srgbClr val="002060"/>
                </a:solidFill>
              </a:rPr>
              <a:t>/</a:t>
            </a:r>
            <a:r>
              <a:rPr lang="ru-RU" sz="2800" b="1" dirty="0" smtClean="0">
                <a:solidFill>
                  <a:srgbClr val="002060"/>
                </a:solidFill>
              </a:rPr>
              <a:t>фото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i="1" dirty="0" smtClean="0">
              <a:solidFill>
                <a:srgbClr val="EF720B"/>
              </a:solidFill>
            </a:endParaRP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6146" name="Picture 2" descr="C:\Users\User\Downloads\1708004499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428868"/>
            <a:ext cx="2643206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между изображениями</a:t>
            </a:r>
            <a:endParaRPr lang="ru-RU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Нажимаем на белый квадрат между изображениями – выбираем переход и </a:t>
            </a:r>
            <a:r>
              <a:rPr lang="ru-RU" sz="2800" b="1" dirty="0" smtClean="0">
                <a:solidFill>
                  <a:srgbClr val="FF0000"/>
                </a:solidFill>
              </a:rPr>
              <a:t>нажимаем на галочку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7170" name="Picture 2" descr="C:\Users\User\Downloads\1708005030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2428868"/>
            <a:ext cx="2357455" cy="4214842"/>
          </a:xfrm>
          <a:prstGeom prst="rect">
            <a:avLst/>
          </a:prstGeom>
          <a:noFill/>
        </p:spPr>
      </p:pic>
      <p:pic>
        <p:nvPicPr>
          <p:cNvPr id="7171" name="Picture 3" descr="C:\Users\User\Downloads\170800503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428868"/>
            <a:ext cx="2357454" cy="419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МУЗЫКА</a:t>
            </a:r>
            <a:endParaRPr lang="ru-RU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+ музыка – </a:t>
            </a:r>
            <a:r>
              <a:rPr lang="ru-RU" sz="2800" b="1" dirty="0" err="1" smtClean="0">
                <a:solidFill>
                  <a:srgbClr val="002060"/>
                </a:solidFill>
              </a:rPr>
              <a:t>рекоменд</a:t>
            </a:r>
            <a:r>
              <a:rPr lang="ru-RU" sz="2800" b="1" dirty="0" smtClean="0">
                <a:solidFill>
                  <a:srgbClr val="002060"/>
                </a:solidFill>
              </a:rPr>
              <a:t>. (или моя музыка) - использовать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8194" name="Picture 2" descr="C:\Users\User\Downloads\1708005838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2714644" cy="4500594"/>
          </a:xfrm>
          <a:prstGeom prst="rect">
            <a:avLst/>
          </a:prstGeom>
          <a:noFill/>
        </p:spPr>
      </p:pic>
      <p:pic>
        <p:nvPicPr>
          <p:cNvPr id="8195" name="Picture 3" descr="C:\Users\User\Downloads\1708005838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2643206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00"/>
            <a:ext cx="6858000" cy="1295400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1\Downloads\image-10-01-24-11-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34" y="0"/>
            <a:ext cx="2192062" cy="219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занятий Вам понадобится: </a:t>
            </a:r>
            <a:endParaRPr lang="en-US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86000"/>
            <a:ext cx="8246070" cy="373898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/>
              <a:t>Личный смартфон (заряженный)</a:t>
            </a:r>
            <a:endParaRPr lang="en-US" sz="4000" b="1" dirty="0" smtClean="0"/>
          </a:p>
          <a:p>
            <a:pPr algn="ctr"/>
            <a:r>
              <a:rPr lang="ru-RU" sz="4000" b="1" dirty="0" smtClean="0"/>
              <a:t>Тетрадь и ручка для записей</a:t>
            </a:r>
            <a:endParaRPr lang="en-US" sz="4000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016195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занятий: </a:t>
            </a:r>
            <a:endParaRPr lang="en-US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57400" y="762000"/>
          <a:ext cx="685800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93"/>
                <a:gridCol w="2995448"/>
                <a:gridCol w="3310759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занятия</a:t>
                      </a:r>
                      <a:endParaRPr lang="ru-RU" sz="180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2.02.2024 / 15:00 -16:00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устройством.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Скачивание приложения </a:t>
                      </a:r>
                      <a:r>
                        <a:rPr lang="en-US" sz="175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750" dirty="0"/>
                    </a:p>
                  </a:txBody>
                  <a:tcPr/>
                </a:tc>
              </a:tr>
              <a:tr h="1389149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Вращение, угол;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Фильтр: яркость, резкость, контраст;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фоном.</a:t>
                      </a:r>
                      <a:endParaRPr lang="ru-RU" sz="1750" dirty="0"/>
                    </a:p>
                  </a:txBody>
                  <a:tcPr/>
                </a:tc>
              </a:tr>
              <a:tr h="1128684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текстом;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Импорт музыки.</a:t>
                      </a:r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14.02.2024/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Видеооткрытка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видео проектом. </a:t>
                      </a:r>
                      <a:endParaRPr lang="ru-RU" sz="17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016195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занятий: </a:t>
            </a:r>
            <a:endParaRPr lang="en-US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57400" y="762000"/>
          <a:ext cx="67818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62"/>
                <a:gridCol w="2962166"/>
                <a:gridCol w="3273972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9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9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занятия</a:t>
                      </a:r>
                      <a:endParaRPr lang="ru-RU" sz="2000" dirty="0"/>
                    </a:p>
                  </a:txBody>
                  <a:tcPr/>
                </a:tc>
              </a:tr>
              <a:tr h="6553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для самоподготовки.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домашнего задания (17.02.2024 – 25.02.2024)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Видеопроект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 идеи до реализации. </a:t>
                      </a:r>
                      <a:endParaRPr lang="ru-RU" sz="20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Видеопроект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 идеи до реализации.</a:t>
                      </a:r>
                      <a:endParaRPr lang="ru-RU" sz="2000" dirty="0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Итоговое занятие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</a:t>
                      </a:r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видеооткрытки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42853"/>
            <a:ext cx="4624695" cy="1069638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ВИДЕООТКРЫТКА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1130"/>
            <a:ext cx="9144000" cy="528114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4100" dirty="0" smtClean="0"/>
              <a:t>Подбор (лучших по Вашему мнению) 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</a:t>
            </a:r>
            <a:r>
              <a:rPr 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с участием в </a:t>
            </a:r>
            <a:r>
              <a:rPr lang="ru-RU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грантовом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проекте </a:t>
            </a:r>
            <a:r>
              <a:rPr lang="ru-RU" sz="4100" dirty="0" smtClean="0"/>
              <a:t>«Территория дружбы – Хабаровский край» </a:t>
            </a:r>
          </a:p>
          <a:p>
            <a:pPr algn="ctr">
              <a:lnSpc>
                <a:spcPct val="120000"/>
              </a:lnSpc>
            </a:pPr>
            <a:r>
              <a:rPr lang="ru-RU" sz="4100" dirty="0" smtClean="0"/>
              <a:t>Ориентация фотографий: 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горизонтальная или вертикальная</a:t>
            </a:r>
          </a:p>
          <a:p>
            <a:pPr algn="ctr">
              <a:lnSpc>
                <a:spcPct val="120000"/>
              </a:lnSpc>
            </a:pP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Ключевая идея </a:t>
            </a:r>
            <a:r>
              <a:rPr lang="ru-RU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видеооткрытки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100" dirty="0" smtClean="0"/>
              <a:t>Например: что интересного я узнал(а) в проекте; мои впечатления от какого-либо мероприятия; как я проходил(а) обучение по основам создания фото-видео </a:t>
            </a:r>
            <a:r>
              <a:rPr lang="ru-RU" sz="4100" dirty="0" err="1" smtClean="0"/>
              <a:t>контента</a:t>
            </a:r>
            <a:r>
              <a:rPr lang="ru-RU" sz="4100" dirty="0" smtClean="0"/>
              <a:t> для популяризации национальных традиций в социальных сетях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42853"/>
            <a:ext cx="4624695" cy="1069638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ВИДЕООТКРЫТКА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слайд: </a:t>
            </a:r>
            <a:r>
              <a:rPr lang="ru-RU" sz="2900" dirty="0" smtClean="0"/>
              <a:t>единый для всех</a:t>
            </a:r>
          </a:p>
          <a:p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</a:t>
            </a:r>
            <a:r>
              <a:rPr lang="ru-RU" sz="2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видеооткрытки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900" dirty="0" smtClean="0"/>
              <a:t>1:00 мин. </a:t>
            </a:r>
          </a:p>
          <a:p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sz="2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видеооткрытки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    </a:t>
            </a:r>
            <a:r>
              <a:rPr lang="ru-RU" sz="2900" dirty="0" smtClean="0"/>
              <a:t>составление текста (о чём буду говорить на итоговом занятии), запись текста в тетрадь</a:t>
            </a:r>
          </a:p>
          <a:p>
            <a:pPr>
              <a:buNone/>
            </a:pPr>
            <a:endParaRPr lang="ru-RU" sz="2900" dirty="0" smtClean="0"/>
          </a:p>
          <a:p>
            <a:pPr algn="ctr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26 февраля приходим на занятие с выполненным домашним заданием.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900" dirty="0"/>
          </a:p>
        </p:txBody>
      </p:sp>
      <p:pic>
        <p:nvPicPr>
          <p:cNvPr id="1027" name="Picture 3" descr="C:\Users\User\Downloads\1708000959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00108"/>
            <a:ext cx="2286016" cy="186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к интернету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/>
              <a:t>Имя: </a:t>
            </a:r>
            <a:r>
              <a:rPr lang="en-US" sz="3900" b="1" dirty="0" smtClean="0"/>
              <a:t>pushkina60 </a:t>
            </a:r>
            <a:endParaRPr lang="en-US" sz="39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/>
              <a:t>88888888</a:t>
            </a:r>
            <a:endParaRPr lang="en-US" sz="3900" b="1" dirty="0" smtClean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</a:t>
            </a:r>
            <a:r>
              <a:rPr lang="en-US" sz="41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707041519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429024" cy="5178726"/>
          </a:xfrm>
          <a:prstGeom prst="rect">
            <a:avLst/>
          </a:prstGeom>
          <a:noFill/>
        </p:spPr>
      </p:pic>
      <p:pic>
        <p:nvPicPr>
          <p:cNvPr id="2050" name="Picture 2" descr="C:\Users\User\Downloads\1708002639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286148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Видеопроект</a:t>
            </a:r>
            <a:endParaRPr lang="ru-RU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Выбираем </a:t>
            </a:r>
            <a:r>
              <a:rPr lang="ru-RU" sz="2800" b="1" dirty="0" smtClean="0">
                <a:solidFill>
                  <a:srgbClr val="FF0000"/>
                </a:solidFill>
              </a:rPr>
              <a:t>первый слайд-изображение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 нажимаем на галочку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Вкладки: </a:t>
            </a:r>
            <a:r>
              <a:rPr lang="ru-RU" sz="2800" b="1" dirty="0" smtClean="0">
                <a:solidFill>
                  <a:srgbClr val="002060"/>
                </a:solidFill>
              </a:rPr>
              <a:t>Альбом – фото, альбом-видео, альбом-все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3074" name="Picture 2" descr="C:\Users\User\Downloads\1708003187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86058"/>
            <a:ext cx="228601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504</Words>
  <Application>Microsoft Office PowerPoint</Application>
  <PresentationFormat>Экран (4:3)</PresentationFormat>
  <Paragraphs>192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 Обучение основам создания  фото-видео контента</vt:lpstr>
      <vt:lpstr>Для занятий Вам понадобится: </vt:lpstr>
      <vt:lpstr>График занятий: </vt:lpstr>
      <vt:lpstr>График занятий: </vt:lpstr>
      <vt:lpstr>ВИДЕООТКРЫТКА</vt:lpstr>
      <vt:lpstr>ВИДЕООТКРЫТКА</vt:lpstr>
      <vt:lpstr>Подключение к интернету </vt:lpstr>
      <vt:lpstr>Приложение InShot</vt:lpstr>
      <vt:lpstr>Видеопроект</vt:lpstr>
      <vt:lpstr>Видеопроект</vt:lpstr>
      <vt:lpstr>Время изображения</vt:lpstr>
      <vt:lpstr>+ новое изображение (наша фотооткрытка)</vt:lpstr>
      <vt:lpstr>Переход между изображениями</vt:lpstr>
      <vt:lpstr>+ МУЗЫКА</vt:lpstr>
      <vt:lpstr> Спасибо за внимание.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1</cp:lastModifiedBy>
  <cp:revision>110</cp:revision>
  <dcterms:created xsi:type="dcterms:W3CDTF">2013-08-21T19:17:07Z</dcterms:created>
  <dcterms:modified xsi:type="dcterms:W3CDTF">2024-03-13T00:49:47Z</dcterms:modified>
</cp:coreProperties>
</file>