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84" r:id="rId6"/>
    <p:sldId id="285" r:id="rId7"/>
    <p:sldId id="258" r:id="rId8"/>
    <p:sldId id="269" r:id="rId9"/>
    <p:sldId id="29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D89102"/>
    <a:srgbClr val="F79B4F"/>
    <a:srgbClr val="003BC0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97088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397033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9" y="228600"/>
            <a:ext cx="3657601" cy="4422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100" b="1" dirty="0" smtClean="0"/>
              <a:t/>
            </a:r>
            <a:br>
              <a:rPr lang="ru-RU" sz="4100" b="1" dirty="0" smtClean="0"/>
            </a:br>
            <a:r>
              <a:rPr lang="ru-RU" sz="4100" b="1" dirty="0"/>
              <a:t/>
            </a:r>
            <a:br>
              <a:rPr lang="ru-RU" sz="4100" b="1" dirty="0"/>
            </a:br>
            <a:r>
              <a:rPr lang="ru-RU" sz="4100" b="1" dirty="0" smtClean="0"/>
              <a:t/>
            </a:r>
            <a:br>
              <a:rPr lang="ru-RU" sz="4100" b="1" dirty="0" smtClean="0"/>
            </a:br>
            <a:r>
              <a:rPr lang="ru-RU" sz="4100" b="1" dirty="0" smtClean="0"/>
              <a:t>Обучение основам создания </a:t>
            </a:r>
            <a:br>
              <a:rPr lang="ru-RU" sz="4100" b="1" dirty="0" smtClean="0"/>
            </a:br>
            <a:r>
              <a:rPr lang="ru-RU" sz="4100" b="1" dirty="0" smtClean="0"/>
              <a:t>фото-видео контента</a:t>
            </a:r>
            <a:endParaRPr lang="en-US" sz="4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4343400"/>
            <a:ext cx="3581400" cy="1833680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популяризации национальных традиций в социальных сетях  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060"/>
            <a:ext cx="2057400" cy="20565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занятий Вам понадобится: </a:t>
            </a:r>
            <a:endParaRPr lang="en-US" sz="4100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86000"/>
            <a:ext cx="8246070" cy="3738986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/>
              <a:t>Личный смартфон (заряженный)</a:t>
            </a:r>
            <a:endParaRPr lang="en-US" sz="4000" b="1" dirty="0" smtClean="0"/>
          </a:p>
          <a:p>
            <a:pPr algn="ctr"/>
            <a:r>
              <a:rPr lang="ru-RU" sz="4000" b="1" dirty="0" smtClean="0"/>
              <a:t>Тетрадь и ручка для записей</a:t>
            </a:r>
            <a:endParaRPr lang="en-US" sz="4000" b="1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1"/>
            <a:ext cx="7016195" cy="762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занятий: </a:t>
            </a:r>
            <a:endParaRPr lang="en-US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057400" y="762000"/>
          <a:ext cx="6858000" cy="589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93"/>
                <a:gridCol w="2995448"/>
                <a:gridCol w="3310759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Дата, время и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Тема занятия</a:t>
                      </a:r>
                      <a:endParaRPr lang="ru-RU" sz="180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2.02.2024 / 15:00 -16:00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устройством.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Скачивание приложения </a:t>
                      </a:r>
                      <a:r>
                        <a:rPr lang="en-US" sz="175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750" dirty="0"/>
                    </a:p>
                  </a:txBody>
                  <a:tcPr/>
                </a:tc>
              </a:tr>
              <a:tr h="1389149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Вращение, угол;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Фильтр: яркость, резкость, контраст;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фоном.</a:t>
                      </a:r>
                      <a:endParaRPr lang="ru-RU" sz="1750" dirty="0"/>
                    </a:p>
                  </a:txBody>
                  <a:tcPr/>
                </a:tc>
              </a:tr>
              <a:tr h="1128684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текстом;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Импорт музыки.</a:t>
                      </a:r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14.02.2024/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Видеооткрытка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видео проектом. </a:t>
                      </a:r>
                      <a:endParaRPr lang="ru-RU" sz="17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1"/>
            <a:ext cx="7016195" cy="762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занятий: </a:t>
            </a:r>
            <a:endParaRPr lang="en-US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057400" y="762000"/>
          <a:ext cx="67818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662"/>
                <a:gridCol w="2962166"/>
                <a:gridCol w="3273972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ru-RU" sz="1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9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en-US" sz="1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9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Дата, время и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Тема занятия</a:t>
                      </a:r>
                      <a:endParaRPr lang="ru-RU" sz="2000" dirty="0"/>
                    </a:p>
                  </a:txBody>
                  <a:tcPr/>
                </a:tc>
              </a:tr>
              <a:tr h="65532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Время для самоподготовки.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домашнего задания (17.02.2024 – 25.02.2024)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Видеопроект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от идеи до реализации. </a:t>
                      </a:r>
                      <a:endParaRPr lang="ru-RU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Видеопроект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от идеи до реализации.</a:t>
                      </a:r>
                      <a:endParaRPr lang="ru-RU" sz="2000" dirty="0"/>
                    </a:p>
                  </a:txBody>
                  <a:tcPr/>
                </a:tc>
              </a:tr>
              <a:tr h="381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Итоговое занятие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Презентация </a:t>
                      </a:r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видеооткрытки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142853"/>
            <a:ext cx="4624695" cy="1069638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FF0000"/>
                </a:solidFill>
              </a:rPr>
              <a:t>ВИДЕООТКРЫТКА</a:t>
            </a:r>
            <a:endParaRPr lang="ru-RU" sz="41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1130"/>
            <a:ext cx="9144000" cy="5281142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ru-RU" sz="4100" dirty="0" smtClean="0"/>
              <a:t>Подбор (лучших по Вашему мнению) 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</a:t>
            </a:r>
            <a:r>
              <a:rPr lang="en-US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 с участием в </a:t>
            </a:r>
            <a:r>
              <a:rPr lang="ru-RU" sz="4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грантовом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проекте </a:t>
            </a:r>
            <a:r>
              <a:rPr lang="ru-RU" sz="4100" dirty="0" smtClean="0"/>
              <a:t>«Территория дружбы – Хабаровский край» </a:t>
            </a:r>
          </a:p>
          <a:p>
            <a:pPr algn="ctr">
              <a:lnSpc>
                <a:spcPct val="120000"/>
              </a:lnSpc>
            </a:pPr>
            <a:r>
              <a:rPr lang="ru-RU" sz="4100" dirty="0" smtClean="0"/>
              <a:t>Ориентация фотографий: 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горизонтальная или вертикальная</a:t>
            </a:r>
          </a:p>
          <a:p>
            <a:pPr algn="ctr">
              <a:lnSpc>
                <a:spcPct val="120000"/>
              </a:lnSpc>
            </a:pP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Ключевая идея </a:t>
            </a:r>
            <a:r>
              <a:rPr lang="ru-RU" sz="4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100" dirty="0" smtClean="0"/>
              <a:t>Например: что интересного я узнал(а) в проекте; мои впечатления от какого-либо мероприятия; как я проходил(а) обучение по основам создания фото-видео </a:t>
            </a:r>
            <a:r>
              <a:rPr lang="ru-RU" sz="4100" dirty="0" err="1" smtClean="0"/>
              <a:t>контента</a:t>
            </a:r>
            <a:r>
              <a:rPr lang="ru-RU" sz="4100" dirty="0" smtClean="0"/>
              <a:t> для популяризации национальных традиций в социальных сетях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142853"/>
            <a:ext cx="4624695" cy="1069638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FF0000"/>
                </a:solidFill>
              </a:rPr>
              <a:t>ВИДЕООТКРЫТКА</a:t>
            </a:r>
            <a:endParaRPr lang="ru-RU" sz="41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слайд: </a:t>
            </a:r>
            <a:r>
              <a:rPr lang="ru-RU" sz="2900" dirty="0" smtClean="0"/>
              <a:t>единый для всех</a:t>
            </a:r>
          </a:p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</a:t>
            </a:r>
            <a:r>
              <a:rPr lang="ru-RU" sz="29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900" dirty="0" smtClean="0"/>
              <a:t>1:00 мин. </a:t>
            </a:r>
          </a:p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</a:t>
            </a:r>
            <a:r>
              <a:rPr lang="ru-RU" sz="29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    </a:t>
            </a:r>
            <a:r>
              <a:rPr lang="ru-RU" sz="2900" dirty="0" smtClean="0"/>
              <a:t>составление текста (о чём буду говорить на итоговом занятии), запись текста в тетрадь</a:t>
            </a:r>
          </a:p>
          <a:p>
            <a:pPr>
              <a:buNone/>
            </a:pPr>
            <a:endParaRPr lang="ru-RU" sz="2900" dirty="0" smtClean="0"/>
          </a:p>
          <a:p>
            <a:pPr algn="ctr"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26 февраля приходим на занятие с выполненным домашним заданием.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/>
          </a:p>
        </p:txBody>
      </p:sp>
      <p:pic>
        <p:nvPicPr>
          <p:cNvPr id="1027" name="Picture 3" descr="C:\Users\User\Downloads\17080009593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000108"/>
            <a:ext cx="2286016" cy="1860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Подключение к интернету </a:t>
            </a:r>
            <a:endParaRPr lang="en-US" sz="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WI-FI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900" b="1" dirty="0" smtClean="0"/>
              <a:t>Имя: </a:t>
            </a:r>
            <a:r>
              <a:rPr lang="en-US" sz="3900" b="1" dirty="0" smtClean="0"/>
              <a:t>pushkina60 </a:t>
            </a:r>
            <a:endParaRPr lang="en-US" sz="39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Пароль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900" b="1" dirty="0" smtClean="0"/>
              <a:t>88888888</a:t>
            </a:r>
            <a:endParaRPr lang="en-US" sz="39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5918" y="1285860"/>
            <a:ext cx="7358082" cy="4000528"/>
          </a:xfrm>
        </p:spPr>
        <p:txBody>
          <a:bodyPr>
            <a:noAutofit/>
          </a:bodyPr>
          <a:lstStyle/>
          <a:p>
            <a:pPr algn="ctr"/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Видеопроект</a:t>
            </a: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идеи до реализации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234" y="0"/>
            <a:ext cx="2192062" cy="2191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286000"/>
            <a:ext cx="6858000" cy="1295400"/>
          </a:xfrm>
        </p:spPr>
        <p:txBody>
          <a:bodyPr>
            <a:noAutofit/>
          </a:bodyPr>
          <a:lstStyle/>
          <a:p>
            <a:pPr algn="ctr"/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внимание.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234" y="0"/>
            <a:ext cx="2192062" cy="2191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398</Words>
  <Application>Microsoft Office PowerPoint</Application>
  <PresentationFormat>Экран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   Обучение основам создания  фото-видео контента</vt:lpstr>
      <vt:lpstr>Для занятий Вам понадобится: </vt:lpstr>
      <vt:lpstr>График занятий: </vt:lpstr>
      <vt:lpstr>График занятий: </vt:lpstr>
      <vt:lpstr>ВИДЕООТКРЫТКА</vt:lpstr>
      <vt:lpstr>ВИДЕООТКРЫТКА</vt:lpstr>
      <vt:lpstr>Подключение к интернету </vt:lpstr>
      <vt:lpstr> Видеопроект: от идеи до реализации </vt:lpstr>
      <vt:lpstr> Спасибо за внимание.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111</cp:revision>
  <dcterms:created xsi:type="dcterms:W3CDTF">2013-08-21T19:17:07Z</dcterms:created>
  <dcterms:modified xsi:type="dcterms:W3CDTF">2024-02-25T12:44:08Z</dcterms:modified>
</cp:coreProperties>
</file>