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98" r:id="rId5"/>
    <p:sldId id="284" r:id="rId6"/>
    <p:sldId id="285" r:id="rId7"/>
    <p:sldId id="269" r:id="rId8"/>
    <p:sldId id="29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20B"/>
    <a:srgbClr val="D89102"/>
    <a:srgbClr val="F79B4F"/>
    <a:srgbClr val="003BC0"/>
    <a:srgbClr val="E20071"/>
    <a:srgbClr val="E20087"/>
    <a:srgbClr val="FFABCB"/>
    <a:srgbClr val="6F4001"/>
    <a:srgbClr val="CC9900"/>
    <a:srgbClr val="157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2970885"/>
            <a:ext cx="8093365" cy="18324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803345"/>
            <a:ext cx="8080555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EF720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3970331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7016195" cy="4428445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369770"/>
            <a:ext cx="807689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0244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813769"/>
            <a:ext cx="381762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2050244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813769"/>
            <a:ext cx="381762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3999" y="228600"/>
            <a:ext cx="3657601" cy="4422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100" b="1" dirty="0" smtClean="0"/>
              <a:t/>
            </a:r>
            <a:br>
              <a:rPr lang="ru-RU" sz="4100" b="1" dirty="0" smtClean="0"/>
            </a:br>
            <a:r>
              <a:rPr lang="ru-RU" sz="4100" b="1" dirty="0"/>
              <a:t/>
            </a:r>
            <a:br>
              <a:rPr lang="ru-RU" sz="4100" b="1" dirty="0"/>
            </a:br>
            <a:r>
              <a:rPr lang="ru-RU" sz="4100" b="1" dirty="0" smtClean="0"/>
              <a:t/>
            </a:r>
            <a:br>
              <a:rPr lang="ru-RU" sz="4100" b="1" dirty="0" smtClean="0"/>
            </a:br>
            <a:r>
              <a:rPr lang="ru-RU" sz="4100" b="1" dirty="0" smtClean="0"/>
              <a:t>Обучение основам создания </a:t>
            </a:r>
            <a:br>
              <a:rPr lang="ru-RU" sz="4100" b="1" dirty="0" smtClean="0"/>
            </a:br>
            <a:r>
              <a:rPr lang="ru-RU" sz="4100" b="1" dirty="0" smtClean="0"/>
              <a:t>фото-видео контента</a:t>
            </a:r>
            <a:endParaRPr lang="en-US" sz="41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0200" y="4343400"/>
            <a:ext cx="3581400" cy="1833680"/>
          </a:xfrm>
        </p:spPr>
        <p:txBody>
          <a:bodyPr>
            <a:normAutofit fontScale="92500" lnSpcReduction="10000"/>
          </a:bodyPr>
          <a:lstStyle/>
          <a:p>
            <a:pPr algn="ctr"/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популяризации национальных традиций в социальных сетях  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C:\Users\1\Downloads\image-10-01-24-11-16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7060"/>
            <a:ext cx="2057400" cy="20565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1"/>
            <a:ext cx="7016195" cy="762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EF7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 занятий: </a:t>
            </a:r>
            <a:endParaRPr lang="en-US" b="1" dirty="0">
              <a:solidFill>
                <a:srgbClr val="EF720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057400" y="762000"/>
          <a:ext cx="6858000" cy="589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793"/>
                <a:gridCol w="2995448"/>
                <a:gridCol w="3310759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Дата, время и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место проведения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Тема занятия</a:t>
                      </a:r>
                      <a:endParaRPr lang="ru-RU" sz="1800" dirty="0"/>
                    </a:p>
                  </a:txBody>
                  <a:tcPr/>
                </a:tc>
              </a:tr>
              <a:tr h="868218"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2.02.2024 / 15:00 -16:00</a:t>
                      </a: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Знакомство с устройством. </a:t>
                      </a:r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Скачивание приложения </a:t>
                      </a:r>
                      <a:r>
                        <a:rPr lang="en-US" sz="175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InShot</a:t>
                      </a:r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750" dirty="0"/>
                    </a:p>
                  </a:txBody>
                  <a:tcPr/>
                </a:tc>
              </a:tr>
              <a:tr h="1389149"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5.02.2024 / 15:00 -16:00</a:t>
                      </a:r>
                      <a:endParaRPr lang="ru-RU" sz="1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Обзор приложения </a:t>
                      </a:r>
                    </a:p>
                    <a:p>
                      <a:pPr algn="ctr"/>
                      <a:r>
                        <a:rPr lang="en-US" sz="175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Inshot</a:t>
                      </a:r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ctr"/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Вращение, угол;</a:t>
                      </a:r>
                      <a:r>
                        <a:rPr lang="ru-RU" sz="175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Фильтр: яркость, резкость, контраст;</a:t>
                      </a:r>
                      <a:r>
                        <a:rPr lang="ru-RU" sz="175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с фоном.</a:t>
                      </a:r>
                      <a:endParaRPr lang="ru-RU" sz="1750" dirty="0"/>
                    </a:p>
                  </a:txBody>
                  <a:tcPr/>
                </a:tc>
              </a:tr>
              <a:tr h="1128684"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7.02.2024 / 15:00 -16:00</a:t>
                      </a:r>
                      <a:endParaRPr lang="ru-RU" sz="1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Обзор приложения </a:t>
                      </a:r>
                    </a:p>
                    <a:p>
                      <a:pPr algn="ctr"/>
                      <a:r>
                        <a:rPr lang="en-US" sz="175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Inshot</a:t>
                      </a:r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ctr"/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с текстом;</a:t>
                      </a:r>
                      <a:r>
                        <a:rPr lang="ru-RU" sz="175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Импорт музыки.</a:t>
                      </a:r>
                      <a:endParaRPr lang="ru-RU" sz="1750" dirty="0"/>
                    </a:p>
                  </a:txBody>
                  <a:tcPr/>
                </a:tc>
              </a:tr>
              <a:tr h="868218"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14.02.2024/ 15:00 -16:00</a:t>
                      </a:r>
                      <a:endParaRPr lang="ru-RU" sz="1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Обзор приложения </a:t>
                      </a:r>
                    </a:p>
                    <a:p>
                      <a:pPr algn="ctr"/>
                      <a:r>
                        <a:rPr lang="en-US" sz="175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Inshot</a:t>
                      </a:r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ctr"/>
                      <a:r>
                        <a:rPr lang="ru-RU" sz="175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Видеооткрытка</a:t>
                      </a:r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750" dirty="0"/>
                    </a:p>
                  </a:txBody>
                  <a:tcPr/>
                </a:tc>
              </a:tr>
              <a:tr h="868218"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16.02.2024 / 15:00 -16:00</a:t>
                      </a:r>
                      <a:endParaRPr lang="ru-RU" sz="17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1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Обзор приложения </a:t>
                      </a:r>
                    </a:p>
                    <a:p>
                      <a:pPr algn="ctr"/>
                      <a:r>
                        <a:rPr lang="en-US" sz="175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Inshot</a:t>
                      </a:r>
                      <a:r>
                        <a:rPr lang="ru-RU" sz="1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ctr"/>
                      <a:r>
                        <a:rPr lang="ru-RU" sz="175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с видео проектом. </a:t>
                      </a:r>
                      <a:endParaRPr lang="ru-RU" sz="175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1"/>
            <a:ext cx="7016195" cy="762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EF7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 занятий: </a:t>
            </a:r>
            <a:endParaRPr lang="en-US" b="1" dirty="0">
              <a:solidFill>
                <a:srgbClr val="EF720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057400" y="762000"/>
          <a:ext cx="6781800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662"/>
                <a:gridCol w="2962166"/>
                <a:gridCol w="3273972"/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ru-RU" sz="1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9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en-US" sz="19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9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Дата, время и 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место проведения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Тема занятия</a:t>
                      </a:r>
                      <a:endParaRPr lang="ru-RU" sz="2000" dirty="0"/>
                    </a:p>
                  </a:txBody>
                  <a:tcPr/>
                </a:tc>
              </a:tr>
              <a:tr h="655320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Время для самоподготовки. 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Выполнение домашнего задания (17.02.2024 – 25.02.2024)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7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75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26.02.2024/ 15:00 -16:00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Видеопроект</a:t>
                      </a: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от идеи до реализации. </a:t>
                      </a:r>
                      <a:endParaRPr lang="ru-RU" sz="20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28.02.2024/ 15:00 -16:00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Видеопроект</a:t>
                      </a: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от идеи до реализации.</a:t>
                      </a:r>
                      <a:endParaRPr lang="ru-RU" sz="2000" dirty="0"/>
                    </a:p>
                  </a:txBody>
                  <a:tcPr/>
                </a:tc>
              </a:tr>
              <a:tr h="3810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Итоговое занятие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7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750" dirty="0"/>
                    </a:p>
                  </a:txBody>
                  <a:tcPr/>
                </a:tc>
              </a:tr>
              <a:tr h="868218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29.02.2024/ 15:00 -16:00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МАУ «ЦРН «Содружество» </a:t>
                      </a:r>
                    </a:p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ул. Пушкина, 60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Презентация </a:t>
                      </a:r>
                      <a:r>
                        <a:rPr lang="ru-RU" sz="20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видеооткрытки</a:t>
                      </a:r>
                      <a:r>
                        <a:rPr lang="ru-RU" sz="20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267201" y="0"/>
            <a:ext cx="4572000" cy="1371600"/>
          </a:xfrm>
        </p:spPr>
        <p:txBody>
          <a:bodyPr>
            <a:noAutofit/>
          </a:bodyPr>
          <a:lstStyle/>
          <a:p>
            <a:pPr algn="ctr"/>
            <a:r>
              <a:rPr lang="ru-RU" sz="4100" b="1" dirty="0" smtClean="0">
                <a:solidFill>
                  <a:srgbClr val="EF7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Приложение </a:t>
            </a:r>
            <a:r>
              <a:rPr lang="en-US" sz="4100" b="1" dirty="0" err="1" smtClean="0">
                <a:solidFill>
                  <a:srgbClr val="EF720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InShot</a:t>
            </a:r>
            <a:endParaRPr lang="ru-RU" sz="4100" b="1" dirty="0">
              <a:solidFill>
                <a:srgbClr val="EF720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User\Downloads\17070415196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6"/>
            <a:ext cx="3429024" cy="5178726"/>
          </a:xfrm>
          <a:prstGeom prst="rect">
            <a:avLst/>
          </a:prstGeom>
          <a:noFill/>
        </p:spPr>
      </p:pic>
      <p:pic>
        <p:nvPicPr>
          <p:cNvPr id="1027" name="Picture 3" descr="C:\Users\User\Downloads\170704200555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428736"/>
            <a:ext cx="4000528" cy="52149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142853"/>
            <a:ext cx="4624695" cy="1069638"/>
          </a:xfrm>
        </p:spPr>
        <p:txBody>
          <a:bodyPr>
            <a:noAutofit/>
          </a:bodyPr>
          <a:lstStyle/>
          <a:p>
            <a:pPr algn="ctr"/>
            <a:r>
              <a:rPr lang="ru-RU" sz="4100" b="1" dirty="0" smtClean="0">
                <a:solidFill>
                  <a:srgbClr val="FF0000"/>
                </a:solidFill>
              </a:rPr>
              <a:t>ВИДЕООТКРЫТКА</a:t>
            </a:r>
            <a:endParaRPr lang="ru-RU" sz="41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91130"/>
            <a:ext cx="9144000" cy="5281142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120000"/>
              </a:lnSpc>
            </a:pPr>
            <a:r>
              <a:rPr lang="ru-RU" sz="4100" dirty="0" smtClean="0"/>
              <a:t>Подбор (лучших по Вашему мнению) 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</a:t>
            </a:r>
            <a:r>
              <a:rPr lang="en-US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 с участием в </a:t>
            </a:r>
            <a:r>
              <a:rPr lang="ru-RU" sz="41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грантовом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проекте </a:t>
            </a:r>
            <a:r>
              <a:rPr lang="ru-RU" sz="4100" dirty="0" smtClean="0"/>
              <a:t>«Территория дружбы – Хабаровский край» </a:t>
            </a:r>
          </a:p>
          <a:p>
            <a:pPr algn="ctr">
              <a:lnSpc>
                <a:spcPct val="120000"/>
              </a:lnSpc>
            </a:pPr>
            <a:r>
              <a:rPr lang="ru-RU" sz="4100" dirty="0" smtClean="0"/>
              <a:t>Ориентация фотографий: 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горизонтальная или вертикальная</a:t>
            </a:r>
          </a:p>
          <a:p>
            <a:pPr algn="ctr">
              <a:lnSpc>
                <a:spcPct val="120000"/>
              </a:lnSpc>
            </a:pP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Ключевая идея </a:t>
            </a:r>
            <a:r>
              <a:rPr lang="ru-RU" sz="41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видеооткрытки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4100" dirty="0" smtClean="0"/>
              <a:t>Например: что интересного я узнал(а) в проекте; мои впечатления от какого-либо мероприятия; как я проходил(а) обучение по основам создания фото-видео </a:t>
            </a:r>
            <a:r>
              <a:rPr lang="ru-RU" sz="4100" dirty="0" err="1" smtClean="0"/>
              <a:t>контента</a:t>
            </a:r>
            <a:r>
              <a:rPr lang="ru-RU" sz="4100" dirty="0" smtClean="0"/>
              <a:t> для популяризации национальных традиций в социальных сетях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142853"/>
            <a:ext cx="4624695" cy="1069638"/>
          </a:xfrm>
        </p:spPr>
        <p:txBody>
          <a:bodyPr>
            <a:noAutofit/>
          </a:bodyPr>
          <a:lstStyle/>
          <a:p>
            <a:pPr algn="ctr"/>
            <a:r>
              <a:rPr lang="ru-RU" sz="4100" b="1" dirty="0" smtClean="0">
                <a:solidFill>
                  <a:srgbClr val="FF0000"/>
                </a:solidFill>
              </a:rPr>
              <a:t>ВИДЕООТКРЫТКА</a:t>
            </a:r>
            <a:endParaRPr lang="ru-RU" sz="41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/>
          </a:bodyPr>
          <a:lstStyle/>
          <a:p>
            <a:r>
              <a:rPr lang="ru-RU" sz="2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Первый слайд: </a:t>
            </a:r>
            <a:r>
              <a:rPr lang="ru-RU" sz="2900" dirty="0" smtClean="0"/>
              <a:t>единый для всех</a:t>
            </a:r>
          </a:p>
          <a:p>
            <a:r>
              <a:rPr lang="ru-RU" sz="2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 </a:t>
            </a:r>
            <a:r>
              <a:rPr lang="ru-RU" sz="29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видеооткрытки</a:t>
            </a:r>
            <a:r>
              <a:rPr lang="ru-RU" sz="2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900" dirty="0" smtClean="0"/>
              <a:t>1:00 мин. </a:t>
            </a:r>
          </a:p>
          <a:p>
            <a:r>
              <a:rPr lang="ru-RU" sz="2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</a:t>
            </a:r>
            <a:r>
              <a:rPr lang="ru-RU" sz="29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видеооткрытки</a:t>
            </a:r>
            <a:r>
              <a:rPr lang="ru-RU" sz="2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    </a:t>
            </a:r>
            <a:r>
              <a:rPr lang="ru-RU" sz="2900" dirty="0" smtClean="0"/>
              <a:t>составление текста (о чём буду говорить на итоговом занятии), запись текста в тетрадь</a:t>
            </a:r>
          </a:p>
          <a:p>
            <a:pPr>
              <a:buNone/>
            </a:pPr>
            <a:endParaRPr lang="ru-RU" sz="2900" dirty="0" smtClean="0"/>
          </a:p>
          <a:p>
            <a:pPr>
              <a:buNone/>
            </a:pPr>
            <a:endParaRPr lang="ru-RU" sz="2900" dirty="0" smtClean="0"/>
          </a:p>
          <a:p>
            <a:pPr>
              <a:buNone/>
            </a:pPr>
            <a:endParaRPr lang="ru-RU" sz="2900" dirty="0"/>
          </a:p>
        </p:txBody>
      </p:sp>
      <p:pic>
        <p:nvPicPr>
          <p:cNvPr id="1027" name="Picture 3" descr="C:\Users\User\Downloads\17080009593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1000108"/>
            <a:ext cx="2286016" cy="18602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85918" y="1285860"/>
            <a:ext cx="7358082" cy="4000528"/>
          </a:xfrm>
        </p:spPr>
        <p:txBody>
          <a:bodyPr>
            <a:noAutofit/>
          </a:bodyPr>
          <a:lstStyle/>
          <a:p>
            <a:pPr algn="ctr"/>
            <a: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</a:t>
            </a:r>
            <a: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ВИДЕООТКРЫТКИ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C:\Users\1\Downloads\image-10-01-24-11-16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9234" y="0"/>
            <a:ext cx="2192062" cy="21911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2286000"/>
            <a:ext cx="6858000" cy="1295400"/>
          </a:xfrm>
        </p:spPr>
        <p:txBody>
          <a:bodyPr>
            <a:noAutofit/>
          </a:bodyPr>
          <a:lstStyle/>
          <a:p>
            <a:pPr algn="ctr"/>
            <a: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внимание.</a:t>
            </a:r>
            <a: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C:\Users\1\Downloads\image-10-01-24-11-16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9234" y="0"/>
            <a:ext cx="2192062" cy="21911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366</Words>
  <Application>Microsoft Office PowerPoint</Application>
  <PresentationFormat>Экран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   Обучение основам создания  фото-видео контента</vt:lpstr>
      <vt:lpstr>График занятий: </vt:lpstr>
      <vt:lpstr>График занятий: </vt:lpstr>
      <vt:lpstr>Приложение InShot</vt:lpstr>
      <vt:lpstr>ВИДЕООТКРЫТКА</vt:lpstr>
      <vt:lpstr>ВИДЕООТКРЫТКА</vt:lpstr>
      <vt:lpstr> ПРЕЗЕНТАЦИЯ ВИДЕООТКРЫТКИ </vt:lpstr>
      <vt:lpstr> Спасибо за внимание.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User</cp:lastModifiedBy>
  <cp:revision>120</cp:revision>
  <dcterms:created xsi:type="dcterms:W3CDTF">2013-08-21T19:17:07Z</dcterms:created>
  <dcterms:modified xsi:type="dcterms:W3CDTF">2024-02-28T14:32:49Z</dcterms:modified>
</cp:coreProperties>
</file>