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4" r:id="rId8"/>
    <p:sldId id="263" r:id="rId9"/>
    <p:sldId id="266" r:id="rId10"/>
    <p:sldId id="270" r:id="rId11"/>
    <p:sldId id="271" r:id="rId12"/>
    <p:sldId id="274" r:id="rId13"/>
    <p:sldId id="275" r:id="rId14"/>
    <p:sldId id="268" r:id="rId15"/>
    <p:sldId id="27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  <a:srgbClr val="D89102"/>
    <a:srgbClr val="F79B4F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9" y="228600"/>
            <a:ext cx="3657601" cy="44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/>
              <a:t/>
            </a:r>
            <a:br>
              <a:rPr lang="ru-RU" sz="4100" b="1" dirty="0"/>
            </a:b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Обучение основам создания </a:t>
            </a:r>
            <a:br>
              <a:rPr lang="ru-RU" sz="4100" b="1" dirty="0" smtClean="0"/>
            </a:br>
            <a:r>
              <a:rPr lang="ru-RU" sz="4100" b="1" dirty="0" smtClean="0"/>
              <a:t>фото-видео контента</a:t>
            </a:r>
            <a:endParaRPr lang="en-US" sz="4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3581400" cy="18336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популяризации национальных традиций в социальных сетях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0"/>
            <a:ext cx="2057400" cy="205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648201" cy="10668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функционал приложения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650" y="1981200"/>
            <a:ext cx="439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ownloads\170704292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2857520" cy="4907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Листаем ленту влево – тестируем функционал – возвращаемся к оригиналу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643438" cy="135729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Сохраняем черновик проекта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500594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b="1" dirty="0" smtClean="0"/>
              <a:t>Черновик проекта доступен для  дальнейшего редактирования в 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приложении</a:t>
            </a:r>
            <a:r>
              <a:rPr lang="ru-RU" sz="3500" b="1" dirty="0" smtClean="0"/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r>
              <a:rPr lang="ru-RU" sz="3500" b="1" dirty="0" smtClean="0"/>
              <a:t>. </a:t>
            </a:r>
          </a:p>
          <a:p>
            <a:pPr algn="ctr">
              <a:buNone/>
            </a:pPr>
            <a:r>
              <a:rPr lang="ru-RU" sz="3500" b="1" dirty="0" smtClean="0"/>
              <a:t>Нажимаем на стрелку влево вверху экрана – черновик сохранён. </a:t>
            </a:r>
            <a:endParaRPr lang="ru-RU" sz="3500" b="1" dirty="0"/>
          </a:p>
        </p:txBody>
      </p:sp>
      <p:pic>
        <p:nvPicPr>
          <p:cNvPr id="8" name="Picture 2" descr="C:\Users\User\Downloads\170704292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857520" cy="490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картинку для редактирования и с помощью инструментов, верните её оригинал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Коф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14644" cy="4500594"/>
          </a:xfrm>
          <a:prstGeom prst="rect">
            <a:avLst/>
          </a:prstGeom>
          <a:noFill/>
        </p:spPr>
      </p:pic>
      <p:pic>
        <p:nvPicPr>
          <p:cNvPr id="3075" name="Picture 3" descr="C:\Users\User\Downloads\Романт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00174"/>
            <a:ext cx="2714644" cy="4500594"/>
          </a:xfrm>
          <a:prstGeom prst="rect">
            <a:avLst/>
          </a:prstGeom>
          <a:noFill/>
        </p:spPr>
      </p:pic>
      <p:pic>
        <p:nvPicPr>
          <p:cNvPr id="3076" name="Picture 4" descr="C:\Users\User\Downloads\Рома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00174"/>
            <a:ext cx="2643206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6072206"/>
            <a:ext cx="108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6072206"/>
            <a:ext cx="108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607220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фотографии в приложение </a:t>
            </a:r>
            <a:r>
              <a:rPr lang="en-US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 smtClean="0"/>
              <a:t>1.</a:t>
            </a:r>
            <a:r>
              <a:rPr lang="ru-RU" sz="4000" dirty="0" smtClean="0"/>
              <a:t>Открыть приложение – фото - новый проект – выбрать фото из галереи устройства</a:t>
            </a:r>
          </a:p>
          <a:p>
            <a:pPr lvl="0" algn="ctr">
              <a:buNone/>
            </a:pPr>
            <a:r>
              <a:rPr lang="en-US" sz="4000" b="1" dirty="0" smtClean="0"/>
              <a:t>2.</a:t>
            </a:r>
            <a:r>
              <a:rPr lang="ru-RU" sz="4000" dirty="0" smtClean="0"/>
              <a:t>Найти фото в галерее устройства и отправить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119341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 параметры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86346"/>
          </a:xfrm>
        </p:spPr>
        <p:txBody>
          <a:bodyPr>
            <a:normAutofit lnSpcReduction="10000"/>
          </a:bodyPr>
          <a:lstStyle/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Вращение – угол.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Регулировка – яркость.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Регулировка – контраст.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Регулировка – резкость.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Регулировка – оттенок.</a:t>
            </a:r>
          </a:p>
          <a:p>
            <a:pPr marL="514350" lvl="0" indent="-514350" algn="ctr">
              <a:buNone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вернётся к оригиналу</a:t>
            </a:r>
          </a:p>
          <a:p>
            <a:pPr marL="514350" lvl="0" indent="-514350" algn="ctr">
              <a:buNone/>
            </a:pPr>
            <a:endParaRPr lang="ru-RU" dirty="0" smtClean="0"/>
          </a:p>
          <a:p>
            <a:pPr marL="514350" lvl="0" indent="-51435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"/>
            <a:ext cx="4929190" cy="121249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фоном </a:t>
            </a:r>
            <a:endParaRPr lang="ru-RU" sz="45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10909" cy="535782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Проведя по экрану – меняем размер холста.</a:t>
            </a:r>
          </a:p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задний фон и  меняем фильтр: </a:t>
            </a:r>
          </a:p>
          <a:p>
            <a:pPr algn="ctr"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листаем ленту вниз – выбираем, нажимаем на галочку. 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0"/>
            <a:ext cx="6858000" cy="12954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4" y="0"/>
            <a:ext cx="2192062" cy="21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занятий Вам понадобится: </a:t>
            </a:r>
            <a:endParaRPr lang="en-US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86000"/>
            <a:ext cx="8246070" cy="373898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/>
              <a:t>Личный смартфон (заряженный)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Тетрадь и ручка для записей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8580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93"/>
                <a:gridCol w="2995448"/>
                <a:gridCol w="331075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180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устройством.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Скачивание приложения </a:t>
                      </a:r>
                      <a:r>
                        <a:rPr lang="en-US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50" dirty="0"/>
                    </a:p>
                  </a:txBody>
                  <a:tcPr/>
                </a:tc>
              </a:tr>
              <a:tr h="1389149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Вращение, угол;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Фильтр: яркость, резкость, контраст;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фоном.</a:t>
                      </a:r>
                      <a:endParaRPr lang="ru-RU" sz="1750" dirty="0"/>
                    </a:p>
                  </a:txBody>
                  <a:tcPr/>
                </a:tc>
              </a:tr>
              <a:tr h="1128684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 музыки.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14.02.2024/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Видеооткрытка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видео проектом. </a:t>
                      </a:r>
                      <a:endParaRPr lang="ru-RU" sz="17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781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2"/>
                <a:gridCol w="2962166"/>
                <a:gridCol w="327397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2000" dirty="0"/>
                    </a:p>
                  </a:txBody>
                  <a:tcPr/>
                </a:tc>
              </a:tr>
              <a:tr h="6553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для самоподготовки.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домашнего задания (17.02.2024 – 25.02.2024)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 </a:t>
                      </a:r>
                      <a:endParaRPr lang="ru-RU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</a:t>
                      </a:r>
                      <a:endParaRPr lang="ru-RU" sz="2000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</a:t>
                      </a:r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видеооткрытки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Скачивание приложения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119070"/>
          </a:xfrm>
        </p:spPr>
        <p:txBody>
          <a:bodyPr>
            <a:noAutofit/>
          </a:bodyPr>
          <a:lstStyle/>
          <a:p>
            <a:pPr lvl="0" fontAlgn="base">
              <a:buNone/>
            </a:pPr>
            <a:r>
              <a:rPr lang="ru-RU" sz="4100" dirty="0" smtClean="0"/>
              <a:t>   Откройте  и запустите приложение </a:t>
            </a:r>
            <a:r>
              <a:rPr lang="ru-RU" sz="4100" b="1" dirty="0" err="1" smtClean="0"/>
              <a:t>Google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Play</a:t>
            </a:r>
            <a:endParaRPr lang="ru-RU" sz="4100" b="1" dirty="0" smtClean="0"/>
          </a:p>
          <a:p>
            <a:pPr lvl="0" fontAlgn="base">
              <a:buNone/>
            </a:pPr>
            <a:r>
              <a:rPr lang="ru-RU" sz="4100" dirty="0" smtClean="0"/>
              <a:t>   Найдите нужное приложение: </a:t>
            </a:r>
            <a:r>
              <a:rPr lang="en-US" sz="4100" b="1" dirty="0" err="1" smtClean="0"/>
              <a:t>InShot</a:t>
            </a:r>
            <a:endParaRPr lang="ru-RU" sz="4100" b="1" dirty="0" smtClean="0"/>
          </a:p>
          <a:p>
            <a:pPr lvl="0" fontAlgn="base">
              <a:buNone/>
            </a:pPr>
            <a:r>
              <a:rPr lang="ru-RU" sz="4100" dirty="0" smtClean="0"/>
              <a:t>   Чтобы скачать приложение, выберите </a:t>
            </a:r>
            <a:r>
              <a:rPr lang="ru-RU" sz="4100" b="1" dirty="0" smtClean="0"/>
              <a:t>Установить</a:t>
            </a:r>
            <a:endParaRPr lang="ru-RU" sz="4100" dirty="0" smtClean="0"/>
          </a:p>
          <a:p>
            <a:pPr lvl="0" fontAlgn="base">
              <a:buNone/>
            </a:pPr>
            <a:r>
              <a:rPr lang="ru-RU" sz="4100" dirty="0" smtClean="0"/>
              <a:t>    </a:t>
            </a:r>
            <a:endParaRPr lang="en-US" sz="4100" dirty="0" smtClean="0"/>
          </a:p>
        </p:txBody>
      </p:sp>
      <p:pic>
        <p:nvPicPr>
          <p:cNvPr id="1027" name="Picture 3" descr="C:\Users\User\Documents\92ab39d243f0b5c1cc3c253652ba2c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0"/>
            <a:ext cx="1143000" cy="999066"/>
          </a:xfrm>
          <a:prstGeom prst="rect">
            <a:avLst/>
          </a:prstGeom>
          <a:noFill/>
        </p:spPr>
      </p:pic>
      <p:pic>
        <p:nvPicPr>
          <p:cNvPr id="1028" name="Picture 4" descr="C:\Users\User\Documents\inshot_dribb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17526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к интернету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Имя: </a:t>
            </a:r>
            <a:r>
              <a:rPr lang="en-US" sz="3900" b="1" dirty="0" smtClean="0"/>
              <a:t>pushkina60 </a:t>
            </a:r>
            <a:endParaRPr lang="en-US" sz="39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88888888</a:t>
            </a:r>
            <a:endParaRPr lang="en-US" sz="3900" b="1" dirty="0" smtClean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70704151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429024" cy="5178726"/>
          </a:xfrm>
          <a:prstGeom prst="rect">
            <a:avLst/>
          </a:prstGeom>
          <a:noFill/>
        </p:spPr>
      </p:pic>
      <p:pic>
        <p:nvPicPr>
          <p:cNvPr id="1027" name="Picture 3" descr="C:\Users\User\Downloads\1707042005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52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фотографии в приложение </a:t>
            </a:r>
            <a:r>
              <a:rPr lang="en-US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 smtClean="0"/>
              <a:t>1.</a:t>
            </a:r>
            <a:r>
              <a:rPr lang="ru-RU" sz="4000" dirty="0" smtClean="0"/>
              <a:t>Открыть приложение – фото - новый проект – выбрать фото из галереи устройства</a:t>
            </a:r>
          </a:p>
          <a:p>
            <a:pPr lvl="0" algn="ctr">
              <a:buNone/>
            </a:pPr>
            <a:r>
              <a:rPr lang="en-US" sz="4000" b="1" dirty="0" smtClean="0"/>
              <a:t>2.</a:t>
            </a:r>
            <a:r>
              <a:rPr lang="ru-RU" sz="4000" dirty="0" smtClean="0"/>
              <a:t>Найти фото в галерее устройства и отправить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648201" cy="10668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функционал приложения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81200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Холст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Фильтр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Регулировка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Задний фон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Стикер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650" y="1981200"/>
            <a:ext cx="439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81200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Текст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Рисунок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Вырезать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Обрезать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Рамка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Вращение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526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Обучение основам создания  фото-видео контента</vt:lpstr>
      <vt:lpstr>Для занятий Вам понадобится: </vt:lpstr>
      <vt:lpstr>График занятий: </vt:lpstr>
      <vt:lpstr>График занятий: </vt:lpstr>
      <vt:lpstr>Скачивание приложения</vt:lpstr>
      <vt:lpstr>Подключение к интернету </vt:lpstr>
      <vt:lpstr>Приложение InShot</vt:lpstr>
      <vt:lpstr>Добавление фотографии в приложение InShot</vt:lpstr>
      <vt:lpstr>Основной функционал приложения InShot</vt:lpstr>
      <vt:lpstr>Основной функционал приложения InShot</vt:lpstr>
      <vt:lpstr>Сохраняем черновик проекта</vt:lpstr>
      <vt:lpstr>Выберите картинку для редактирования и с помощью инструментов, верните её оригинал</vt:lpstr>
      <vt:lpstr>Добавление фотографии в приложение InShot</vt:lpstr>
      <vt:lpstr>Измени параметры</vt:lpstr>
      <vt:lpstr>Работа с фоном </vt:lpstr>
      <vt:lpstr> Спасибо за внимание.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</cp:lastModifiedBy>
  <cp:revision>80</cp:revision>
  <dcterms:created xsi:type="dcterms:W3CDTF">2013-08-21T19:17:07Z</dcterms:created>
  <dcterms:modified xsi:type="dcterms:W3CDTF">2024-02-05T02:51:55Z</dcterms:modified>
</cp:coreProperties>
</file>