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7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8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59" r:id="rId5"/>
    <p:sldId id="277" r:id="rId6"/>
    <p:sldId id="257" r:id="rId7"/>
    <p:sldId id="266" r:id="rId8"/>
    <p:sldId id="262" r:id="rId9"/>
    <p:sldId id="261" r:id="rId10"/>
    <p:sldId id="263" r:id="rId11"/>
    <p:sldId id="264" r:id="rId12"/>
    <p:sldId id="276" r:id="rId13"/>
    <p:sldId id="279" r:id="rId14"/>
    <p:sldId id="265" r:id="rId15"/>
    <p:sldId id="268" r:id="rId16"/>
    <p:sldId id="267" r:id="rId17"/>
    <p:sldId id="269" r:id="rId18"/>
    <p:sldId id="270" r:id="rId19"/>
    <p:sldId id="271" r:id="rId20"/>
    <p:sldId id="272" r:id="rId21"/>
    <p:sldId id="275" r:id="rId22"/>
    <p:sldId id="274" r:id="rId2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EFA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4D4760-FF18-45F6-8319-C0ADC013CF8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02AF2C-5331-4DB2-BDDA-A8CAE76F8453}">
      <dgm:prSet phldrT="[Текст]" custT="1"/>
      <dgm:spPr/>
      <dgm:t>
        <a:bodyPr/>
        <a:lstStyle/>
        <a:p>
          <a:r>
            <a:rPr lang="en-US" sz="3600" dirty="0"/>
            <a:t>2</a:t>
          </a:r>
          <a:r>
            <a:rPr lang="ru-RU" sz="3600" dirty="0"/>
            <a:t> здания</a:t>
          </a:r>
        </a:p>
      </dgm:t>
    </dgm:pt>
    <dgm:pt modelId="{27247009-878D-437D-92B9-0D781EF6FAEB}" type="parTrans" cxnId="{1734FBD5-3FD3-4C4B-B67B-7E6CD8F90172}">
      <dgm:prSet/>
      <dgm:spPr/>
      <dgm:t>
        <a:bodyPr/>
        <a:lstStyle/>
        <a:p>
          <a:endParaRPr lang="ru-RU"/>
        </a:p>
      </dgm:t>
    </dgm:pt>
    <dgm:pt modelId="{75C55F4E-9093-4CF7-A23E-36E5D0F99ECA}" type="sibTrans" cxnId="{1734FBD5-3FD3-4C4B-B67B-7E6CD8F90172}">
      <dgm:prSet/>
      <dgm:spPr/>
      <dgm:t>
        <a:bodyPr/>
        <a:lstStyle/>
        <a:p>
          <a:endParaRPr lang="ru-RU"/>
        </a:p>
      </dgm:t>
    </dgm:pt>
    <dgm:pt modelId="{05CF2030-7A93-4240-8653-D6B1552D7684}">
      <dgm:prSet phldrT="[Текст]" custT="1"/>
      <dgm:spPr/>
      <dgm:t>
        <a:bodyPr/>
        <a:lstStyle/>
        <a:p>
          <a:pPr algn="ctr"/>
          <a:r>
            <a:rPr lang="ru-RU" sz="3600" dirty="0"/>
            <a:t>900</a:t>
          </a:r>
          <a:endParaRPr lang="ru-RU" sz="5100" dirty="0"/>
        </a:p>
      </dgm:t>
    </dgm:pt>
    <dgm:pt modelId="{D4C3456D-FFFE-40F5-BF90-F6F7AE2844C7}" type="parTrans" cxnId="{61E4E693-6C18-4743-B6A7-24A8CE7C07A3}">
      <dgm:prSet/>
      <dgm:spPr/>
      <dgm:t>
        <a:bodyPr/>
        <a:lstStyle/>
        <a:p>
          <a:endParaRPr lang="ru-RU"/>
        </a:p>
      </dgm:t>
    </dgm:pt>
    <dgm:pt modelId="{869D7785-DD4B-4228-9C27-9C746214FEAF}" type="sibTrans" cxnId="{61E4E693-6C18-4743-B6A7-24A8CE7C07A3}">
      <dgm:prSet/>
      <dgm:spPr/>
      <dgm:t>
        <a:bodyPr/>
        <a:lstStyle/>
        <a:p>
          <a:endParaRPr lang="ru-RU"/>
        </a:p>
      </dgm:t>
    </dgm:pt>
    <dgm:pt modelId="{E62BD94D-2933-40A4-9584-3A67A70A900D}">
      <dgm:prSet phldrT="[Текст]" custT="1"/>
      <dgm:spPr/>
      <dgm:t>
        <a:bodyPr/>
        <a:lstStyle/>
        <a:p>
          <a:pPr algn="ctr"/>
          <a:r>
            <a:rPr lang="ru-RU" sz="3600" dirty="0"/>
            <a:t>184</a:t>
          </a:r>
        </a:p>
        <a:p>
          <a:pPr algn="l"/>
          <a:endParaRPr lang="ru-RU" sz="5100" dirty="0"/>
        </a:p>
      </dgm:t>
    </dgm:pt>
    <dgm:pt modelId="{34D03A7F-A3C6-4BEE-8427-DBB49DD199AD}" type="parTrans" cxnId="{77B4FA45-E165-472B-9360-1EAB4C65D528}">
      <dgm:prSet/>
      <dgm:spPr/>
      <dgm:t>
        <a:bodyPr/>
        <a:lstStyle/>
        <a:p>
          <a:endParaRPr lang="ru-RU"/>
        </a:p>
      </dgm:t>
    </dgm:pt>
    <dgm:pt modelId="{991C1346-9DD6-4A81-A6CA-D6D341C802F9}" type="sibTrans" cxnId="{77B4FA45-E165-472B-9360-1EAB4C65D528}">
      <dgm:prSet/>
      <dgm:spPr/>
      <dgm:t>
        <a:bodyPr/>
        <a:lstStyle/>
        <a:p>
          <a:endParaRPr lang="ru-RU"/>
        </a:p>
      </dgm:t>
    </dgm:pt>
    <dgm:pt modelId="{95C660D2-1669-4C8C-901B-E26CF1EF5D60}">
      <dgm:prSet phldrT="[Текст]" custT="1"/>
      <dgm:spPr/>
      <dgm:t>
        <a:bodyPr/>
        <a:lstStyle/>
        <a:p>
          <a:r>
            <a:rPr lang="ru-RU" sz="3600" dirty="0"/>
            <a:t>Лицензии</a:t>
          </a:r>
        </a:p>
        <a:p>
          <a:endParaRPr lang="ru-RU" sz="2800" dirty="0"/>
        </a:p>
      </dgm:t>
    </dgm:pt>
    <dgm:pt modelId="{8045F7E6-28DE-4F68-B606-EED4D8783D3D}" type="parTrans" cxnId="{1E9D65DB-E40B-48BB-B608-4894C2BF7C94}">
      <dgm:prSet/>
      <dgm:spPr/>
      <dgm:t>
        <a:bodyPr/>
        <a:lstStyle/>
        <a:p>
          <a:endParaRPr lang="ru-RU"/>
        </a:p>
      </dgm:t>
    </dgm:pt>
    <dgm:pt modelId="{51E77644-315D-4B09-9A78-68877D2C0A98}" type="sibTrans" cxnId="{1E9D65DB-E40B-48BB-B608-4894C2BF7C94}">
      <dgm:prSet/>
      <dgm:spPr/>
      <dgm:t>
        <a:bodyPr/>
        <a:lstStyle/>
        <a:p>
          <a:endParaRPr lang="ru-RU"/>
        </a:p>
      </dgm:t>
    </dgm:pt>
    <dgm:pt modelId="{89AC4264-5497-4FBE-926C-E2CF6C2B862E}" type="pres">
      <dgm:prSet presAssocID="{E24D4760-FF18-45F6-8319-C0ADC013CF8D}" presName="rootnode" presStyleCnt="0">
        <dgm:presLayoutVars>
          <dgm:chMax/>
          <dgm:chPref/>
          <dgm:dir/>
          <dgm:animLvl val="lvl"/>
        </dgm:presLayoutVars>
      </dgm:prSet>
      <dgm:spPr/>
    </dgm:pt>
    <dgm:pt modelId="{9A1F54E0-09B9-4216-93B2-CCFE797AA1FD}" type="pres">
      <dgm:prSet presAssocID="{7602AF2C-5331-4DB2-BDDA-A8CAE76F8453}" presName="composite" presStyleCnt="0"/>
      <dgm:spPr/>
    </dgm:pt>
    <dgm:pt modelId="{4655AD10-AD15-4A94-A56B-AD2D6DC4E2ED}" type="pres">
      <dgm:prSet presAssocID="{7602AF2C-5331-4DB2-BDDA-A8CAE76F8453}" presName="LShape" presStyleLbl="alignNode1" presStyleIdx="0" presStyleCnt="7" custLinFactNeighborX="995" custLinFactNeighborY="0"/>
      <dgm:spPr/>
    </dgm:pt>
    <dgm:pt modelId="{15C5EC9F-604E-407B-9C49-22ED0DEF22E3}" type="pres">
      <dgm:prSet presAssocID="{7602AF2C-5331-4DB2-BDDA-A8CAE76F8453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4808FD1-D59D-4314-83D7-9A39C8627DB9}" type="pres">
      <dgm:prSet presAssocID="{7602AF2C-5331-4DB2-BDDA-A8CAE76F8453}" presName="Triangle" presStyleLbl="alignNode1" presStyleIdx="1" presStyleCnt="7"/>
      <dgm:spPr/>
    </dgm:pt>
    <dgm:pt modelId="{93C121A4-803D-4BC4-8B38-20B5E508895C}" type="pres">
      <dgm:prSet presAssocID="{75C55F4E-9093-4CF7-A23E-36E5D0F99ECA}" presName="sibTrans" presStyleCnt="0"/>
      <dgm:spPr/>
    </dgm:pt>
    <dgm:pt modelId="{C1773632-1CCF-4F9E-9C80-2B999E99C27A}" type="pres">
      <dgm:prSet presAssocID="{75C55F4E-9093-4CF7-A23E-36E5D0F99ECA}" presName="space" presStyleCnt="0"/>
      <dgm:spPr/>
    </dgm:pt>
    <dgm:pt modelId="{FFF79298-F09E-409A-808D-957A5D3CE4A4}" type="pres">
      <dgm:prSet presAssocID="{05CF2030-7A93-4240-8653-D6B1552D7684}" presName="composite" presStyleCnt="0"/>
      <dgm:spPr/>
    </dgm:pt>
    <dgm:pt modelId="{A8EE6CA5-414F-4DCD-85DF-A3F24C830200}" type="pres">
      <dgm:prSet presAssocID="{05CF2030-7A93-4240-8653-D6B1552D7684}" presName="LShape" presStyleLbl="alignNode1" presStyleIdx="2" presStyleCnt="7"/>
      <dgm:spPr/>
    </dgm:pt>
    <dgm:pt modelId="{44FA7367-D548-4AD0-9F9A-57E298A294B2}" type="pres">
      <dgm:prSet presAssocID="{05CF2030-7A93-4240-8653-D6B1552D7684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E92D9FF6-5352-4485-A9AB-6ABF1BFEE5C0}" type="pres">
      <dgm:prSet presAssocID="{05CF2030-7A93-4240-8653-D6B1552D7684}" presName="Triangle" presStyleLbl="alignNode1" presStyleIdx="3" presStyleCnt="7"/>
      <dgm:spPr/>
    </dgm:pt>
    <dgm:pt modelId="{1627950C-0E57-4886-ACEC-8A223697550C}" type="pres">
      <dgm:prSet presAssocID="{869D7785-DD4B-4228-9C27-9C746214FEAF}" presName="sibTrans" presStyleCnt="0"/>
      <dgm:spPr/>
    </dgm:pt>
    <dgm:pt modelId="{BBDCA7D0-6787-434E-97E4-0EA3DA88627D}" type="pres">
      <dgm:prSet presAssocID="{869D7785-DD4B-4228-9C27-9C746214FEAF}" presName="space" presStyleCnt="0"/>
      <dgm:spPr/>
    </dgm:pt>
    <dgm:pt modelId="{A9DDF32D-413C-400E-8E06-EA0E138735D3}" type="pres">
      <dgm:prSet presAssocID="{E62BD94D-2933-40A4-9584-3A67A70A900D}" presName="composite" presStyleCnt="0"/>
      <dgm:spPr/>
    </dgm:pt>
    <dgm:pt modelId="{00FF4C2E-B71A-4975-88F5-596A0CD6167F}" type="pres">
      <dgm:prSet presAssocID="{E62BD94D-2933-40A4-9584-3A67A70A900D}" presName="LShape" presStyleLbl="alignNode1" presStyleIdx="4" presStyleCnt="7"/>
      <dgm:spPr/>
    </dgm:pt>
    <dgm:pt modelId="{2B30D15C-8DA3-4254-AADA-C172865BF150}" type="pres">
      <dgm:prSet presAssocID="{E62BD94D-2933-40A4-9584-3A67A70A900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97F35A31-FBBC-42FE-AB7B-284E30A1B08F}" type="pres">
      <dgm:prSet presAssocID="{E62BD94D-2933-40A4-9584-3A67A70A900D}" presName="Triangle" presStyleLbl="alignNode1" presStyleIdx="5" presStyleCnt="7"/>
      <dgm:spPr/>
    </dgm:pt>
    <dgm:pt modelId="{731BAABB-8371-4462-BF34-E66A900329FD}" type="pres">
      <dgm:prSet presAssocID="{991C1346-9DD6-4A81-A6CA-D6D341C802F9}" presName="sibTrans" presStyleCnt="0"/>
      <dgm:spPr/>
    </dgm:pt>
    <dgm:pt modelId="{CFDF6E89-E812-4B35-9C35-A38122E0CA40}" type="pres">
      <dgm:prSet presAssocID="{991C1346-9DD6-4A81-A6CA-D6D341C802F9}" presName="space" presStyleCnt="0"/>
      <dgm:spPr/>
    </dgm:pt>
    <dgm:pt modelId="{46D06B22-51C8-4EC9-B87E-4D1D8A2741B6}" type="pres">
      <dgm:prSet presAssocID="{95C660D2-1669-4C8C-901B-E26CF1EF5D60}" presName="composite" presStyleCnt="0"/>
      <dgm:spPr/>
    </dgm:pt>
    <dgm:pt modelId="{DEC66E4B-9F03-48A0-8F5B-2613FBF88814}" type="pres">
      <dgm:prSet presAssocID="{95C660D2-1669-4C8C-901B-E26CF1EF5D60}" presName="LShape" presStyleLbl="alignNode1" presStyleIdx="6" presStyleCnt="7"/>
      <dgm:spPr/>
    </dgm:pt>
    <dgm:pt modelId="{EDDC1529-C90D-48D5-B0DF-4516EB20100A}" type="pres">
      <dgm:prSet presAssocID="{95C660D2-1669-4C8C-901B-E26CF1EF5D60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7B4FA45-E165-472B-9360-1EAB4C65D528}" srcId="{E24D4760-FF18-45F6-8319-C0ADC013CF8D}" destId="{E62BD94D-2933-40A4-9584-3A67A70A900D}" srcOrd="2" destOrd="0" parTransId="{34D03A7F-A3C6-4BEE-8427-DBB49DD199AD}" sibTransId="{991C1346-9DD6-4A81-A6CA-D6D341C802F9}"/>
    <dgm:cxn modelId="{115B576E-1DD4-4983-97A1-BE5E82A72803}" type="presOf" srcId="{05CF2030-7A93-4240-8653-D6B1552D7684}" destId="{44FA7367-D548-4AD0-9F9A-57E298A294B2}" srcOrd="0" destOrd="0" presId="urn:microsoft.com/office/officeart/2009/3/layout/StepUpProcess"/>
    <dgm:cxn modelId="{B58C304F-58EB-4039-94DB-2B7EE717D2D5}" type="presOf" srcId="{E24D4760-FF18-45F6-8319-C0ADC013CF8D}" destId="{89AC4264-5497-4FBE-926C-E2CF6C2B862E}" srcOrd="0" destOrd="0" presId="urn:microsoft.com/office/officeart/2009/3/layout/StepUpProcess"/>
    <dgm:cxn modelId="{61E4E693-6C18-4743-B6A7-24A8CE7C07A3}" srcId="{E24D4760-FF18-45F6-8319-C0ADC013CF8D}" destId="{05CF2030-7A93-4240-8653-D6B1552D7684}" srcOrd="1" destOrd="0" parTransId="{D4C3456D-FFFE-40F5-BF90-F6F7AE2844C7}" sibTransId="{869D7785-DD4B-4228-9C27-9C746214FEAF}"/>
    <dgm:cxn modelId="{97A5B19A-29C0-403B-A4B2-2BB2874B315F}" type="presOf" srcId="{E62BD94D-2933-40A4-9584-3A67A70A900D}" destId="{2B30D15C-8DA3-4254-AADA-C172865BF150}" srcOrd="0" destOrd="0" presId="urn:microsoft.com/office/officeart/2009/3/layout/StepUpProcess"/>
    <dgm:cxn modelId="{7D0E66BA-F706-45D3-B0C4-40CBF2990691}" type="presOf" srcId="{7602AF2C-5331-4DB2-BDDA-A8CAE76F8453}" destId="{15C5EC9F-604E-407B-9C49-22ED0DEF22E3}" srcOrd="0" destOrd="0" presId="urn:microsoft.com/office/officeart/2009/3/layout/StepUpProcess"/>
    <dgm:cxn modelId="{1734FBD5-3FD3-4C4B-B67B-7E6CD8F90172}" srcId="{E24D4760-FF18-45F6-8319-C0ADC013CF8D}" destId="{7602AF2C-5331-4DB2-BDDA-A8CAE76F8453}" srcOrd="0" destOrd="0" parTransId="{27247009-878D-437D-92B9-0D781EF6FAEB}" sibTransId="{75C55F4E-9093-4CF7-A23E-36E5D0F99ECA}"/>
    <dgm:cxn modelId="{05AEF8D6-2352-4911-BA98-FA5B78A13092}" type="presOf" srcId="{95C660D2-1669-4C8C-901B-E26CF1EF5D60}" destId="{EDDC1529-C90D-48D5-B0DF-4516EB20100A}" srcOrd="0" destOrd="0" presId="urn:microsoft.com/office/officeart/2009/3/layout/StepUpProcess"/>
    <dgm:cxn modelId="{1E9D65DB-E40B-48BB-B608-4894C2BF7C94}" srcId="{E24D4760-FF18-45F6-8319-C0ADC013CF8D}" destId="{95C660D2-1669-4C8C-901B-E26CF1EF5D60}" srcOrd="3" destOrd="0" parTransId="{8045F7E6-28DE-4F68-B606-EED4D8783D3D}" sibTransId="{51E77644-315D-4B09-9A78-68877D2C0A98}"/>
    <dgm:cxn modelId="{CB1E0CA9-731F-417E-91B3-FCC894E53A13}" type="presParOf" srcId="{89AC4264-5497-4FBE-926C-E2CF6C2B862E}" destId="{9A1F54E0-09B9-4216-93B2-CCFE797AA1FD}" srcOrd="0" destOrd="0" presId="urn:microsoft.com/office/officeart/2009/3/layout/StepUpProcess"/>
    <dgm:cxn modelId="{233C95ED-199E-43A6-8C24-AA78DA55D0C5}" type="presParOf" srcId="{9A1F54E0-09B9-4216-93B2-CCFE797AA1FD}" destId="{4655AD10-AD15-4A94-A56B-AD2D6DC4E2ED}" srcOrd="0" destOrd="0" presId="urn:microsoft.com/office/officeart/2009/3/layout/StepUpProcess"/>
    <dgm:cxn modelId="{793E2A31-1A90-4D2B-B9FC-7384D41C5A22}" type="presParOf" srcId="{9A1F54E0-09B9-4216-93B2-CCFE797AA1FD}" destId="{15C5EC9F-604E-407B-9C49-22ED0DEF22E3}" srcOrd="1" destOrd="0" presId="urn:microsoft.com/office/officeart/2009/3/layout/StepUpProcess"/>
    <dgm:cxn modelId="{042BB2BB-99EB-4C99-8B9E-968103065AA8}" type="presParOf" srcId="{9A1F54E0-09B9-4216-93B2-CCFE797AA1FD}" destId="{D4808FD1-D59D-4314-83D7-9A39C8627DB9}" srcOrd="2" destOrd="0" presId="urn:microsoft.com/office/officeart/2009/3/layout/StepUpProcess"/>
    <dgm:cxn modelId="{3FF5EBBA-12AD-4C54-8427-783CCAA74646}" type="presParOf" srcId="{89AC4264-5497-4FBE-926C-E2CF6C2B862E}" destId="{93C121A4-803D-4BC4-8B38-20B5E508895C}" srcOrd="1" destOrd="0" presId="urn:microsoft.com/office/officeart/2009/3/layout/StepUpProcess"/>
    <dgm:cxn modelId="{8B0FA18E-7B7B-456A-AFE4-8D05AB29B2AE}" type="presParOf" srcId="{93C121A4-803D-4BC4-8B38-20B5E508895C}" destId="{C1773632-1CCF-4F9E-9C80-2B999E99C27A}" srcOrd="0" destOrd="0" presId="urn:microsoft.com/office/officeart/2009/3/layout/StepUpProcess"/>
    <dgm:cxn modelId="{B5C1D67C-717B-4D15-85E1-C22361D7664E}" type="presParOf" srcId="{89AC4264-5497-4FBE-926C-E2CF6C2B862E}" destId="{FFF79298-F09E-409A-808D-957A5D3CE4A4}" srcOrd="2" destOrd="0" presId="urn:microsoft.com/office/officeart/2009/3/layout/StepUpProcess"/>
    <dgm:cxn modelId="{EF37C8D6-F5AB-4376-85D4-2B0A4942574F}" type="presParOf" srcId="{FFF79298-F09E-409A-808D-957A5D3CE4A4}" destId="{A8EE6CA5-414F-4DCD-85DF-A3F24C830200}" srcOrd="0" destOrd="0" presId="urn:microsoft.com/office/officeart/2009/3/layout/StepUpProcess"/>
    <dgm:cxn modelId="{8682A69D-E6B9-4D63-AE20-333ABDBADD62}" type="presParOf" srcId="{FFF79298-F09E-409A-808D-957A5D3CE4A4}" destId="{44FA7367-D548-4AD0-9F9A-57E298A294B2}" srcOrd="1" destOrd="0" presId="urn:microsoft.com/office/officeart/2009/3/layout/StepUpProcess"/>
    <dgm:cxn modelId="{838F7B84-F82D-49D0-8DA2-25CCDACF59D4}" type="presParOf" srcId="{FFF79298-F09E-409A-808D-957A5D3CE4A4}" destId="{E92D9FF6-5352-4485-A9AB-6ABF1BFEE5C0}" srcOrd="2" destOrd="0" presId="urn:microsoft.com/office/officeart/2009/3/layout/StepUpProcess"/>
    <dgm:cxn modelId="{E0FEFAEE-8A09-451A-BB98-2D155694DEBD}" type="presParOf" srcId="{89AC4264-5497-4FBE-926C-E2CF6C2B862E}" destId="{1627950C-0E57-4886-ACEC-8A223697550C}" srcOrd="3" destOrd="0" presId="urn:microsoft.com/office/officeart/2009/3/layout/StepUpProcess"/>
    <dgm:cxn modelId="{AFDAC476-285F-40D7-B781-FFC70A28AF0A}" type="presParOf" srcId="{1627950C-0E57-4886-ACEC-8A223697550C}" destId="{BBDCA7D0-6787-434E-97E4-0EA3DA88627D}" srcOrd="0" destOrd="0" presId="urn:microsoft.com/office/officeart/2009/3/layout/StepUpProcess"/>
    <dgm:cxn modelId="{42673378-EC9C-45F5-AE7D-BCED90CE3376}" type="presParOf" srcId="{89AC4264-5497-4FBE-926C-E2CF6C2B862E}" destId="{A9DDF32D-413C-400E-8E06-EA0E138735D3}" srcOrd="4" destOrd="0" presId="urn:microsoft.com/office/officeart/2009/3/layout/StepUpProcess"/>
    <dgm:cxn modelId="{9AEA8135-061B-426F-A87F-2E28438E7A66}" type="presParOf" srcId="{A9DDF32D-413C-400E-8E06-EA0E138735D3}" destId="{00FF4C2E-B71A-4975-88F5-596A0CD6167F}" srcOrd="0" destOrd="0" presId="urn:microsoft.com/office/officeart/2009/3/layout/StepUpProcess"/>
    <dgm:cxn modelId="{937235DD-BA76-4301-AFCD-7D0057B09DB8}" type="presParOf" srcId="{A9DDF32D-413C-400E-8E06-EA0E138735D3}" destId="{2B30D15C-8DA3-4254-AADA-C172865BF150}" srcOrd="1" destOrd="0" presId="urn:microsoft.com/office/officeart/2009/3/layout/StepUpProcess"/>
    <dgm:cxn modelId="{9201CD7C-BCC0-466C-90B7-D2C44F84E0F0}" type="presParOf" srcId="{A9DDF32D-413C-400E-8E06-EA0E138735D3}" destId="{97F35A31-FBBC-42FE-AB7B-284E30A1B08F}" srcOrd="2" destOrd="0" presId="urn:microsoft.com/office/officeart/2009/3/layout/StepUpProcess"/>
    <dgm:cxn modelId="{7BA6CEFD-8DFD-4A1E-A921-80FF188FC52E}" type="presParOf" srcId="{89AC4264-5497-4FBE-926C-E2CF6C2B862E}" destId="{731BAABB-8371-4462-BF34-E66A900329FD}" srcOrd="5" destOrd="0" presId="urn:microsoft.com/office/officeart/2009/3/layout/StepUpProcess"/>
    <dgm:cxn modelId="{55D39E82-2B0A-4CAE-902A-D6B2991187A5}" type="presParOf" srcId="{731BAABB-8371-4462-BF34-E66A900329FD}" destId="{CFDF6E89-E812-4B35-9C35-A38122E0CA40}" srcOrd="0" destOrd="0" presId="urn:microsoft.com/office/officeart/2009/3/layout/StepUpProcess"/>
    <dgm:cxn modelId="{870379DA-C9CA-4258-BBFA-176781177AEC}" type="presParOf" srcId="{89AC4264-5497-4FBE-926C-E2CF6C2B862E}" destId="{46D06B22-51C8-4EC9-B87E-4D1D8A2741B6}" srcOrd="6" destOrd="0" presId="urn:microsoft.com/office/officeart/2009/3/layout/StepUpProcess"/>
    <dgm:cxn modelId="{D1ADB153-0791-4EFA-886A-7EED067C1F8B}" type="presParOf" srcId="{46D06B22-51C8-4EC9-B87E-4D1D8A2741B6}" destId="{DEC66E4B-9F03-48A0-8F5B-2613FBF88814}" srcOrd="0" destOrd="0" presId="urn:microsoft.com/office/officeart/2009/3/layout/StepUpProcess"/>
    <dgm:cxn modelId="{55D15C0D-CF56-4073-A70D-5CA075ADA09D}" type="presParOf" srcId="{46D06B22-51C8-4EC9-B87E-4D1D8A2741B6}" destId="{EDDC1529-C90D-48D5-B0DF-4516EB20100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4A85574-60A4-4188-9B19-E7C0A94E77E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E500AB-0090-43F5-BA9C-7369B161E4FD}">
      <dgm:prSet phldrT="[Текст]" custT="1"/>
      <dgm:spPr/>
      <dgm:t>
        <a:bodyPr/>
        <a:lstStyle/>
        <a:p>
          <a:r>
            <a:rPr lang="ru-RU" sz="3200" dirty="0"/>
            <a:t>Социальный педагог</a:t>
          </a:r>
        </a:p>
      </dgm:t>
    </dgm:pt>
    <dgm:pt modelId="{4BD2557B-82A8-44BE-A6EA-07A2A2810365}" type="parTrans" cxnId="{CC59BD6A-D0E0-4A31-A6B4-D61A666443B7}">
      <dgm:prSet/>
      <dgm:spPr/>
      <dgm:t>
        <a:bodyPr/>
        <a:lstStyle/>
        <a:p>
          <a:endParaRPr lang="ru-RU"/>
        </a:p>
      </dgm:t>
    </dgm:pt>
    <dgm:pt modelId="{AC5F9DDA-0543-4D9E-BB30-8C9967E78D58}" type="sibTrans" cxnId="{CC59BD6A-D0E0-4A31-A6B4-D61A666443B7}">
      <dgm:prSet/>
      <dgm:spPr/>
      <dgm:t>
        <a:bodyPr/>
        <a:lstStyle/>
        <a:p>
          <a:endParaRPr lang="ru-RU"/>
        </a:p>
      </dgm:t>
    </dgm:pt>
    <dgm:pt modelId="{BA345E97-FB84-42E2-8AC1-FA816347BB4A}">
      <dgm:prSet phldrT="[Текст]" custT="1"/>
      <dgm:spPr/>
      <dgm:t>
        <a:bodyPr/>
        <a:lstStyle/>
        <a:p>
          <a:r>
            <a:rPr lang="ru-RU" sz="3200" dirty="0"/>
            <a:t>Педагог-психолог</a:t>
          </a:r>
        </a:p>
      </dgm:t>
    </dgm:pt>
    <dgm:pt modelId="{1E3DFB04-793C-429D-BF94-259E09394DBC}" type="parTrans" cxnId="{83C2F319-E920-4652-BDA7-BFFF8CE2F443}">
      <dgm:prSet/>
      <dgm:spPr/>
      <dgm:t>
        <a:bodyPr/>
        <a:lstStyle/>
        <a:p>
          <a:endParaRPr lang="ru-RU"/>
        </a:p>
      </dgm:t>
    </dgm:pt>
    <dgm:pt modelId="{38CE8408-F022-4253-AB40-ADEF26BA9C78}" type="sibTrans" cxnId="{83C2F319-E920-4652-BDA7-BFFF8CE2F443}">
      <dgm:prSet/>
      <dgm:spPr/>
      <dgm:t>
        <a:bodyPr/>
        <a:lstStyle/>
        <a:p>
          <a:endParaRPr lang="ru-RU"/>
        </a:p>
      </dgm:t>
    </dgm:pt>
    <dgm:pt modelId="{E61C7361-799F-4471-AC78-0C2EE712EB41}">
      <dgm:prSet phldrT="[Текст]" custT="1"/>
      <dgm:spPr/>
      <dgm:t>
        <a:bodyPr/>
        <a:lstStyle/>
        <a:p>
          <a:r>
            <a:rPr lang="ru-RU" sz="3200" dirty="0"/>
            <a:t>Мастер производственного обучения</a:t>
          </a:r>
        </a:p>
      </dgm:t>
    </dgm:pt>
    <dgm:pt modelId="{30713700-3884-401F-9764-C51EF7C698D7}" type="parTrans" cxnId="{3EFE68A9-8CE3-489B-991F-516AD322A217}">
      <dgm:prSet/>
      <dgm:spPr/>
      <dgm:t>
        <a:bodyPr/>
        <a:lstStyle/>
        <a:p>
          <a:endParaRPr lang="ru-RU"/>
        </a:p>
      </dgm:t>
    </dgm:pt>
    <dgm:pt modelId="{78DCE0AF-18DF-4590-91E9-923558C908A5}" type="sibTrans" cxnId="{3EFE68A9-8CE3-489B-991F-516AD322A217}">
      <dgm:prSet/>
      <dgm:spPr/>
      <dgm:t>
        <a:bodyPr/>
        <a:lstStyle/>
        <a:p>
          <a:endParaRPr lang="ru-RU"/>
        </a:p>
      </dgm:t>
    </dgm:pt>
    <dgm:pt modelId="{D681A308-E045-4527-8E5A-12F6B35409E8}" type="pres">
      <dgm:prSet presAssocID="{B4A85574-60A4-4188-9B19-E7C0A94E77ED}" presName="Name0" presStyleCnt="0">
        <dgm:presLayoutVars>
          <dgm:chMax val="7"/>
          <dgm:chPref val="7"/>
          <dgm:dir/>
        </dgm:presLayoutVars>
      </dgm:prSet>
      <dgm:spPr/>
    </dgm:pt>
    <dgm:pt modelId="{0D811024-65DB-46A9-88A1-BFD4EE6F644A}" type="pres">
      <dgm:prSet presAssocID="{B4A85574-60A4-4188-9B19-E7C0A94E77ED}" presName="Name1" presStyleCnt="0"/>
      <dgm:spPr/>
    </dgm:pt>
    <dgm:pt modelId="{0E02B9BC-C09F-4DA9-8A84-EC204020D6AB}" type="pres">
      <dgm:prSet presAssocID="{B4A85574-60A4-4188-9B19-E7C0A94E77ED}" presName="cycle" presStyleCnt="0"/>
      <dgm:spPr/>
    </dgm:pt>
    <dgm:pt modelId="{0B2AE5F0-C26E-4F11-A030-DEE17006227C}" type="pres">
      <dgm:prSet presAssocID="{B4A85574-60A4-4188-9B19-E7C0A94E77ED}" presName="srcNode" presStyleLbl="node1" presStyleIdx="0" presStyleCnt="3"/>
      <dgm:spPr/>
    </dgm:pt>
    <dgm:pt modelId="{0BEE3ED8-B230-4B00-9740-FDDF4553027E}" type="pres">
      <dgm:prSet presAssocID="{B4A85574-60A4-4188-9B19-E7C0A94E77ED}" presName="conn" presStyleLbl="parChTrans1D2" presStyleIdx="0" presStyleCnt="1"/>
      <dgm:spPr/>
    </dgm:pt>
    <dgm:pt modelId="{C6067BA9-7CC6-4C2F-8051-1ACF4E10854C}" type="pres">
      <dgm:prSet presAssocID="{B4A85574-60A4-4188-9B19-E7C0A94E77ED}" presName="extraNode" presStyleLbl="node1" presStyleIdx="0" presStyleCnt="3"/>
      <dgm:spPr/>
    </dgm:pt>
    <dgm:pt modelId="{1961D777-400E-49FF-975C-74BD4EF319F6}" type="pres">
      <dgm:prSet presAssocID="{B4A85574-60A4-4188-9B19-E7C0A94E77ED}" presName="dstNode" presStyleLbl="node1" presStyleIdx="0" presStyleCnt="3"/>
      <dgm:spPr/>
    </dgm:pt>
    <dgm:pt modelId="{B77DF05D-B61C-4143-8565-B58F21BEE83F}" type="pres">
      <dgm:prSet presAssocID="{18E500AB-0090-43F5-BA9C-7369B161E4FD}" presName="text_1" presStyleLbl="node1" presStyleIdx="0" presStyleCnt="3">
        <dgm:presLayoutVars>
          <dgm:bulletEnabled val="1"/>
        </dgm:presLayoutVars>
      </dgm:prSet>
      <dgm:spPr/>
    </dgm:pt>
    <dgm:pt modelId="{73064B71-30AB-42B2-8AF1-86967DA66FE1}" type="pres">
      <dgm:prSet presAssocID="{18E500AB-0090-43F5-BA9C-7369B161E4FD}" presName="accent_1" presStyleCnt="0"/>
      <dgm:spPr/>
    </dgm:pt>
    <dgm:pt modelId="{52550694-703C-487F-AAD3-13D21CDDF40D}" type="pres">
      <dgm:prSet presAssocID="{18E500AB-0090-43F5-BA9C-7369B161E4FD}" presName="accentRepeatNode" presStyleLbl="solidFgAcc1" presStyleIdx="0" presStyleCnt="3"/>
      <dgm:spPr>
        <a:solidFill>
          <a:srgbClr val="00B050"/>
        </a:solidFill>
      </dgm:spPr>
    </dgm:pt>
    <dgm:pt modelId="{6F6707F7-B8B4-45EE-B3D4-B97B828C79F4}" type="pres">
      <dgm:prSet presAssocID="{BA345E97-FB84-42E2-8AC1-FA816347BB4A}" presName="text_2" presStyleLbl="node1" presStyleIdx="1" presStyleCnt="3">
        <dgm:presLayoutVars>
          <dgm:bulletEnabled val="1"/>
        </dgm:presLayoutVars>
      </dgm:prSet>
      <dgm:spPr/>
    </dgm:pt>
    <dgm:pt modelId="{BD2FEC0A-D54D-4B58-87F1-CFC4AD82BB67}" type="pres">
      <dgm:prSet presAssocID="{BA345E97-FB84-42E2-8AC1-FA816347BB4A}" presName="accent_2" presStyleCnt="0"/>
      <dgm:spPr/>
    </dgm:pt>
    <dgm:pt modelId="{2E1B0507-F7FE-4F70-A844-211504FBDADB}" type="pres">
      <dgm:prSet presAssocID="{BA345E97-FB84-42E2-8AC1-FA816347BB4A}" presName="accentRepeatNode" presStyleLbl="solidFgAcc1" presStyleIdx="1" presStyleCnt="3"/>
      <dgm:spPr>
        <a:solidFill>
          <a:srgbClr val="FFC000"/>
        </a:solidFill>
      </dgm:spPr>
    </dgm:pt>
    <dgm:pt modelId="{7FCEE788-5E93-42E0-AD0F-615FAD529B62}" type="pres">
      <dgm:prSet presAssocID="{E61C7361-799F-4471-AC78-0C2EE712EB41}" presName="text_3" presStyleLbl="node1" presStyleIdx="2" presStyleCnt="3" custLinFactNeighborX="-477" custLinFactNeighborY="-5139">
        <dgm:presLayoutVars>
          <dgm:bulletEnabled val="1"/>
        </dgm:presLayoutVars>
      </dgm:prSet>
      <dgm:spPr/>
    </dgm:pt>
    <dgm:pt modelId="{61951CF7-B62E-4C37-9926-D0D70791C621}" type="pres">
      <dgm:prSet presAssocID="{E61C7361-799F-4471-AC78-0C2EE712EB41}" presName="accent_3" presStyleCnt="0"/>
      <dgm:spPr/>
    </dgm:pt>
    <dgm:pt modelId="{ED38C08E-2109-4809-BD88-9C82A236DD5E}" type="pres">
      <dgm:prSet presAssocID="{E61C7361-799F-4471-AC78-0C2EE712EB41}" presName="accentRepeatNode" presStyleLbl="solidFgAcc1" presStyleIdx="2" presStyleCnt="3"/>
      <dgm:spPr>
        <a:solidFill>
          <a:srgbClr val="00B0F0"/>
        </a:solidFill>
      </dgm:spPr>
    </dgm:pt>
  </dgm:ptLst>
  <dgm:cxnLst>
    <dgm:cxn modelId="{83C2F319-E920-4652-BDA7-BFFF8CE2F443}" srcId="{B4A85574-60A4-4188-9B19-E7C0A94E77ED}" destId="{BA345E97-FB84-42E2-8AC1-FA816347BB4A}" srcOrd="1" destOrd="0" parTransId="{1E3DFB04-793C-429D-BF94-259E09394DBC}" sibTransId="{38CE8408-F022-4253-AB40-ADEF26BA9C78}"/>
    <dgm:cxn modelId="{21D85246-753C-4944-B7FC-A47EFC61D15B}" type="presOf" srcId="{AC5F9DDA-0543-4D9E-BB30-8C9967E78D58}" destId="{0BEE3ED8-B230-4B00-9740-FDDF4553027E}" srcOrd="0" destOrd="0" presId="urn:microsoft.com/office/officeart/2008/layout/VerticalCurvedList"/>
    <dgm:cxn modelId="{CC59BD6A-D0E0-4A31-A6B4-D61A666443B7}" srcId="{B4A85574-60A4-4188-9B19-E7C0A94E77ED}" destId="{18E500AB-0090-43F5-BA9C-7369B161E4FD}" srcOrd="0" destOrd="0" parTransId="{4BD2557B-82A8-44BE-A6EA-07A2A2810365}" sibTransId="{AC5F9DDA-0543-4D9E-BB30-8C9967E78D58}"/>
    <dgm:cxn modelId="{D5D0DD96-849D-445E-ADC1-DD54F24A910A}" type="presOf" srcId="{18E500AB-0090-43F5-BA9C-7369B161E4FD}" destId="{B77DF05D-B61C-4143-8565-B58F21BEE83F}" srcOrd="0" destOrd="0" presId="urn:microsoft.com/office/officeart/2008/layout/VerticalCurvedList"/>
    <dgm:cxn modelId="{3EFE68A9-8CE3-489B-991F-516AD322A217}" srcId="{B4A85574-60A4-4188-9B19-E7C0A94E77ED}" destId="{E61C7361-799F-4471-AC78-0C2EE712EB41}" srcOrd="2" destOrd="0" parTransId="{30713700-3884-401F-9764-C51EF7C698D7}" sibTransId="{78DCE0AF-18DF-4590-91E9-923558C908A5}"/>
    <dgm:cxn modelId="{F1B108B3-54DA-4DAE-99EC-8A9342FF85B7}" type="presOf" srcId="{E61C7361-799F-4471-AC78-0C2EE712EB41}" destId="{7FCEE788-5E93-42E0-AD0F-615FAD529B62}" srcOrd="0" destOrd="0" presId="urn:microsoft.com/office/officeart/2008/layout/VerticalCurvedList"/>
    <dgm:cxn modelId="{6E68E6D6-0054-4F23-BB07-8121CD55160C}" type="presOf" srcId="{BA345E97-FB84-42E2-8AC1-FA816347BB4A}" destId="{6F6707F7-B8B4-45EE-B3D4-B97B828C79F4}" srcOrd="0" destOrd="0" presId="urn:microsoft.com/office/officeart/2008/layout/VerticalCurvedList"/>
    <dgm:cxn modelId="{F3E577DC-94C2-4918-9BA1-74CB4C2A26BD}" type="presOf" srcId="{B4A85574-60A4-4188-9B19-E7C0A94E77ED}" destId="{D681A308-E045-4527-8E5A-12F6B35409E8}" srcOrd="0" destOrd="0" presId="urn:microsoft.com/office/officeart/2008/layout/VerticalCurvedList"/>
    <dgm:cxn modelId="{23132E0B-39AB-411A-B6E9-36D4B7CF3B21}" type="presParOf" srcId="{D681A308-E045-4527-8E5A-12F6B35409E8}" destId="{0D811024-65DB-46A9-88A1-BFD4EE6F644A}" srcOrd="0" destOrd="0" presId="urn:microsoft.com/office/officeart/2008/layout/VerticalCurvedList"/>
    <dgm:cxn modelId="{01EDD726-332B-4AF1-A55D-E3EF32EFCBEC}" type="presParOf" srcId="{0D811024-65DB-46A9-88A1-BFD4EE6F644A}" destId="{0E02B9BC-C09F-4DA9-8A84-EC204020D6AB}" srcOrd="0" destOrd="0" presId="urn:microsoft.com/office/officeart/2008/layout/VerticalCurvedList"/>
    <dgm:cxn modelId="{87DD54AD-B64C-4361-A187-1E9851E0A34F}" type="presParOf" srcId="{0E02B9BC-C09F-4DA9-8A84-EC204020D6AB}" destId="{0B2AE5F0-C26E-4F11-A030-DEE17006227C}" srcOrd="0" destOrd="0" presId="urn:microsoft.com/office/officeart/2008/layout/VerticalCurvedList"/>
    <dgm:cxn modelId="{FB2C8C88-A9F1-49D7-8C67-44FB5A6A7222}" type="presParOf" srcId="{0E02B9BC-C09F-4DA9-8A84-EC204020D6AB}" destId="{0BEE3ED8-B230-4B00-9740-FDDF4553027E}" srcOrd="1" destOrd="0" presId="urn:microsoft.com/office/officeart/2008/layout/VerticalCurvedList"/>
    <dgm:cxn modelId="{69BEA95D-7BC5-4A2E-B6D9-66BFA35F346C}" type="presParOf" srcId="{0E02B9BC-C09F-4DA9-8A84-EC204020D6AB}" destId="{C6067BA9-7CC6-4C2F-8051-1ACF4E10854C}" srcOrd="2" destOrd="0" presId="urn:microsoft.com/office/officeart/2008/layout/VerticalCurvedList"/>
    <dgm:cxn modelId="{DBA9DE2D-E6EC-4CD1-9135-0BA37200E56E}" type="presParOf" srcId="{0E02B9BC-C09F-4DA9-8A84-EC204020D6AB}" destId="{1961D777-400E-49FF-975C-74BD4EF319F6}" srcOrd="3" destOrd="0" presId="urn:microsoft.com/office/officeart/2008/layout/VerticalCurvedList"/>
    <dgm:cxn modelId="{4D902837-D3C6-481D-B3FF-1638ED0FE651}" type="presParOf" srcId="{0D811024-65DB-46A9-88A1-BFD4EE6F644A}" destId="{B77DF05D-B61C-4143-8565-B58F21BEE83F}" srcOrd="1" destOrd="0" presId="urn:microsoft.com/office/officeart/2008/layout/VerticalCurvedList"/>
    <dgm:cxn modelId="{34EFF7B8-385F-47C6-8C22-BA8A283145F9}" type="presParOf" srcId="{0D811024-65DB-46A9-88A1-BFD4EE6F644A}" destId="{73064B71-30AB-42B2-8AF1-86967DA66FE1}" srcOrd="2" destOrd="0" presId="urn:microsoft.com/office/officeart/2008/layout/VerticalCurvedList"/>
    <dgm:cxn modelId="{2CE015C6-7ECA-4689-9472-086C766E2533}" type="presParOf" srcId="{73064B71-30AB-42B2-8AF1-86967DA66FE1}" destId="{52550694-703C-487F-AAD3-13D21CDDF40D}" srcOrd="0" destOrd="0" presId="urn:microsoft.com/office/officeart/2008/layout/VerticalCurvedList"/>
    <dgm:cxn modelId="{06221D21-A9DD-4A08-BD78-C6464933EBFF}" type="presParOf" srcId="{0D811024-65DB-46A9-88A1-BFD4EE6F644A}" destId="{6F6707F7-B8B4-45EE-B3D4-B97B828C79F4}" srcOrd="3" destOrd="0" presId="urn:microsoft.com/office/officeart/2008/layout/VerticalCurvedList"/>
    <dgm:cxn modelId="{1A03660F-1948-4437-82F4-90FA02037A73}" type="presParOf" srcId="{0D811024-65DB-46A9-88A1-BFD4EE6F644A}" destId="{BD2FEC0A-D54D-4B58-87F1-CFC4AD82BB67}" srcOrd="4" destOrd="0" presId="urn:microsoft.com/office/officeart/2008/layout/VerticalCurvedList"/>
    <dgm:cxn modelId="{A7B8BBB9-A4F9-40C8-A7FD-CD440FB393E8}" type="presParOf" srcId="{BD2FEC0A-D54D-4B58-87F1-CFC4AD82BB67}" destId="{2E1B0507-F7FE-4F70-A844-211504FBDADB}" srcOrd="0" destOrd="0" presId="urn:microsoft.com/office/officeart/2008/layout/VerticalCurvedList"/>
    <dgm:cxn modelId="{053FC977-83C2-482C-8715-150005CD2364}" type="presParOf" srcId="{0D811024-65DB-46A9-88A1-BFD4EE6F644A}" destId="{7FCEE788-5E93-42E0-AD0F-615FAD529B62}" srcOrd="5" destOrd="0" presId="urn:microsoft.com/office/officeart/2008/layout/VerticalCurvedList"/>
    <dgm:cxn modelId="{6BB2F250-A364-481C-B1D3-44FF43AB128F}" type="presParOf" srcId="{0D811024-65DB-46A9-88A1-BFD4EE6F644A}" destId="{61951CF7-B62E-4C37-9926-D0D70791C621}" srcOrd="6" destOrd="0" presId="urn:microsoft.com/office/officeart/2008/layout/VerticalCurvedList"/>
    <dgm:cxn modelId="{999AA6FC-972D-4867-9198-4A72C3884902}" type="presParOf" srcId="{61951CF7-B62E-4C37-9926-D0D70791C621}" destId="{ED38C08E-2109-4809-BD88-9C82A236DD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F13124C-C06F-48C4-8834-40A927C031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FBCB9-C8E7-4998-9E33-4160D7B7C0C5}">
      <dgm:prSet phldrT="[Текст]" custT="1"/>
      <dgm:spPr/>
      <dgm:t>
        <a:bodyPr/>
        <a:lstStyle/>
        <a:p>
          <a:r>
            <a:rPr lang="ru-RU" sz="2800" dirty="0"/>
            <a:t>Содействие рациональному трудоустройству</a:t>
          </a:r>
        </a:p>
      </dgm:t>
    </dgm:pt>
    <dgm:pt modelId="{4588B5B4-859E-4AFD-9FFE-2E1AD86D1AB9}" type="parTrans" cxnId="{BB7D1615-9AC0-4C82-9120-FB2ED236728B}">
      <dgm:prSet/>
      <dgm:spPr/>
      <dgm:t>
        <a:bodyPr/>
        <a:lstStyle/>
        <a:p>
          <a:endParaRPr lang="ru-RU"/>
        </a:p>
      </dgm:t>
    </dgm:pt>
    <dgm:pt modelId="{CCCCB42B-5D0E-4793-A57A-422697942126}" type="sibTrans" cxnId="{BB7D1615-9AC0-4C82-9120-FB2ED236728B}">
      <dgm:prSet/>
      <dgm:spPr/>
      <dgm:t>
        <a:bodyPr/>
        <a:lstStyle/>
        <a:p>
          <a:endParaRPr lang="ru-RU"/>
        </a:p>
      </dgm:t>
    </dgm:pt>
    <dgm:pt modelId="{42BD1A1C-EC32-4CE4-9F2F-7679722EC3FB}">
      <dgm:prSet phldrT="[Текст]" custT="1"/>
      <dgm:spPr/>
      <dgm:t>
        <a:bodyPr/>
        <a:lstStyle/>
        <a:p>
          <a:r>
            <a:rPr lang="ru-RU" sz="2800" dirty="0"/>
            <a:t>Расширение сотрудничества с работодателями</a:t>
          </a:r>
        </a:p>
      </dgm:t>
    </dgm:pt>
    <dgm:pt modelId="{CA6D1302-25AC-4BD5-AE10-FCC65495D9C6}" type="parTrans" cxnId="{9D609EEE-37FE-4740-929B-672ED5D8E409}">
      <dgm:prSet/>
      <dgm:spPr/>
      <dgm:t>
        <a:bodyPr/>
        <a:lstStyle/>
        <a:p>
          <a:endParaRPr lang="ru-RU"/>
        </a:p>
      </dgm:t>
    </dgm:pt>
    <dgm:pt modelId="{98DC34EB-CDD4-4DD3-9ABF-B892A6D50317}" type="sibTrans" cxnId="{9D609EEE-37FE-4740-929B-672ED5D8E409}">
      <dgm:prSet/>
      <dgm:spPr/>
      <dgm:t>
        <a:bodyPr/>
        <a:lstStyle/>
        <a:p>
          <a:endParaRPr lang="ru-RU"/>
        </a:p>
      </dgm:t>
    </dgm:pt>
    <dgm:pt modelId="{CA3FA34D-C84B-49B1-AC4E-1D8A7CF72EC3}">
      <dgm:prSet phldrT="[Текст]" custT="1"/>
      <dgm:spPr/>
      <dgm:t>
        <a:bodyPr/>
        <a:lstStyle/>
        <a:p>
          <a:r>
            <a:rPr lang="ru-RU" sz="2800" dirty="0"/>
            <a:t>Развитие у обучающихся предприниматель-</a:t>
          </a:r>
          <a:r>
            <a:rPr lang="ru-RU" sz="2800" dirty="0" err="1"/>
            <a:t>ской</a:t>
          </a:r>
          <a:r>
            <a:rPr lang="ru-RU" sz="2800" dirty="0"/>
            <a:t> инициативы</a:t>
          </a:r>
        </a:p>
      </dgm:t>
    </dgm:pt>
    <dgm:pt modelId="{D3B0213E-4F15-4000-9C9B-602C146B5018}" type="parTrans" cxnId="{98ECF0DE-CB88-4049-8EBD-831AF0149CE2}">
      <dgm:prSet/>
      <dgm:spPr/>
      <dgm:t>
        <a:bodyPr/>
        <a:lstStyle/>
        <a:p>
          <a:endParaRPr lang="ru-RU"/>
        </a:p>
      </dgm:t>
    </dgm:pt>
    <dgm:pt modelId="{B375F257-E0F5-4535-AFB3-FCE7C4B006FC}" type="sibTrans" cxnId="{98ECF0DE-CB88-4049-8EBD-831AF0149CE2}">
      <dgm:prSet/>
      <dgm:spPr/>
      <dgm:t>
        <a:bodyPr/>
        <a:lstStyle/>
        <a:p>
          <a:endParaRPr lang="ru-RU"/>
        </a:p>
      </dgm:t>
    </dgm:pt>
    <dgm:pt modelId="{44E964DF-4CCB-4296-9BCB-8589625F0A8F}">
      <dgm:prSet phldrT="[Текст]" custT="1"/>
      <dgm:spPr/>
      <dgm:t>
        <a:bodyPr/>
        <a:lstStyle/>
        <a:p>
          <a:r>
            <a:rPr lang="ru-RU" sz="2800" dirty="0"/>
            <a:t>Организация и участие в ярмарках вакансий</a:t>
          </a:r>
        </a:p>
      </dgm:t>
    </dgm:pt>
    <dgm:pt modelId="{335E349B-66EC-453E-9F76-9939B868CB10}" type="parTrans" cxnId="{58B70FC0-45E6-415D-9397-8373EF4572D2}">
      <dgm:prSet/>
      <dgm:spPr/>
      <dgm:t>
        <a:bodyPr/>
        <a:lstStyle/>
        <a:p>
          <a:endParaRPr lang="ru-RU"/>
        </a:p>
      </dgm:t>
    </dgm:pt>
    <dgm:pt modelId="{729232B3-CDD5-492A-AA02-35A1CD368CC8}" type="sibTrans" cxnId="{58B70FC0-45E6-415D-9397-8373EF4572D2}">
      <dgm:prSet/>
      <dgm:spPr/>
      <dgm:t>
        <a:bodyPr/>
        <a:lstStyle/>
        <a:p>
          <a:endParaRPr lang="ru-RU"/>
        </a:p>
      </dgm:t>
    </dgm:pt>
    <dgm:pt modelId="{9DC53011-3275-4EB4-A310-393F0665FCC5}">
      <dgm:prSet phldrT="[Текст]" custT="1"/>
      <dgm:spPr/>
      <dgm:t>
        <a:bodyPr/>
        <a:lstStyle/>
        <a:p>
          <a:r>
            <a:rPr lang="ru-RU" sz="2800" dirty="0"/>
            <a:t>Содействие производственной адаптации</a:t>
          </a:r>
        </a:p>
      </dgm:t>
    </dgm:pt>
    <dgm:pt modelId="{9E50310E-7D6F-411F-8934-C59CFEDDD3F5}" type="parTrans" cxnId="{FEB1BAB5-07B9-4ED5-A240-F9842EA9BC93}">
      <dgm:prSet/>
      <dgm:spPr/>
      <dgm:t>
        <a:bodyPr/>
        <a:lstStyle/>
        <a:p>
          <a:endParaRPr lang="ru-RU"/>
        </a:p>
      </dgm:t>
    </dgm:pt>
    <dgm:pt modelId="{9C03C605-0FF2-41E2-B130-250EFDB810F1}" type="sibTrans" cxnId="{FEB1BAB5-07B9-4ED5-A240-F9842EA9BC93}">
      <dgm:prSet/>
      <dgm:spPr/>
      <dgm:t>
        <a:bodyPr/>
        <a:lstStyle/>
        <a:p>
          <a:endParaRPr lang="ru-RU"/>
        </a:p>
      </dgm:t>
    </dgm:pt>
    <dgm:pt modelId="{19F162E0-8AED-44E3-891A-5D2D4D69D613}" type="pres">
      <dgm:prSet presAssocID="{3F13124C-C06F-48C4-8834-40A927C0311E}" presName="diagram" presStyleCnt="0">
        <dgm:presLayoutVars>
          <dgm:dir/>
          <dgm:resizeHandles val="exact"/>
        </dgm:presLayoutVars>
      </dgm:prSet>
      <dgm:spPr/>
    </dgm:pt>
    <dgm:pt modelId="{75E8EB36-CBE9-45F0-AC16-6FC391E97480}" type="pres">
      <dgm:prSet presAssocID="{8ADFBCB9-C8E7-4998-9E33-4160D7B7C0C5}" presName="node" presStyleLbl="node1" presStyleIdx="0" presStyleCnt="5">
        <dgm:presLayoutVars>
          <dgm:bulletEnabled val="1"/>
        </dgm:presLayoutVars>
      </dgm:prSet>
      <dgm:spPr/>
    </dgm:pt>
    <dgm:pt modelId="{ECDF6697-D408-4BE1-BC9E-D8979D952556}" type="pres">
      <dgm:prSet presAssocID="{CCCCB42B-5D0E-4793-A57A-422697942126}" presName="sibTrans" presStyleCnt="0"/>
      <dgm:spPr/>
    </dgm:pt>
    <dgm:pt modelId="{82AA4FC7-3D2F-4AD7-AED0-D12A2E2713B5}" type="pres">
      <dgm:prSet presAssocID="{42BD1A1C-EC32-4CE4-9F2F-7679722EC3FB}" presName="node" presStyleLbl="node1" presStyleIdx="1" presStyleCnt="5">
        <dgm:presLayoutVars>
          <dgm:bulletEnabled val="1"/>
        </dgm:presLayoutVars>
      </dgm:prSet>
      <dgm:spPr/>
    </dgm:pt>
    <dgm:pt modelId="{A2B51F56-783E-4D3D-B7D0-7B18BEDC6CAF}" type="pres">
      <dgm:prSet presAssocID="{98DC34EB-CDD4-4DD3-9ABF-B892A6D50317}" presName="sibTrans" presStyleCnt="0"/>
      <dgm:spPr/>
    </dgm:pt>
    <dgm:pt modelId="{E0E5DFDD-8087-49C4-837A-56E77FFE93CF}" type="pres">
      <dgm:prSet presAssocID="{CA3FA34D-C84B-49B1-AC4E-1D8A7CF72EC3}" presName="node" presStyleLbl="node1" presStyleIdx="2" presStyleCnt="5">
        <dgm:presLayoutVars>
          <dgm:bulletEnabled val="1"/>
        </dgm:presLayoutVars>
      </dgm:prSet>
      <dgm:spPr/>
    </dgm:pt>
    <dgm:pt modelId="{54832E19-B7EF-4F68-BF5C-6986945E1927}" type="pres">
      <dgm:prSet presAssocID="{B375F257-E0F5-4535-AFB3-FCE7C4B006FC}" presName="sibTrans" presStyleCnt="0"/>
      <dgm:spPr/>
    </dgm:pt>
    <dgm:pt modelId="{A8F36846-1402-4F3F-8FDB-529B2F5F9718}" type="pres">
      <dgm:prSet presAssocID="{44E964DF-4CCB-4296-9BCB-8589625F0A8F}" presName="node" presStyleLbl="node1" presStyleIdx="3" presStyleCnt="5" custLinFactNeighborY="4150">
        <dgm:presLayoutVars>
          <dgm:bulletEnabled val="1"/>
        </dgm:presLayoutVars>
      </dgm:prSet>
      <dgm:spPr/>
    </dgm:pt>
    <dgm:pt modelId="{3F44869D-1631-473A-8AC2-EFBD68A4DA1A}" type="pres">
      <dgm:prSet presAssocID="{729232B3-CDD5-492A-AA02-35A1CD368CC8}" presName="sibTrans" presStyleCnt="0"/>
      <dgm:spPr/>
    </dgm:pt>
    <dgm:pt modelId="{BCABE200-A794-4354-B8B4-0390973DAAEB}" type="pres">
      <dgm:prSet presAssocID="{9DC53011-3275-4EB4-A310-393F0665FCC5}" presName="node" presStyleLbl="node1" presStyleIdx="4" presStyleCnt="5" custLinFactNeighborY="4290">
        <dgm:presLayoutVars>
          <dgm:bulletEnabled val="1"/>
        </dgm:presLayoutVars>
      </dgm:prSet>
      <dgm:spPr/>
    </dgm:pt>
  </dgm:ptLst>
  <dgm:cxnLst>
    <dgm:cxn modelId="{BB7D1615-9AC0-4C82-9120-FB2ED236728B}" srcId="{3F13124C-C06F-48C4-8834-40A927C0311E}" destId="{8ADFBCB9-C8E7-4998-9E33-4160D7B7C0C5}" srcOrd="0" destOrd="0" parTransId="{4588B5B4-859E-4AFD-9FFE-2E1AD86D1AB9}" sibTransId="{CCCCB42B-5D0E-4793-A57A-422697942126}"/>
    <dgm:cxn modelId="{F0089821-F507-4686-B431-249320BEF355}" type="presOf" srcId="{8ADFBCB9-C8E7-4998-9E33-4160D7B7C0C5}" destId="{75E8EB36-CBE9-45F0-AC16-6FC391E97480}" srcOrd="0" destOrd="0" presId="urn:microsoft.com/office/officeart/2005/8/layout/default"/>
    <dgm:cxn modelId="{4EAEAC5D-CF1B-4092-9954-82EC0DF29CB1}" type="presOf" srcId="{44E964DF-4CCB-4296-9BCB-8589625F0A8F}" destId="{A8F36846-1402-4F3F-8FDB-529B2F5F9718}" srcOrd="0" destOrd="0" presId="urn:microsoft.com/office/officeart/2005/8/layout/default"/>
    <dgm:cxn modelId="{2D760A76-3886-4F72-AF44-FA89AF05A7B5}" type="presOf" srcId="{3F13124C-C06F-48C4-8834-40A927C0311E}" destId="{19F162E0-8AED-44E3-891A-5D2D4D69D613}" srcOrd="0" destOrd="0" presId="urn:microsoft.com/office/officeart/2005/8/layout/default"/>
    <dgm:cxn modelId="{DE9FA393-82BB-4A2F-B568-49405CCE4967}" type="presOf" srcId="{42BD1A1C-EC32-4CE4-9F2F-7679722EC3FB}" destId="{82AA4FC7-3D2F-4AD7-AED0-D12A2E2713B5}" srcOrd="0" destOrd="0" presId="urn:microsoft.com/office/officeart/2005/8/layout/default"/>
    <dgm:cxn modelId="{EBC8AA95-DFB3-49DB-BB78-4BBB14F5AE0E}" type="presOf" srcId="{9DC53011-3275-4EB4-A310-393F0665FCC5}" destId="{BCABE200-A794-4354-B8B4-0390973DAAEB}" srcOrd="0" destOrd="0" presId="urn:microsoft.com/office/officeart/2005/8/layout/default"/>
    <dgm:cxn modelId="{FEB1BAB5-07B9-4ED5-A240-F9842EA9BC93}" srcId="{3F13124C-C06F-48C4-8834-40A927C0311E}" destId="{9DC53011-3275-4EB4-A310-393F0665FCC5}" srcOrd="4" destOrd="0" parTransId="{9E50310E-7D6F-411F-8934-C59CFEDDD3F5}" sibTransId="{9C03C605-0FF2-41E2-B130-250EFDB810F1}"/>
    <dgm:cxn modelId="{58B70FC0-45E6-415D-9397-8373EF4572D2}" srcId="{3F13124C-C06F-48C4-8834-40A927C0311E}" destId="{44E964DF-4CCB-4296-9BCB-8589625F0A8F}" srcOrd="3" destOrd="0" parTransId="{335E349B-66EC-453E-9F76-9939B868CB10}" sibTransId="{729232B3-CDD5-492A-AA02-35A1CD368CC8}"/>
    <dgm:cxn modelId="{C5F5C7DD-35A2-496D-ABBF-47EA4055C38C}" type="presOf" srcId="{CA3FA34D-C84B-49B1-AC4E-1D8A7CF72EC3}" destId="{E0E5DFDD-8087-49C4-837A-56E77FFE93CF}" srcOrd="0" destOrd="0" presId="urn:microsoft.com/office/officeart/2005/8/layout/default"/>
    <dgm:cxn modelId="{98ECF0DE-CB88-4049-8EBD-831AF0149CE2}" srcId="{3F13124C-C06F-48C4-8834-40A927C0311E}" destId="{CA3FA34D-C84B-49B1-AC4E-1D8A7CF72EC3}" srcOrd="2" destOrd="0" parTransId="{D3B0213E-4F15-4000-9C9B-602C146B5018}" sibTransId="{B375F257-E0F5-4535-AFB3-FCE7C4B006FC}"/>
    <dgm:cxn modelId="{9D609EEE-37FE-4740-929B-672ED5D8E409}" srcId="{3F13124C-C06F-48C4-8834-40A927C0311E}" destId="{42BD1A1C-EC32-4CE4-9F2F-7679722EC3FB}" srcOrd="1" destOrd="0" parTransId="{CA6D1302-25AC-4BD5-AE10-FCC65495D9C6}" sibTransId="{98DC34EB-CDD4-4DD3-9ABF-B892A6D50317}"/>
    <dgm:cxn modelId="{FD27F2AC-E3AF-44A6-9217-D9AA80FB9BFE}" type="presParOf" srcId="{19F162E0-8AED-44E3-891A-5D2D4D69D613}" destId="{75E8EB36-CBE9-45F0-AC16-6FC391E97480}" srcOrd="0" destOrd="0" presId="urn:microsoft.com/office/officeart/2005/8/layout/default"/>
    <dgm:cxn modelId="{0459B6CD-A886-4308-A33F-4696600C717B}" type="presParOf" srcId="{19F162E0-8AED-44E3-891A-5D2D4D69D613}" destId="{ECDF6697-D408-4BE1-BC9E-D8979D952556}" srcOrd="1" destOrd="0" presId="urn:microsoft.com/office/officeart/2005/8/layout/default"/>
    <dgm:cxn modelId="{E819563A-CA18-44CF-938C-8F730379DC28}" type="presParOf" srcId="{19F162E0-8AED-44E3-891A-5D2D4D69D613}" destId="{82AA4FC7-3D2F-4AD7-AED0-D12A2E2713B5}" srcOrd="2" destOrd="0" presId="urn:microsoft.com/office/officeart/2005/8/layout/default"/>
    <dgm:cxn modelId="{687EA914-4FB0-4FE7-BF7D-985278BC7FE0}" type="presParOf" srcId="{19F162E0-8AED-44E3-891A-5D2D4D69D613}" destId="{A2B51F56-783E-4D3D-B7D0-7B18BEDC6CAF}" srcOrd="3" destOrd="0" presId="urn:microsoft.com/office/officeart/2005/8/layout/default"/>
    <dgm:cxn modelId="{12FFFBD0-4784-425B-9300-4B4280C68EC4}" type="presParOf" srcId="{19F162E0-8AED-44E3-891A-5D2D4D69D613}" destId="{E0E5DFDD-8087-49C4-837A-56E77FFE93CF}" srcOrd="4" destOrd="0" presId="urn:microsoft.com/office/officeart/2005/8/layout/default"/>
    <dgm:cxn modelId="{378EA076-DD91-4769-8C20-9F6FA0111351}" type="presParOf" srcId="{19F162E0-8AED-44E3-891A-5D2D4D69D613}" destId="{54832E19-B7EF-4F68-BF5C-6986945E1927}" srcOrd="5" destOrd="0" presId="urn:microsoft.com/office/officeart/2005/8/layout/default"/>
    <dgm:cxn modelId="{5A13D0F6-A6E5-473F-9802-1AFAD1135E41}" type="presParOf" srcId="{19F162E0-8AED-44E3-891A-5D2D4D69D613}" destId="{A8F36846-1402-4F3F-8FDB-529B2F5F9718}" srcOrd="6" destOrd="0" presId="urn:microsoft.com/office/officeart/2005/8/layout/default"/>
    <dgm:cxn modelId="{EBD95BB6-CD00-4D66-AF02-220428B4EB07}" type="presParOf" srcId="{19F162E0-8AED-44E3-891A-5D2D4D69D613}" destId="{3F44869D-1631-473A-8AC2-EFBD68A4DA1A}" srcOrd="7" destOrd="0" presId="urn:microsoft.com/office/officeart/2005/8/layout/default"/>
    <dgm:cxn modelId="{7ECFC1B0-1923-4E8B-9E46-A8B22534C783}" type="presParOf" srcId="{19F162E0-8AED-44E3-891A-5D2D4D69D613}" destId="{BCABE200-A794-4354-B8B4-0390973DAAE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1DD134-6D10-440C-9C7C-18A5A9337D55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5285FC-BEBB-46FB-9259-3C023C71D7E3}">
      <dgm:prSet phldrT="[Текст]" custT="1"/>
      <dgm:spPr>
        <a:solidFill>
          <a:srgbClr val="6699FF"/>
        </a:solidFill>
      </dgm:spPr>
      <dgm:t>
        <a:bodyPr/>
        <a:lstStyle/>
        <a:p>
          <a:r>
            <a:rPr lang="ru-RU" sz="4000" b="1" dirty="0">
              <a:solidFill>
                <a:schemeClr val="tx1"/>
              </a:solidFill>
            </a:rPr>
            <a:t>ДОМ</a:t>
          </a:r>
          <a:endParaRPr lang="ru-RU" sz="3000" b="1" dirty="0">
            <a:solidFill>
              <a:schemeClr val="tx1"/>
            </a:solidFill>
          </a:endParaRPr>
        </a:p>
      </dgm:t>
    </dgm:pt>
    <dgm:pt modelId="{0D78E20F-AC40-45DE-AF23-3C3F06F575DC}" type="parTrans" cxnId="{C03913F9-F431-4FEF-9449-B446374D547B}">
      <dgm:prSet/>
      <dgm:spPr/>
      <dgm:t>
        <a:bodyPr/>
        <a:lstStyle/>
        <a:p>
          <a:endParaRPr lang="ru-RU"/>
        </a:p>
      </dgm:t>
    </dgm:pt>
    <dgm:pt modelId="{0CFEFF62-37A7-42BE-85C9-4425B7C12EA2}" type="sibTrans" cxnId="{C03913F9-F431-4FEF-9449-B446374D547B}">
      <dgm:prSet/>
      <dgm:spPr/>
      <dgm:t>
        <a:bodyPr/>
        <a:lstStyle/>
        <a:p>
          <a:endParaRPr lang="ru-RU"/>
        </a:p>
      </dgm:t>
    </dgm:pt>
    <dgm:pt modelId="{46CC623F-D4F6-469E-BFEA-EA85AC7866D5}">
      <dgm:prSet phldrT="[Текст]"/>
      <dgm:spPr>
        <a:solidFill>
          <a:srgbClr val="6699FF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Медицинское обеспечение</a:t>
          </a:r>
        </a:p>
      </dgm:t>
    </dgm:pt>
    <dgm:pt modelId="{3A375B2F-F9D2-4D44-812F-422AEB5BD28E}" type="parTrans" cxnId="{BBF27548-70CA-4DF0-A66F-6F86C61E5CD6}">
      <dgm:prSet/>
      <dgm:spPr/>
      <dgm:t>
        <a:bodyPr/>
        <a:lstStyle/>
        <a:p>
          <a:endParaRPr lang="ru-RU"/>
        </a:p>
      </dgm:t>
    </dgm:pt>
    <dgm:pt modelId="{11115A2C-3522-4FF5-B212-4E21BA780C8D}" type="sibTrans" cxnId="{BBF27548-70CA-4DF0-A66F-6F86C61E5CD6}">
      <dgm:prSet/>
      <dgm:spPr/>
      <dgm:t>
        <a:bodyPr/>
        <a:lstStyle/>
        <a:p>
          <a:endParaRPr lang="ru-RU"/>
        </a:p>
      </dgm:t>
    </dgm:pt>
    <dgm:pt modelId="{48988E3F-2E86-4BDA-AB86-A66B899CE7F1}">
      <dgm:prSet phldrT="[Текст]"/>
      <dgm:spPr>
        <a:solidFill>
          <a:srgbClr val="6699FF"/>
        </a:solidFill>
      </dgm:spPr>
      <dgm:t>
        <a:bodyPr/>
        <a:lstStyle/>
        <a:p>
          <a:r>
            <a:rPr lang="ru-RU" i="1" dirty="0">
              <a:solidFill>
                <a:schemeClr val="tx1"/>
              </a:solidFill>
            </a:rPr>
            <a:t>Практика</a:t>
          </a:r>
        </a:p>
      </dgm:t>
    </dgm:pt>
    <dgm:pt modelId="{D6365161-EC9F-4443-9104-959A89008746}" type="parTrans" cxnId="{725092F8-88C2-4455-B42C-0F645B946E93}">
      <dgm:prSet/>
      <dgm:spPr/>
      <dgm:t>
        <a:bodyPr/>
        <a:lstStyle/>
        <a:p>
          <a:endParaRPr lang="ru-RU"/>
        </a:p>
      </dgm:t>
    </dgm:pt>
    <dgm:pt modelId="{68CB382C-8D01-416E-91BA-DFB4C56CE69F}" type="sibTrans" cxnId="{725092F8-88C2-4455-B42C-0F645B946E93}">
      <dgm:prSet/>
      <dgm:spPr/>
      <dgm:t>
        <a:bodyPr/>
        <a:lstStyle/>
        <a:p>
          <a:endParaRPr lang="ru-RU"/>
        </a:p>
      </dgm:t>
    </dgm:pt>
    <dgm:pt modelId="{A808095C-84F6-42FC-AAE1-2546C4732B43}">
      <dgm:prSet phldrT="[Текст]"/>
      <dgm:spPr>
        <a:solidFill>
          <a:srgbClr val="6699FF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Трудоустройство</a:t>
          </a:r>
        </a:p>
      </dgm:t>
    </dgm:pt>
    <dgm:pt modelId="{79CD7844-A042-41AF-8211-78EA79DAD276}" type="parTrans" cxnId="{A203B643-2C09-4E67-B68D-55FAFA7682C3}">
      <dgm:prSet/>
      <dgm:spPr/>
      <dgm:t>
        <a:bodyPr/>
        <a:lstStyle/>
        <a:p>
          <a:endParaRPr lang="ru-RU"/>
        </a:p>
      </dgm:t>
    </dgm:pt>
    <dgm:pt modelId="{B80053A6-6577-4DB1-A994-F18AF1651689}" type="sibTrans" cxnId="{A203B643-2C09-4E67-B68D-55FAFA7682C3}">
      <dgm:prSet/>
      <dgm:spPr/>
      <dgm:t>
        <a:bodyPr/>
        <a:lstStyle/>
        <a:p>
          <a:endParaRPr lang="ru-RU"/>
        </a:p>
      </dgm:t>
    </dgm:pt>
    <dgm:pt modelId="{07C9D541-53C8-4320-8BBE-460516F1341A}">
      <dgm:prSet phldrT="[Текст]"/>
      <dgm:spPr>
        <a:solidFill>
          <a:srgbClr val="6699FF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Реабилитация</a:t>
          </a:r>
        </a:p>
      </dgm:t>
    </dgm:pt>
    <dgm:pt modelId="{4E642DF0-2A52-415E-9220-2CFBAB09A83B}" type="parTrans" cxnId="{3FA7D9CD-80D6-4DBD-ACD6-66A5EF73AC26}">
      <dgm:prSet/>
      <dgm:spPr/>
      <dgm:t>
        <a:bodyPr/>
        <a:lstStyle/>
        <a:p>
          <a:endParaRPr lang="ru-RU"/>
        </a:p>
      </dgm:t>
    </dgm:pt>
    <dgm:pt modelId="{90A07F84-2414-4DF1-AC23-0C85C1896174}" type="sibTrans" cxnId="{3FA7D9CD-80D6-4DBD-ACD6-66A5EF73AC26}">
      <dgm:prSet/>
      <dgm:spPr/>
      <dgm:t>
        <a:bodyPr/>
        <a:lstStyle/>
        <a:p>
          <a:endParaRPr lang="ru-RU"/>
        </a:p>
      </dgm:t>
    </dgm:pt>
    <dgm:pt modelId="{D8F156AF-35EC-4375-AEAC-EB801BFFE8E3}">
      <dgm:prSet phldrT="[Текст]"/>
      <dgm:spPr>
        <a:solidFill>
          <a:srgbClr val="6699FF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Образование</a:t>
          </a:r>
        </a:p>
      </dgm:t>
    </dgm:pt>
    <dgm:pt modelId="{C8276333-A0CD-44F7-B689-E8A5665FA536}" type="parTrans" cxnId="{FABE7CF4-5D0D-4704-8202-56CDD8584B29}">
      <dgm:prSet/>
      <dgm:spPr/>
      <dgm:t>
        <a:bodyPr/>
        <a:lstStyle/>
        <a:p>
          <a:endParaRPr lang="ru-RU"/>
        </a:p>
      </dgm:t>
    </dgm:pt>
    <dgm:pt modelId="{3A5FC9AF-CB6E-463A-B96D-99A1CE60E4AF}" type="sibTrans" cxnId="{FABE7CF4-5D0D-4704-8202-56CDD8584B29}">
      <dgm:prSet/>
      <dgm:spPr/>
      <dgm:t>
        <a:bodyPr/>
        <a:lstStyle/>
        <a:p>
          <a:endParaRPr lang="ru-RU"/>
        </a:p>
      </dgm:t>
    </dgm:pt>
    <dgm:pt modelId="{220ABD34-BC79-4F6F-B542-F84F3361A919}" type="pres">
      <dgm:prSet presAssocID="{7F1DD134-6D10-440C-9C7C-18A5A9337D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8AF020C-6A46-4D9F-BE81-0F33C2B4B1E5}" type="pres">
      <dgm:prSet presAssocID="{A05285FC-BEBB-46FB-9259-3C023C71D7E3}" presName="root1" presStyleCnt="0"/>
      <dgm:spPr/>
    </dgm:pt>
    <dgm:pt modelId="{407245DE-F961-47BF-9AC2-6FCBBF9EE397}" type="pres">
      <dgm:prSet presAssocID="{A05285FC-BEBB-46FB-9259-3C023C71D7E3}" presName="LevelOneTextNode" presStyleLbl="node0" presStyleIdx="0" presStyleCnt="1">
        <dgm:presLayoutVars>
          <dgm:chPref val="3"/>
        </dgm:presLayoutVars>
      </dgm:prSet>
      <dgm:spPr/>
    </dgm:pt>
    <dgm:pt modelId="{6465C4F5-6FDE-4369-B4FE-6227D974F6E5}" type="pres">
      <dgm:prSet presAssocID="{A05285FC-BEBB-46FB-9259-3C023C71D7E3}" presName="level2hierChild" presStyleCnt="0"/>
      <dgm:spPr/>
    </dgm:pt>
    <dgm:pt modelId="{E087303E-A843-4FEC-869A-EAE76EBEA3EC}" type="pres">
      <dgm:prSet presAssocID="{3A375B2F-F9D2-4D44-812F-422AEB5BD28E}" presName="conn2-1" presStyleLbl="parChTrans1D2" presStyleIdx="0" presStyleCnt="3"/>
      <dgm:spPr/>
    </dgm:pt>
    <dgm:pt modelId="{D0E9BCBB-C231-4863-A85A-E4E55EBD6118}" type="pres">
      <dgm:prSet presAssocID="{3A375B2F-F9D2-4D44-812F-422AEB5BD28E}" presName="connTx" presStyleLbl="parChTrans1D2" presStyleIdx="0" presStyleCnt="3"/>
      <dgm:spPr/>
    </dgm:pt>
    <dgm:pt modelId="{5A326314-9264-423D-969E-D143F2B8127D}" type="pres">
      <dgm:prSet presAssocID="{46CC623F-D4F6-469E-BFEA-EA85AC7866D5}" presName="root2" presStyleCnt="0"/>
      <dgm:spPr/>
    </dgm:pt>
    <dgm:pt modelId="{3BF0984E-BAE2-4030-BC2B-9494FAF253F8}" type="pres">
      <dgm:prSet presAssocID="{46CC623F-D4F6-469E-BFEA-EA85AC7866D5}" presName="LevelTwoTextNode" presStyleLbl="node2" presStyleIdx="0" presStyleCnt="3">
        <dgm:presLayoutVars>
          <dgm:chPref val="3"/>
        </dgm:presLayoutVars>
      </dgm:prSet>
      <dgm:spPr/>
    </dgm:pt>
    <dgm:pt modelId="{F2343B75-20DD-4814-AEF3-E6AF2FF64215}" type="pres">
      <dgm:prSet presAssocID="{46CC623F-D4F6-469E-BFEA-EA85AC7866D5}" presName="level3hierChild" presStyleCnt="0"/>
      <dgm:spPr/>
    </dgm:pt>
    <dgm:pt modelId="{337CFD2D-3091-4B34-AD62-961C4FF6323A}" type="pres">
      <dgm:prSet presAssocID="{C8276333-A0CD-44F7-B689-E8A5665FA536}" presName="conn2-1" presStyleLbl="parChTrans1D2" presStyleIdx="1" presStyleCnt="3"/>
      <dgm:spPr/>
    </dgm:pt>
    <dgm:pt modelId="{C157FEE7-D7AB-45DE-BDDD-BA965548D87B}" type="pres">
      <dgm:prSet presAssocID="{C8276333-A0CD-44F7-B689-E8A5665FA536}" presName="connTx" presStyleLbl="parChTrans1D2" presStyleIdx="1" presStyleCnt="3"/>
      <dgm:spPr/>
    </dgm:pt>
    <dgm:pt modelId="{F7197551-67E4-4559-8A9B-D9F385DD9AE4}" type="pres">
      <dgm:prSet presAssocID="{D8F156AF-35EC-4375-AEAC-EB801BFFE8E3}" presName="root2" presStyleCnt="0"/>
      <dgm:spPr/>
    </dgm:pt>
    <dgm:pt modelId="{536F3AEE-A61F-49F3-9715-021A24AF111A}" type="pres">
      <dgm:prSet presAssocID="{D8F156AF-35EC-4375-AEAC-EB801BFFE8E3}" presName="LevelTwoTextNode" presStyleLbl="node2" presStyleIdx="1" presStyleCnt="3">
        <dgm:presLayoutVars>
          <dgm:chPref val="3"/>
        </dgm:presLayoutVars>
      </dgm:prSet>
      <dgm:spPr/>
    </dgm:pt>
    <dgm:pt modelId="{4C58D67F-14D2-4249-992A-455DE5D97527}" type="pres">
      <dgm:prSet presAssocID="{D8F156AF-35EC-4375-AEAC-EB801BFFE8E3}" presName="level3hierChild" presStyleCnt="0"/>
      <dgm:spPr/>
    </dgm:pt>
    <dgm:pt modelId="{FA20A94F-F4DC-4950-BC6E-9C98ABFFF007}" type="pres">
      <dgm:prSet presAssocID="{D6365161-EC9F-4443-9104-959A89008746}" presName="conn2-1" presStyleLbl="parChTrans1D3" presStyleIdx="0" presStyleCnt="2"/>
      <dgm:spPr/>
    </dgm:pt>
    <dgm:pt modelId="{CAF2D2E8-A0FA-42B0-AD10-5D90CFB179B4}" type="pres">
      <dgm:prSet presAssocID="{D6365161-EC9F-4443-9104-959A89008746}" presName="connTx" presStyleLbl="parChTrans1D3" presStyleIdx="0" presStyleCnt="2"/>
      <dgm:spPr/>
    </dgm:pt>
    <dgm:pt modelId="{A2850001-17BD-4000-B683-641A93A37307}" type="pres">
      <dgm:prSet presAssocID="{48988E3F-2E86-4BDA-AB86-A66B899CE7F1}" presName="root2" presStyleCnt="0"/>
      <dgm:spPr/>
    </dgm:pt>
    <dgm:pt modelId="{8B4403D4-621A-427B-A7C9-2274048BF9FD}" type="pres">
      <dgm:prSet presAssocID="{48988E3F-2E86-4BDA-AB86-A66B899CE7F1}" presName="LevelTwoTextNode" presStyleLbl="node3" presStyleIdx="0" presStyleCnt="2">
        <dgm:presLayoutVars>
          <dgm:chPref val="3"/>
        </dgm:presLayoutVars>
      </dgm:prSet>
      <dgm:spPr/>
    </dgm:pt>
    <dgm:pt modelId="{24E444AD-27D7-4D99-ADCF-BDD7556E6FCB}" type="pres">
      <dgm:prSet presAssocID="{48988E3F-2E86-4BDA-AB86-A66B899CE7F1}" presName="level3hierChild" presStyleCnt="0"/>
      <dgm:spPr/>
    </dgm:pt>
    <dgm:pt modelId="{448598BE-ECC6-4BB5-B1C4-93B1FCC4CF54}" type="pres">
      <dgm:prSet presAssocID="{79CD7844-A042-41AF-8211-78EA79DAD276}" presName="conn2-1" presStyleLbl="parChTrans1D3" presStyleIdx="1" presStyleCnt="2"/>
      <dgm:spPr/>
    </dgm:pt>
    <dgm:pt modelId="{3ACED3F7-9388-42E0-B6D0-51376D17A499}" type="pres">
      <dgm:prSet presAssocID="{79CD7844-A042-41AF-8211-78EA79DAD276}" presName="connTx" presStyleLbl="parChTrans1D3" presStyleIdx="1" presStyleCnt="2"/>
      <dgm:spPr/>
    </dgm:pt>
    <dgm:pt modelId="{08D9FEAF-2073-4795-B8F7-695A789CBB87}" type="pres">
      <dgm:prSet presAssocID="{A808095C-84F6-42FC-AAE1-2546C4732B43}" presName="root2" presStyleCnt="0"/>
      <dgm:spPr/>
    </dgm:pt>
    <dgm:pt modelId="{B2A9B018-C96B-4836-89C1-8B36AFA78D31}" type="pres">
      <dgm:prSet presAssocID="{A808095C-84F6-42FC-AAE1-2546C4732B43}" presName="LevelTwoTextNode" presStyleLbl="node3" presStyleIdx="1" presStyleCnt="2">
        <dgm:presLayoutVars>
          <dgm:chPref val="3"/>
        </dgm:presLayoutVars>
      </dgm:prSet>
      <dgm:spPr/>
    </dgm:pt>
    <dgm:pt modelId="{F963344B-7AFF-4A62-975A-85B78A1936E2}" type="pres">
      <dgm:prSet presAssocID="{A808095C-84F6-42FC-AAE1-2546C4732B43}" presName="level3hierChild" presStyleCnt="0"/>
      <dgm:spPr/>
    </dgm:pt>
    <dgm:pt modelId="{814103C9-71FE-4D7D-A8F1-4885F0881B3D}" type="pres">
      <dgm:prSet presAssocID="{4E642DF0-2A52-415E-9220-2CFBAB09A83B}" presName="conn2-1" presStyleLbl="parChTrans1D2" presStyleIdx="2" presStyleCnt="3"/>
      <dgm:spPr/>
    </dgm:pt>
    <dgm:pt modelId="{1D299E0B-7802-43CF-8D97-66C026E1427A}" type="pres">
      <dgm:prSet presAssocID="{4E642DF0-2A52-415E-9220-2CFBAB09A83B}" presName="connTx" presStyleLbl="parChTrans1D2" presStyleIdx="2" presStyleCnt="3"/>
      <dgm:spPr/>
    </dgm:pt>
    <dgm:pt modelId="{ED53BFF3-8793-4847-AE71-9D5484A70374}" type="pres">
      <dgm:prSet presAssocID="{07C9D541-53C8-4320-8BBE-460516F1341A}" presName="root2" presStyleCnt="0"/>
      <dgm:spPr/>
    </dgm:pt>
    <dgm:pt modelId="{C2C5E4CC-641C-422F-A39C-78151B89A26A}" type="pres">
      <dgm:prSet presAssocID="{07C9D541-53C8-4320-8BBE-460516F1341A}" presName="LevelTwoTextNode" presStyleLbl="node2" presStyleIdx="2" presStyleCnt="3">
        <dgm:presLayoutVars>
          <dgm:chPref val="3"/>
        </dgm:presLayoutVars>
      </dgm:prSet>
      <dgm:spPr/>
    </dgm:pt>
    <dgm:pt modelId="{62EDA83E-5491-42F4-A1F6-7D301B6F979F}" type="pres">
      <dgm:prSet presAssocID="{07C9D541-53C8-4320-8BBE-460516F1341A}" presName="level3hierChild" presStyleCnt="0"/>
      <dgm:spPr/>
    </dgm:pt>
  </dgm:ptLst>
  <dgm:cxnLst>
    <dgm:cxn modelId="{D186E410-9579-4D99-B31F-164C0645E4EE}" type="presOf" srcId="{79CD7844-A042-41AF-8211-78EA79DAD276}" destId="{448598BE-ECC6-4BB5-B1C4-93B1FCC4CF54}" srcOrd="0" destOrd="0" presId="urn:microsoft.com/office/officeart/2005/8/layout/hierarchy2"/>
    <dgm:cxn modelId="{5C7CD716-24A3-4C5D-B7E2-93920ACDE573}" type="presOf" srcId="{4E642DF0-2A52-415E-9220-2CFBAB09A83B}" destId="{814103C9-71FE-4D7D-A8F1-4885F0881B3D}" srcOrd="0" destOrd="0" presId="urn:microsoft.com/office/officeart/2005/8/layout/hierarchy2"/>
    <dgm:cxn modelId="{8216BD2B-FCAC-42F5-8B2C-09AD874D734F}" type="presOf" srcId="{C8276333-A0CD-44F7-B689-E8A5665FA536}" destId="{C157FEE7-D7AB-45DE-BDDD-BA965548D87B}" srcOrd="1" destOrd="0" presId="urn:microsoft.com/office/officeart/2005/8/layout/hierarchy2"/>
    <dgm:cxn modelId="{FA2DE230-BF6D-4F26-A9A6-0CFCE8644A93}" type="presOf" srcId="{48988E3F-2E86-4BDA-AB86-A66B899CE7F1}" destId="{8B4403D4-621A-427B-A7C9-2274048BF9FD}" srcOrd="0" destOrd="0" presId="urn:microsoft.com/office/officeart/2005/8/layout/hierarchy2"/>
    <dgm:cxn modelId="{66A5D63D-C2BD-4B29-B524-A43C743D73E2}" type="presOf" srcId="{4E642DF0-2A52-415E-9220-2CFBAB09A83B}" destId="{1D299E0B-7802-43CF-8D97-66C026E1427A}" srcOrd="1" destOrd="0" presId="urn:microsoft.com/office/officeart/2005/8/layout/hierarchy2"/>
    <dgm:cxn modelId="{14481B3F-450D-4F4F-843F-1B7530958830}" type="presOf" srcId="{79CD7844-A042-41AF-8211-78EA79DAD276}" destId="{3ACED3F7-9388-42E0-B6D0-51376D17A499}" srcOrd="1" destOrd="0" presId="urn:microsoft.com/office/officeart/2005/8/layout/hierarchy2"/>
    <dgm:cxn modelId="{A203B643-2C09-4E67-B68D-55FAFA7682C3}" srcId="{D8F156AF-35EC-4375-AEAC-EB801BFFE8E3}" destId="{A808095C-84F6-42FC-AAE1-2546C4732B43}" srcOrd="1" destOrd="0" parTransId="{79CD7844-A042-41AF-8211-78EA79DAD276}" sibTransId="{B80053A6-6577-4DB1-A994-F18AF1651689}"/>
    <dgm:cxn modelId="{BBF27548-70CA-4DF0-A66F-6F86C61E5CD6}" srcId="{A05285FC-BEBB-46FB-9259-3C023C71D7E3}" destId="{46CC623F-D4F6-469E-BFEA-EA85AC7866D5}" srcOrd="0" destOrd="0" parTransId="{3A375B2F-F9D2-4D44-812F-422AEB5BD28E}" sibTransId="{11115A2C-3522-4FF5-B212-4E21BA780C8D}"/>
    <dgm:cxn modelId="{788EA44E-2623-4CDB-A8FA-BB83616EAC32}" type="presOf" srcId="{D6365161-EC9F-4443-9104-959A89008746}" destId="{FA20A94F-F4DC-4950-BC6E-9C98ABFFF007}" srcOrd="0" destOrd="0" presId="urn:microsoft.com/office/officeart/2005/8/layout/hierarchy2"/>
    <dgm:cxn modelId="{61946D85-3333-4EFE-94C6-583DE23E6E8A}" type="presOf" srcId="{A808095C-84F6-42FC-AAE1-2546C4732B43}" destId="{B2A9B018-C96B-4836-89C1-8B36AFA78D31}" srcOrd="0" destOrd="0" presId="urn:microsoft.com/office/officeart/2005/8/layout/hierarchy2"/>
    <dgm:cxn modelId="{27F11FA3-870E-4710-BF6B-57786DDBDA0E}" type="presOf" srcId="{A05285FC-BEBB-46FB-9259-3C023C71D7E3}" destId="{407245DE-F961-47BF-9AC2-6FCBBF9EE397}" srcOrd="0" destOrd="0" presId="urn:microsoft.com/office/officeart/2005/8/layout/hierarchy2"/>
    <dgm:cxn modelId="{4D3D0FA9-E7DE-43B9-B55E-228CEADEA480}" type="presOf" srcId="{D8F156AF-35EC-4375-AEAC-EB801BFFE8E3}" destId="{536F3AEE-A61F-49F3-9715-021A24AF111A}" srcOrd="0" destOrd="0" presId="urn:microsoft.com/office/officeart/2005/8/layout/hierarchy2"/>
    <dgm:cxn modelId="{7F1F67AC-5813-4DE1-AEE6-541E5FAA82A0}" type="presOf" srcId="{3A375B2F-F9D2-4D44-812F-422AEB5BD28E}" destId="{E087303E-A843-4FEC-869A-EAE76EBEA3EC}" srcOrd="0" destOrd="0" presId="urn:microsoft.com/office/officeart/2005/8/layout/hierarchy2"/>
    <dgm:cxn modelId="{7DF4DEBA-6BD1-4CCC-903E-DEAA7CFD3EF1}" type="presOf" srcId="{7F1DD134-6D10-440C-9C7C-18A5A9337D55}" destId="{220ABD34-BC79-4F6F-B542-F84F3361A919}" srcOrd="0" destOrd="0" presId="urn:microsoft.com/office/officeart/2005/8/layout/hierarchy2"/>
    <dgm:cxn modelId="{88715BC5-F4F2-4930-A9EA-3A3F20A89523}" type="presOf" srcId="{D6365161-EC9F-4443-9104-959A89008746}" destId="{CAF2D2E8-A0FA-42B0-AD10-5D90CFB179B4}" srcOrd="1" destOrd="0" presId="urn:microsoft.com/office/officeart/2005/8/layout/hierarchy2"/>
    <dgm:cxn modelId="{3FA7D9CD-80D6-4DBD-ACD6-66A5EF73AC26}" srcId="{A05285FC-BEBB-46FB-9259-3C023C71D7E3}" destId="{07C9D541-53C8-4320-8BBE-460516F1341A}" srcOrd="2" destOrd="0" parTransId="{4E642DF0-2A52-415E-9220-2CFBAB09A83B}" sibTransId="{90A07F84-2414-4DF1-AC23-0C85C1896174}"/>
    <dgm:cxn modelId="{3FA412E4-E9E8-4C46-BA6C-C68779A4ABB7}" type="presOf" srcId="{46CC623F-D4F6-469E-BFEA-EA85AC7866D5}" destId="{3BF0984E-BAE2-4030-BC2B-9494FAF253F8}" srcOrd="0" destOrd="0" presId="urn:microsoft.com/office/officeart/2005/8/layout/hierarchy2"/>
    <dgm:cxn modelId="{EE5685F2-0B0D-4807-9073-5249A99E0AFD}" type="presOf" srcId="{C8276333-A0CD-44F7-B689-E8A5665FA536}" destId="{337CFD2D-3091-4B34-AD62-961C4FF6323A}" srcOrd="0" destOrd="0" presId="urn:microsoft.com/office/officeart/2005/8/layout/hierarchy2"/>
    <dgm:cxn modelId="{FABE7CF4-5D0D-4704-8202-56CDD8584B29}" srcId="{A05285FC-BEBB-46FB-9259-3C023C71D7E3}" destId="{D8F156AF-35EC-4375-AEAC-EB801BFFE8E3}" srcOrd="1" destOrd="0" parTransId="{C8276333-A0CD-44F7-B689-E8A5665FA536}" sibTransId="{3A5FC9AF-CB6E-463A-B96D-99A1CE60E4AF}"/>
    <dgm:cxn modelId="{365DC4F6-9A70-4181-B345-B73563D4A835}" type="presOf" srcId="{07C9D541-53C8-4320-8BBE-460516F1341A}" destId="{C2C5E4CC-641C-422F-A39C-78151B89A26A}" srcOrd="0" destOrd="0" presId="urn:microsoft.com/office/officeart/2005/8/layout/hierarchy2"/>
    <dgm:cxn modelId="{725092F8-88C2-4455-B42C-0F645B946E93}" srcId="{D8F156AF-35EC-4375-AEAC-EB801BFFE8E3}" destId="{48988E3F-2E86-4BDA-AB86-A66B899CE7F1}" srcOrd="0" destOrd="0" parTransId="{D6365161-EC9F-4443-9104-959A89008746}" sibTransId="{68CB382C-8D01-416E-91BA-DFB4C56CE69F}"/>
    <dgm:cxn modelId="{A837E1F8-9F54-4C9F-B1C7-CBCE0FAB13ED}" type="presOf" srcId="{3A375B2F-F9D2-4D44-812F-422AEB5BD28E}" destId="{D0E9BCBB-C231-4863-A85A-E4E55EBD6118}" srcOrd="1" destOrd="0" presId="urn:microsoft.com/office/officeart/2005/8/layout/hierarchy2"/>
    <dgm:cxn modelId="{C03913F9-F431-4FEF-9449-B446374D547B}" srcId="{7F1DD134-6D10-440C-9C7C-18A5A9337D55}" destId="{A05285FC-BEBB-46FB-9259-3C023C71D7E3}" srcOrd="0" destOrd="0" parTransId="{0D78E20F-AC40-45DE-AF23-3C3F06F575DC}" sibTransId="{0CFEFF62-37A7-42BE-85C9-4425B7C12EA2}"/>
    <dgm:cxn modelId="{6C28FC0D-0052-45EC-A126-8D9F6FE143ED}" type="presParOf" srcId="{220ABD34-BC79-4F6F-B542-F84F3361A919}" destId="{48AF020C-6A46-4D9F-BE81-0F33C2B4B1E5}" srcOrd="0" destOrd="0" presId="urn:microsoft.com/office/officeart/2005/8/layout/hierarchy2"/>
    <dgm:cxn modelId="{D7AD0146-D042-493C-957E-8328917489D5}" type="presParOf" srcId="{48AF020C-6A46-4D9F-BE81-0F33C2B4B1E5}" destId="{407245DE-F961-47BF-9AC2-6FCBBF9EE397}" srcOrd="0" destOrd="0" presId="urn:microsoft.com/office/officeart/2005/8/layout/hierarchy2"/>
    <dgm:cxn modelId="{9EB79FD4-0A73-4DEC-BDDD-19D1E39277FA}" type="presParOf" srcId="{48AF020C-6A46-4D9F-BE81-0F33C2B4B1E5}" destId="{6465C4F5-6FDE-4369-B4FE-6227D974F6E5}" srcOrd="1" destOrd="0" presId="urn:microsoft.com/office/officeart/2005/8/layout/hierarchy2"/>
    <dgm:cxn modelId="{BD206171-90C0-49E3-8A2E-AC255CC5B439}" type="presParOf" srcId="{6465C4F5-6FDE-4369-B4FE-6227D974F6E5}" destId="{E087303E-A843-4FEC-869A-EAE76EBEA3EC}" srcOrd="0" destOrd="0" presId="urn:microsoft.com/office/officeart/2005/8/layout/hierarchy2"/>
    <dgm:cxn modelId="{E9ACB1C7-7FC7-48D0-9798-CE0BF54B50DA}" type="presParOf" srcId="{E087303E-A843-4FEC-869A-EAE76EBEA3EC}" destId="{D0E9BCBB-C231-4863-A85A-E4E55EBD6118}" srcOrd="0" destOrd="0" presId="urn:microsoft.com/office/officeart/2005/8/layout/hierarchy2"/>
    <dgm:cxn modelId="{F9C53CE3-55C9-4F79-9BFD-40CBF278E1F1}" type="presParOf" srcId="{6465C4F5-6FDE-4369-B4FE-6227D974F6E5}" destId="{5A326314-9264-423D-969E-D143F2B8127D}" srcOrd="1" destOrd="0" presId="urn:microsoft.com/office/officeart/2005/8/layout/hierarchy2"/>
    <dgm:cxn modelId="{11ACDFA7-C889-4E11-BBF0-6A6374BD421C}" type="presParOf" srcId="{5A326314-9264-423D-969E-D143F2B8127D}" destId="{3BF0984E-BAE2-4030-BC2B-9494FAF253F8}" srcOrd="0" destOrd="0" presId="urn:microsoft.com/office/officeart/2005/8/layout/hierarchy2"/>
    <dgm:cxn modelId="{3C3FCC3C-E481-4815-9A4E-AAA706FE1EC8}" type="presParOf" srcId="{5A326314-9264-423D-969E-D143F2B8127D}" destId="{F2343B75-20DD-4814-AEF3-E6AF2FF64215}" srcOrd="1" destOrd="0" presId="urn:microsoft.com/office/officeart/2005/8/layout/hierarchy2"/>
    <dgm:cxn modelId="{D039CBE8-192A-404A-97D4-AC462186CA31}" type="presParOf" srcId="{6465C4F5-6FDE-4369-B4FE-6227D974F6E5}" destId="{337CFD2D-3091-4B34-AD62-961C4FF6323A}" srcOrd="2" destOrd="0" presId="urn:microsoft.com/office/officeart/2005/8/layout/hierarchy2"/>
    <dgm:cxn modelId="{0C97483B-6A6E-4A70-8F09-2A0B12436898}" type="presParOf" srcId="{337CFD2D-3091-4B34-AD62-961C4FF6323A}" destId="{C157FEE7-D7AB-45DE-BDDD-BA965548D87B}" srcOrd="0" destOrd="0" presId="urn:microsoft.com/office/officeart/2005/8/layout/hierarchy2"/>
    <dgm:cxn modelId="{C438C5DA-B7D9-4F83-89E1-2CB479376F4B}" type="presParOf" srcId="{6465C4F5-6FDE-4369-B4FE-6227D974F6E5}" destId="{F7197551-67E4-4559-8A9B-D9F385DD9AE4}" srcOrd="3" destOrd="0" presId="urn:microsoft.com/office/officeart/2005/8/layout/hierarchy2"/>
    <dgm:cxn modelId="{63D493E9-19D2-4217-BC2A-04DA4AE7A11B}" type="presParOf" srcId="{F7197551-67E4-4559-8A9B-D9F385DD9AE4}" destId="{536F3AEE-A61F-49F3-9715-021A24AF111A}" srcOrd="0" destOrd="0" presId="urn:microsoft.com/office/officeart/2005/8/layout/hierarchy2"/>
    <dgm:cxn modelId="{1D923AE7-5990-46EC-9A62-CD6139B0071E}" type="presParOf" srcId="{F7197551-67E4-4559-8A9B-D9F385DD9AE4}" destId="{4C58D67F-14D2-4249-992A-455DE5D97527}" srcOrd="1" destOrd="0" presId="urn:microsoft.com/office/officeart/2005/8/layout/hierarchy2"/>
    <dgm:cxn modelId="{10C8B327-C192-473B-803D-06FCAB2D6646}" type="presParOf" srcId="{4C58D67F-14D2-4249-992A-455DE5D97527}" destId="{FA20A94F-F4DC-4950-BC6E-9C98ABFFF007}" srcOrd="0" destOrd="0" presId="urn:microsoft.com/office/officeart/2005/8/layout/hierarchy2"/>
    <dgm:cxn modelId="{E09D182C-1352-4417-A4EB-809325CC0212}" type="presParOf" srcId="{FA20A94F-F4DC-4950-BC6E-9C98ABFFF007}" destId="{CAF2D2E8-A0FA-42B0-AD10-5D90CFB179B4}" srcOrd="0" destOrd="0" presId="urn:microsoft.com/office/officeart/2005/8/layout/hierarchy2"/>
    <dgm:cxn modelId="{5ADDD46B-93DB-4810-B6AA-B23A4F6786F4}" type="presParOf" srcId="{4C58D67F-14D2-4249-992A-455DE5D97527}" destId="{A2850001-17BD-4000-B683-641A93A37307}" srcOrd="1" destOrd="0" presId="urn:microsoft.com/office/officeart/2005/8/layout/hierarchy2"/>
    <dgm:cxn modelId="{C6D85477-6608-4CA9-AAEF-C9527EA33C29}" type="presParOf" srcId="{A2850001-17BD-4000-B683-641A93A37307}" destId="{8B4403D4-621A-427B-A7C9-2274048BF9FD}" srcOrd="0" destOrd="0" presId="urn:microsoft.com/office/officeart/2005/8/layout/hierarchy2"/>
    <dgm:cxn modelId="{F9B38500-E528-4B32-B833-236D0BE68E27}" type="presParOf" srcId="{A2850001-17BD-4000-B683-641A93A37307}" destId="{24E444AD-27D7-4D99-ADCF-BDD7556E6FCB}" srcOrd="1" destOrd="0" presId="urn:microsoft.com/office/officeart/2005/8/layout/hierarchy2"/>
    <dgm:cxn modelId="{E350C5D1-D63F-4B90-8C3B-1F42F79EDC02}" type="presParOf" srcId="{4C58D67F-14D2-4249-992A-455DE5D97527}" destId="{448598BE-ECC6-4BB5-B1C4-93B1FCC4CF54}" srcOrd="2" destOrd="0" presId="urn:microsoft.com/office/officeart/2005/8/layout/hierarchy2"/>
    <dgm:cxn modelId="{65AB868D-52D8-4758-AB35-514CC1E63DEE}" type="presParOf" srcId="{448598BE-ECC6-4BB5-B1C4-93B1FCC4CF54}" destId="{3ACED3F7-9388-42E0-B6D0-51376D17A499}" srcOrd="0" destOrd="0" presId="urn:microsoft.com/office/officeart/2005/8/layout/hierarchy2"/>
    <dgm:cxn modelId="{C921806C-EBF9-4A2B-888D-55783B1EF03B}" type="presParOf" srcId="{4C58D67F-14D2-4249-992A-455DE5D97527}" destId="{08D9FEAF-2073-4795-B8F7-695A789CBB87}" srcOrd="3" destOrd="0" presId="urn:microsoft.com/office/officeart/2005/8/layout/hierarchy2"/>
    <dgm:cxn modelId="{ECAC08AA-5EAA-49EC-8EAC-D30DACB3CEE0}" type="presParOf" srcId="{08D9FEAF-2073-4795-B8F7-695A789CBB87}" destId="{B2A9B018-C96B-4836-89C1-8B36AFA78D31}" srcOrd="0" destOrd="0" presId="urn:microsoft.com/office/officeart/2005/8/layout/hierarchy2"/>
    <dgm:cxn modelId="{720813F3-9166-4EF4-97EF-60293D156596}" type="presParOf" srcId="{08D9FEAF-2073-4795-B8F7-695A789CBB87}" destId="{F963344B-7AFF-4A62-975A-85B78A1936E2}" srcOrd="1" destOrd="0" presId="urn:microsoft.com/office/officeart/2005/8/layout/hierarchy2"/>
    <dgm:cxn modelId="{2F13DD37-0667-48CF-930C-4015BCF06487}" type="presParOf" srcId="{6465C4F5-6FDE-4369-B4FE-6227D974F6E5}" destId="{814103C9-71FE-4D7D-A8F1-4885F0881B3D}" srcOrd="4" destOrd="0" presId="urn:microsoft.com/office/officeart/2005/8/layout/hierarchy2"/>
    <dgm:cxn modelId="{2EE13946-93C4-45AA-B4F8-27F3F9E1E53D}" type="presParOf" srcId="{814103C9-71FE-4D7D-A8F1-4885F0881B3D}" destId="{1D299E0B-7802-43CF-8D97-66C026E1427A}" srcOrd="0" destOrd="0" presId="urn:microsoft.com/office/officeart/2005/8/layout/hierarchy2"/>
    <dgm:cxn modelId="{FD228ED6-C1D6-49AA-B43E-A0405C5665D8}" type="presParOf" srcId="{6465C4F5-6FDE-4369-B4FE-6227D974F6E5}" destId="{ED53BFF3-8793-4847-AE71-9D5484A70374}" srcOrd="5" destOrd="0" presId="urn:microsoft.com/office/officeart/2005/8/layout/hierarchy2"/>
    <dgm:cxn modelId="{38B6E1DE-5A68-4492-B6F0-BDDAC56FDF73}" type="presParOf" srcId="{ED53BFF3-8793-4847-AE71-9D5484A70374}" destId="{C2C5E4CC-641C-422F-A39C-78151B89A26A}" srcOrd="0" destOrd="0" presId="urn:microsoft.com/office/officeart/2005/8/layout/hierarchy2"/>
    <dgm:cxn modelId="{B52D64AA-604E-4926-8F32-A7FD893B2CBB}" type="presParOf" srcId="{ED53BFF3-8793-4847-AE71-9D5484A70374}" destId="{62EDA83E-5491-42F4-A1F6-7D301B6F979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4F60518-0061-4FCA-AE80-0F7B7003D2E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6C8267-57C3-437F-9FB5-6029B16E8996}">
      <dgm:prSet phldrT="[Текст]"/>
      <dgm:spPr/>
      <dgm:t>
        <a:bodyPr/>
        <a:lstStyle/>
        <a:p>
          <a:r>
            <a:rPr lang="ru-RU" dirty="0"/>
            <a:t>Дипломы с отличием</a:t>
          </a:r>
        </a:p>
      </dgm:t>
    </dgm:pt>
    <dgm:pt modelId="{099B35A7-87F7-4544-AECC-F4CB3F1F8E6F}" type="parTrans" cxnId="{2270C939-869D-4185-8469-D52467637DCA}">
      <dgm:prSet/>
      <dgm:spPr/>
      <dgm:t>
        <a:bodyPr/>
        <a:lstStyle/>
        <a:p>
          <a:endParaRPr lang="ru-RU"/>
        </a:p>
      </dgm:t>
    </dgm:pt>
    <dgm:pt modelId="{F087AA75-63A3-4C6A-BA5D-D0BFB4363778}" type="sibTrans" cxnId="{2270C939-869D-4185-8469-D52467637DCA}">
      <dgm:prSet/>
      <dgm:spPr/>
      <dgm:t>
        <a:bodyPr/>
        <a:lstStyle/>
        <a:p>
          <a:endParaRPr lang="ru-RU"/>
        </a:p>
      </dgm:t>
    </dgm:pt>
    <dgm:pt modelId="{975815E4-8123-457F-962D-84056E6DF36E}">
      <dgm:prSet phldrT="[Текст]"/>
      <dgm:spPr/>
      <dgm:t>
        <a:bodyPr/>
        <a:lstStyle/>
        <a:p>
          <a:r>
            <a:rPr lang="ru-RU" dirty="0"/>
            <a:t>51,4%</a:t>
          </a:r>
        </a:p>
      </dgm:t>
    </dgm:pt>
    <dgm:pt modelId="{3BC2E088-8880-4F1D-A8FF-33C6AAF0D1A0}" type="parTrans" cxnId="{0E87A543-CCF1-4771-94E1-01B5089BAE5A}">
      <dgm:prSet/>
      <dgm:spPr/>
      <dgm:t>
        <a:bodyPr/>
        <a:lstStyle/>
        <a:p>
          <a:endParaRPr lang="ru-RU"/>
        </a:p>
      </dgm:t>
    </dgm:pt>
    <dgm:pt modelId="{94110BA2-502D-41E3-A1B3-226E855737DC}" type="sibTrans" cxnId="{0E87A543-CCF1-4771-94E1-01B5089BAE5A}">
      <dgm:prSet/>
      <dgm:spPr/>
      <dgm:t>
        <a:bodyPr/>
        <a:lstStyle/>
        <a:p>
          <a:endParaRPr lang="ru-RU"/>
        </a:p>
      </dgm:t>
    </dgm:pt>
    <dgm:pt modelId="{7CA7C09C-B850-4C3B-ADE5-14692621BCA6}">
      <dgm:prSet phldrT="[Текст]"/>
      <dgm:spPr/>
      <dgm:t>
        <a:bodyPr/>
        <a:lstStyle/>
        <a:p>
          <a:r>
            <a:rPr lang="ru-RU" dirty="0"/>
            <a:t>Трудоустройство выпускников </a:t>
          </a:r>
        </a:p>
      </dgm:t>
    </dgm:pt>
    <dgm:pt modelId="{155D22E2-9B94-490E-89AE-7F64E147D62E}" type="parTrans" cxnId="{7985814B-584D-4690-ACF9-1B2CAF4E02A0}">
      <dgm:prSet/>
      <dgm:spPr/>
      <dgm:t>
        <a:bodyPr/>
        <a:lstStyle/>
        <a:p>
          <a:endParaRPr lang="ru-RU"/>
        </a:p>
      </dgm:t>
    </dgm:pt>
    <dgm:pt modelId="{1690E610-80F9-4C93-850F-65C07120F914}" type="sibTrans" cxnId="{7985814B-584D-4690-ACF9-1B2CAF4E02A0}">
      <dgm:prSet/>
      <dgm:spPr/>
      <dgm:t>
        <a:bodyPr/>
        <a:lstStyle/>
        <a:p>
          <a:endParaRPr lang="ru-RU"/>
        </a:p>
      </dgm:t>
    </dgm:pt>
    <dgm:pt modelId="{630C9AD5-AFA7-4E12-B471-77347AE98F81}">
      <dgm:prSet phldrT="[Текст]"/>
      <dgm:spPr/>
      <dgm:t>
        <a:bodyPr/>
        <a:lstStyle/>
        <a:p>
          <a:r>
            <a:rPr lang="ru-RU" dirty="0"/>
            <a:t>45,1%</a:t>
          </a:r>
        </a:p>
      </dgm:t>
    </dgm:pt>
    <dgm:pt modelId="{10ACAD24-2216-48E5-BFED-A2EE6CEB9AC7}" type="parTrans" cxnId="{B581ED2C-1082-4A3A-9A56-D1BA4A7C59DB}">
      <dgm:prSet/>
      <dgm:spPr/>
      <dgm:t>
        <a:bodyPr/>
        <a:lstStyle/>
        <a:p>
          <a:endParaRPr lang="ru-RU"/>
        </a:p>
      </dgm:t>
    </dgm:pt>
    <dgm:pt modelId="{2D8A978D-218E-43C0-A69B-602B7690B6C0}" type="sibTrans" cxnId="{B581ED2C-1082-4A3A-9A56-D1BA4A7C59DB}">
      <dgm:prSet/>
      <dgm:spPr/>
      <dgm:t>
        <a:bodyPr/>
        <a:lstStyle/>
        <a:p>
          <a:endParaRPr lang="ru-RU"/>
        </a:p>
      </dgm:t>
    </dgm:pt>
    <dgm:pt modelId="{99A005ED-2F61-414F-84CC-AD1A2F8D4D6E}">
      <dgm:prSet phldrT="[Текст]"/>
      <dgm:spPr/>
      <dgm:t>
        <a:bodyPr/>
        <a:lstStyle/>
        <a:p>
          <a:r>
            <a:rPr lang="ru-RU" dirty="0"/>
            <a:t>Успеваемость, качество знаний</a:t>
          </a:r>
        </a:p>
      </dgm:t>
    </dgm:pt>
    <dgm:pt modelId="{E10B057E-0763-4CD1-9F27-14AC5B813F79}" type="sibTrans" cxnId="{ABB2F5EF-02E2-4988-BA7E-7DA2F8D515E9}">
      <dgm:prSet/>
      <dgm:spPr/>
      <dgm:t>
        <a:bodyPr/>
        <a:lstStyle/>
        <a:p>
          <a:endParaRPr lang="ru-RU"/>
        </a:p>
      </dgm:t>
    </dgm:pt>
    <dgm:pt modelId="{E64F3B1B-3AFA-49D0-BB4A-96068DD79E52}" type="parTrans" cxnId="{ABB2F5EF-02E2-4988-BA7E-7DA2F8D515E9}">
      <dgm:prSet/>
      <dgm:spPr/>
      <dgm:t>
        <a:bodyPr/>
        <a:lstStyle/>
        <a:p>
          <a:endParaRPr lang="ru-RU"/>
        </a:p>
      </dgm:t>
    </dgm:pt>
    <dgm:pt modelId="{65041F6A-9AB9-4553-B4E7-E7CD86DD813C}">
      <dgm:prSet phldrT="[Текст]"/>
      <dgm:spPr/>
      <dgm:t>
        <a:bodyPr/>
        <a:lstStyle/>
        <a:p>
          <a:r>
            <a:rPr lang="ru-RU" dirty="0"/>
            <a:t>94%</a:t>
          </a:r>
        </a:p>
      </dgm:t>
    </dgm:pt>
    <dgm:pt modelId="{229A8443-7824-4A5D-8CA1-FC9D26AD1E79}" type="parTrans" cxnId="{271FFDC8-E517-48A6-84F6-BD22FA455F9B}">
      <dgm:prSet/>
      <dgm:spPr/>
      <dgm:t>
        <a:bodyPr/>
        <a:lstStyle/>
        <a:p>
          <a:endParaRPr lang="ru-RU"/>
        </a:p>
      </dgm:t>
    </dgm:pt>
    <dgm:pt modelId="{D3564D99-DCB5-42E3-9EF1-C81E7BA829F8}" type="sibTrans" cxnId="{271FFDC8-E517-48A6-84F6-BD22FA455F9B}">
      <dgm:prSet/>
      <dgm:spPr/>
      <dgm:t>
        <a:bodyPr/>
        <a:lstStyle/>
        <a:p>
          <a:endParaRPr lang="ru-RU"/>
        </a:p>
      </dgm:t>
    </dgm:pt>
    <dgm:pt modelId="{CC81B41E-9DFB-4A49-9516-08C55F8FE66B}">
      <dgm:prSet phldrT="[Текст]"/>
      <dgm:spPr/>
      <dgm:t>
        <a:bodyPr/>
        <a:lstStyle/>
        <a:p>
          <a:r>
            <a:rPr lang="ru-RU" dirty="0"/>
            <a:t>Сохранность контингента</a:t>
          </a:r>
        </a:p>
      </dgm:t>
    </dgm:pt>
    <dgm:pt modelId="{BC5FC43F-E56C-4A35-B826-3B18E1EB2F4D}" type="parTrans" cxnId="{84DA3DD7-EA7C-4BB0-931B-5A994549B7EB}">
      <dgm:prSet/>
      <dgm:spPr/>
      <dgm:t>
        <a:bodyPr/>
        <a:lstStyle/>
        <a:p>
          <a:endParaRPr lang="ru-RU"/>
        </a:p>
      </dgm:t>
    </dgm:pt>
    <dgm:pt modelId="{A00E4C84-9AEC-45A0-B3DD-69231A461711}" type="sibTrans" cxnId="{84DA3DD7-EA7C-4BB0-931B-5A994549B7EB}">
      <dgm:prSet/>
      <dgm:spPr/>
      <dgm:t>
        <a:bodyPr/>
        <a:lstStyle/>
        <a:p>
          <a:endParaRPr lang="ru-RU"/>
        </a:p>
      </dgm:t>
    </dgm:pt>
    <dgm:pt modelId="{8693D687-726E-4892-9B8D-5AD418B359CA}">
      <dgm:prSet phldrT="[Текст]"/>
      <dgm:spPr/>
      <dgm:t>
        <a:bodyPr/>
        <a:lstStyle/>
        <a:p>
          <a:r>
            <a:rPr lang="ru-RU" dirty="0"/>
            <a:t>91%</a:t>
          </a:r>
        </a:p>
      </dgm:t>
    </dgm:pt>
    <dgm:pt modelId="{1DDE6566-4891-4E22-AB94-122A3419E349}" type="parTrans" cxnId="{980DA9AA-275B-4E9E-95B3-DA6C1AC3650A}">
      <dgm:prSet/>
      <dgm:spPr/>
      <dgm:t>
        <a:bodyPr/>
        <a:lstStyle/>
        <a:p>
          <a:endParaRPr lang="ru-RU"/>
        </a:p>
      </dgm:t>
    </dgm:pt>
    <dgm:pt modelId="{D0C6B70D-7881-418F-8C18-5ABCBADF164B}" type="sibTrans" cxnId="{980DA9AA-275B-4E9E-95B3-DA6C1AC3650A}">
      <dgm:prSet/>
      <dgm:spPr/>
      <dgm:t>
        <a:bodyPr/>
        <a:lstStyle/>
        <a:p>
          <a:endParaRPr lang="ru-RU"/>
        </a:p>
      </dgm:t>
    </dgm:pt>
    <dgm:pt modelId="{79EFEF27-821D-4BBF-9722-F7A10218372C}">
      <dgm:prSet phldrT="[Текст]"/>
      <dgm:spPr/>
      <dgm:t>
        <a:bodyPr/>
        <a:lstStyle/>
        <a:p>
          <a:r>
            <a:rPr lang="ru-RU" dirty="0"/>
            <a:t>81%</a:t>
          </a:r>
        </a:p>
      </dgm:t>
    </dgm:pt>
    <dgm:pt modelId="{1BD15973-28CE-466E-B1CA-0A4A8579086B}" type="parTrans" cxnId="{B10A2CBC-8440-46F8-9057-9E35A89324E1}">
      <dgm:prSet/>
      <dgm:spPr/>
      <dgm:t>
        <a:bodyPr/>
        <a:lstStyle/>
        <a:p>
          <a:endParaRPr lang="ru-RU"/>
        </a:p>
      </dgm:t>
    </dgm:pt>
    <dgm:pt modelId="{D2EB5911-9CCA-43EB-B2EF-127B5149F5DA}" type="sibTrans" cxnId="{B10A2CBC-8440-46F8-9057-9E35A89324E1}">
      <dgm:prSet/>
      <dgm:spPr/>
      <dgm:t>
        <a:bodyPr/>
        <a:lstStyle/>
        <a:p>
          <a:endParaRPr lang="ru-RU"/>
        </a:p>
      </dgm:t>
    </dgm:pt>
    <dgm:pt modelId="{FD77D5CF-58B5-4CC0-A365-18EE523C425D}">
      <dgm:prSet phldrT="[Текст]"/>
      <dgm:spPr/>
      <dgm:t>
        <a:bodyPr/>
        <a:lstStyle/>
        <a:p>
          <a:r>
            <a:rPr lang="ru-RU" dirty="0"/>
            <a:t>2 участника– </a:t>
          </a:r>
          <a:br>
            <a:rPr lang="ru-RU" dirty="0"/>
          </a:br>
          <a:r>
            <a:rPr lang="ru-RU" dirty="0"/>
            <a:t>2 призера</a:t>
          </a:r>
        </a:p>
      </dgm:t>
    </dgm:pt>
    <dgm:pt modelId="{3609E324-4CA3-4F6F-9E5D-47FBFB9BC395}" type="sibTrans" cxnId="{5EAEE7F3-7B3B-40F6-A1A6-386CBB792D41}">
      <dgm:prSet/>
      <dgm:spPr/>
      <dgm:t>
        <a:bodyPr/>
        <a:lstStyle/>
        <a:p>
          <a:endParaRPr lang="ru-RU"/>
        </a:p>
      </dgm:t>
    </dgm:pt>
    <dgm:pt modelId="{CED70372-8C43-4863-988F-08448E8ACF86}" type="parTrans" cxnId="{5EAEE7F3-7B3B-40F6-A1A6-386CBB792D41}">
      <dgm:prSet/>
      <dgm:spPr/>
      <dgm:t>
        <a:bodyPr/>
        <a:lstStyle/>
        <a:p>
          <a:endParaRPr lang="ru-RU"/>
        </a:p>
      </dgm:t>
    </dgm:pt>
    <dgm:pt modelId="{275FCA1D-9C62-45BE-899A-64801A52D0A6}">
      <dgm:prSet phldrT="[Текст]"/>
      <dgm:spPr/>
      <dgm:t>
        <a:bodyPr/>
        <a:lstStyle/>
        <a:p>
          <a:r>
            <a:rPr lang="ru-RU" dirty="0"/>
            <a:t>«Абилимпикс»</a:t>
          </a:r>
        </a:p>
      </dgm:t>
    </dgm:pt>
    <dgm:pt modelId="{7CCAE706-D91A-4903-8AB1-3B3742E7C6D4}" type="sibTrans" cxnId="{99EDBC08-813E-4DEF-82D0-09F25BFF6BC8}">
      <dgm:prSet/>
      <dgm:spPr/>
      <dgm:t>
        <a:bodyPr/>
        <a:lstStyle/>
        <a:p>
          <a:endParaRPr lang="ru-RU"/>
        </a:p>
      </dgm:t>
    </dgm:pt>
    <dgm:pt modelId="{5C5EE489-04C7-48AD-9C96-98AAE040463F}" type="parTrans" cxnId="{99EDBC08-813E-4DEF-82D0-09F25BFF6BC8}">
      <dgm:prSet/>
      <dgm:spPr/>
      <dgm:t>
        <a:bodyPr/>
        <a:lstStyle/>
        <a:p>
          <a:endParaRPr lang="ru-RU"/>
        </a:p>
      </dgm:t>
    </dgm:pt>
    <dgm:pt modelId="{1A96438F-264F-48AD-814D-91A5693DB533}" type="pres">
      <dgm:prSet presAssocID="{04F60518-0061-4FCA-AE80-0F7B7003D2E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EB39932F-7193-4BE9-A107-8427B2A7E76C}" type="pres">
      <dgm:prSet presAssocID="{CB6C8267-57C3-437F-9FB5-6029B16E8996}" presName="horFlow" presStyleCnt="0"/>
      <dgm:spPr/>
    </dgm:pt>
    <dgm:pt modelId="{87C6B6ED-3546-4DE1-9FCA-4DAC30CA95DD}" type="pres">
      <dgm:prSet presAssocID="{CB6C8267-57C3-437F-9FB5-6029B16E8996}" presName="bigChev" presStyleLbl="node1" presStyleIdx="0" presStyleCnt="5" custScaleX="251437"/>
      <dgm:spPr/>
    </dgm:pt>
    <dgm:pt modelId="{C9EDB0FB-AD91-43C5-8FDE-1F110C0805C8}" type="pres">
      <dgm:prSet presAssocID="{3BC2E088-8880-4F1D-A8FF-33C6AAF0D1A0}" presName="parTrans" presStyleCnt="0"/>
      <dgm:spPr/>
    </dgm:pt>
    <dgm:pt modelId="{F5A914DA-9689-477B-AE64-68571DCB7146}" type="pres">
      <dgm:prSet presAssocID="{975815E4-8123-457F-962D-84056E6DF36E}" presName="node" presStyleLbl="alignAccFollowNode1" presStyleIdx="0" presStyleCnt="6" custScaleX="132988">
        <dgm:presLayoutVars>
          <dgm:bulletEnabled val="1"/>
        </dgm:presLayoutVars>
      </dgm:prSet>
      <dgm:spPr/>
    </dgm:pt>
    <dgm:pt modelId="{A30696D5-3E79-41CC-906A-87124A6ADE04}" type="pres">
      <dgm:prSet presAssocID="{CB6C8267-57C3-437F-9FB5-6029B16E8996}" presName="vSp" presStyleCnt="0"/>
      <dgm:spPr/>
    </dgm:pt>
    <dgm:pt modelId="{FF6BB1F7-9645-47B2-9472-6F2AAA42D647}" type="pres">
      <dgm:prSet presAssocID="{7CA7C09C-B850-4C3B-ADE5-14692621BCA6}" presName="horFlow" presStyleCnt="0"/>
      <dgm:spPr/>
    </dgm:pt>
    <dgm:pt modelId="{0A61A286-852F-4CC6-833E-0EEF6C3F4261}" type="pres">
      <dgm:prSet presAssocID="{7CA7C09C-B850-4C3B-ADE5-14692621BCA6}" presName="bigChev" presStyleLbl="node1" presStyleIdx="1" presStyleCnt="5" custScaleX="251437"/>
      <dgm:spPr/>
    </dgm:pt>
    <dgm:pt modelId="{204EDF87-BC18-4D9F-9DF6-89A2B88BCD34}" type="pres">
      <dgm:prSet presAssocID="{10ACAD24-2216-48E5-BFED-A2EE6CEB9AC7}" presName="parTrans" presStyleCnt="0"/>
      <dgm:spPr/>
    </dgm:pt>
    <dgm:pt modelId="{F23EAF31-037A-45AF-95D7-695D1B36B58A}" type="pres">
      <dgm:prSet presAssocID="{630C9AD5-AFA7-4E12-B471-77347AE98F81}" presName="node" presStyleLbl="alignAccFollowNode1" presStyleIdx="1" presStyleCnt="6" custScaleX="132988">
        <dgm:presLayoutVars>
          <dgm:bulletEnabled val="1"/>
        </dgm:presLayoutVars>
      </dgm:prSet>
      <dgm:spPr/>
    </dgm:pt>
    <dgm:pt modelId="{04D8EE94-3B43-42E6-BD8C-C5C9C9521DE3}" type="pres">
      <dgm:prSet presAssocID="{7CA7C09C-B850-4C3B-ADE5-14692621BCA6}" presName="vSp" presStyleCnt="0"/>
      <dgm:spPr/>
    </dgm:pt>
    <dgm:pt modelId="{FFCAF913-EDA2-44FA-87B2-DF56B7C2B460}" type="pres">
      <dgm:prSet presAssocID="{99A005ED-2F61-414F-84CC-AD1A2F8D4D6E}" presName="horFlow" presStyleCnt="0"/>
      <dgm:spPr/>
    </dgm:pt>
    <dgm:pt modelId="{E3BB01DF-9835-41D4-AFDF-7EA247E888D4}" type="pres">
      <dgm:prSet presAssocID="{99A005ED-2F61-414F-84CC-AD1A2F8D4D6E}" presName="bigChev" presStyleLbl="node1" presStyleIdx="2" presStyleCnt="5" custScaleX="251437"/>
      <dgm:spPr/>
    </dgm:pt>
    <dgm:pt modelId="{87321AD5-076C-42A7-90A2-E6E246967D67}" type="pres">
      <dgm:prSet presAssocID="{229A8443-7824-4A5D-8CA1-FC9D26AD1E79}" presName="parTrans" presStyleCnt="0"/>
      <dgm:spPr/>
    </dgm:pt>
    <dgm:pt modelId="{21710799-5A37-480F-B047-41656C475BC3}" type="pres">
      <dgm:prSet presAssocID="{65041F6A-9AB9-4553-B4E7-E7CD86DD813C}" presName="node" presStyleLbl="alignAccFollowNode1" presStyleIdx="2" presStyleCnt="6" custScaleX="132988">
        <dgm:presLayoutVars>
          <dgm:bulletEnabled val="1"/>
        </dgm:presLayoutVars>
      </dgm:prSet>
      <dgm:spPr/>
    </dgm:pt>
    <dgm:pt modelId="{0293A7E0-F754-45FD-8F44-E466F40D843D}" type="pres">
      <dgm:prSet presAssocID="{D3564D99-DCB5-42E3-9EF1-C81E7BA829F8}" presName="sibTrans" presStyleCnt="0"/>
      <dgm:spPr/>
    </dgm:pt>
    <dgm:pt modelId="{46B28F25-B0D7-4F44-A099-F4A9026F66F8}" type="pres">
      <dgm:prSet presAssocID="{79EFEF27-821D-4BBF-9722-F7A10218372C}" presName="node" presStyleLbl="alignAccFollowNode1" presStyleIdx="3" presStyleCnt="6" custScaleX="119408" custLinFactNeighborX="-2470" custLinFactNeighborY="209">
        <dgm:presLayoutVars>
          <dgm:bulletEnabled val="1"/>
        </dgm:presLayoutVars>
      </dgm:prSet>
      <dgm:spPr/>
    </dgm:pt>
    <dgm:pt modelId="{BBD7540F-BAE6-4D75-96E5-31F933B3C12D}" type="pres">
      <dgm:prSet presAssocID="{99A005ED-2F61-414F-84CC-AD1A2F8D4D6E}" presName="vSp" presStyleCnt="0"/>
      <dgm:spPr/>
    </dgm:pt>
    <dgm:pt modelId="{79B33DC0-EF7C-46C8-AD97-9D708AC772CC}" type="pres">
      <dgm:prSet presAssocID="{CC81B41E-9DFB-4A49-9516-08C55F8FE66B}" presName="horFlow" presStyleCnt="0"/>
      <dgm:spPr/>
    </dgm:pt>
    <dgm:pt modelId="{34B2713E-B1C8-4219-9E6F-83D8A3DEC206}" type="pres">
      <dgm:prSet presAssocID="{CC81B41E-9DFB-4A49-9516-08C55F8FE66B}" presName="bigChev" presStyleLbl="node1" presStyleIdx="3" presStyleCnt="5" custScaleX="252952"/>
      <dgm:spPr/>
    </dgm:pt>
    <dgm:pt modelId="{31C4CA8F-A0BC-4E8D-973B-4BD1670137C5}" type="pres">
      <dgm:prSet presAssocID="{1DDE6566-4891-4E22-AB94-122A3419E349}" presName="parTrans" presStyleCnt="0"/>
      <dgm:spPr/>
    </dgm:pt>
    <dgm:pt modelId="{1C2A51E0-3742-4D6E-8E17-D4A03A764F4D}" type="pres">
      <dgm:prSet presAssocID="{8693D687-726E-4892-9B8D-5AD418B359CA}" presName="node" presStyleLbl="alignAccFollowNode1" presStyleIdx="4" presStyleCnt="6" custScaleX="129007">
        <dgm:presLayoutVars>
          <dgm:bulletEnabled val="1"/>
        </dgm:presLayoutVars>
      </dgm:prSet>
      <dgm:spPr/>
    </dgm:pt>
    <dgm:pt modelId="{437DC62D-AF68-4B29-BCC4-925C676911F1}" type="pres">
      <dgm:prSet presAssocID="{CC81B41E-9DFB-4A49-9516-08C55F8FE66B}" presName="vSp" presStyleCnt="0"/>
      <dgm:spPr/>
    </dgm:pt>
    <dgm:pt modelId="{AFE5134A-B0ED-47B3-8920-94D1E7D1D2E1}" type="pres">
      <dgm:prSet presAssocID="{275FCA1D-9C62-45BE-899A-64801A52D0A6}" presName="horFlow" presStyleCnt="0"/>
      <dgm:spPr/>
    </dgm:pt>
    <dgm:pt modelId="{F1D835C3-73D1-43C1-A9DE-817323CAEC5E}" type="pres">
      <dgm:prSet presAssocID="{275FCA1D-9C62-45BE-899A-64801A52D0A6}" presName="bigChev" presStyleLbl="node1" presStyleIdx="4" presStyleCnt="5" custScaleX="250380"/>
      <dgm:spPr/>
    </dgm:pt>
    <dgm:pt modelId="{59E9017C-4006-483D-A61F-E3B0FB84E36F}" type="pres">
      <dgm:prSet presAssocID="{CED70372-8C43-4863-988F-08448E8ACF86}" presName="parTrans" presStyleCnt="0"/>
      <dgm:spPr/>
    </dgm:pt>
    <dgm:pt modelId="{F2CBE285-3D55-41EF-BA98-9435537DFB58}" type="pres">
      <dgm:prSet presAssocID="{FD77D5CF-58B5-4CC0-A365-18EE523C425D}" presName="node" presStyleLbl="alignAccFollowNode1" presStyleIdx="5" presStyleCnt="6" custScaleX="224624">
        <dgm:presLayoutVars>
          <dgm:bulletEnabled val="1"/>
        </dgm:presLayoutVars>
      </dgm:prSet>
      <dgm:spPr/>
    </dgm:pt>
  </dgm:ptLst>
  <dgm:cxnLst>
    <dgm:cxn modelId="{99EDBC08-813E-4DEF-82D0-09F25BFF6BC8}" srcId="{04F60518-0061-4FCA-AE80-0F7B7003D2EB}" destId="{275FCA1D-9C62-45BE-899A-64801A52D0A6}" srcOrd="4" destOrd="0" parTransId="{5C5EE489-04C7-48AD-9C96-98AAE040463F}" sibTransId="{7CCAE706-D91A-4903-8AB1-3B3742E7C6D4}"/>
    <dgm:cxn modelId="{2590970E-B05B-4111-B473-81869B12E10A}" type="presOf" srcId="{975815E4-8123-457F-962D-84056E6DF36E}" destId="{F5A914DA-9689-477B-AE64-68571DCB7146}" srcOrd="0" destOrd="0" presId="urn:microsoft.com/office/officeart/2005/8/layout/lProcess3"/>
    <dgm:cxn modelId="{B581ED2C-1082-4A3A-9A56-D1BA4A7C59DB}" srcId="{7CA7C09C-B850-4C3B-ADE5-14692621BCA6}" destId="{630C9AD5-AFA7-4E12-B471-77347AE98F81}" srcOrd="0" destOrd="0" parTransId="{10ACAD24-2216-48E5-BFED-A2EE6CEB9AC7}" sibTransId="{2D8A978D-218E-43C0-A69B-602B7690B6C0}"/>
    <dgm:cxn modelId="{2270C939-869D-4185-8469-D52467637DCA}" srcId="{04F60518-0061-4FCA-AE80-0F7B7003D2EB}" destId="{CB6C8267-57C3-437F-9FB5-6029B16E8996}" srcOrd="0" destOrd="0" parTransId="{099B35A7-87F7-4544-AECC-F4CB3F1F8E6F}" sibTransId="{F087AA75-63A3-4C6A-BA5D-D0BFB4363778}"/>
    <dgm:cxn modelId="{0E87A543-CCF1-4771-94E1-01B5089BAE5A}" srcId="{CB6C8267-57C3-437F-9FB5-6029B16E8996}" destId="{975815E4-8123-457F-962D-84056E6DF36E}" srcOrd="0" destOrd="0" parTransId="{3BC2E088-8880-4F1D-A8FF-33C6AAF0D1A0}" sibTransId="{94110BA2-502D-41E3-A1B3-226E855737DC}"/>
    <dgm:cxn modelId="{B94F0647-A47D-4267-BFF2-27EBEF187A37}" type="presOf" srcId="{04F60518-0061-4FCA-AE80-0F7B7003D2EB}" destId="{1A96438F-264F-48AD-814D-91A5693DB533}" srcOrd="0" destOrd="0" presId="urn:microsoft.com/office/officeart/2005/8/layout/lProcess3"/>
    <dgm:cxn modelId="{7985814B-584D-4690-ACF9-1B2CAF4E02A0}" srcId="{04F60518-0061-4FCA-AE80-0F7B7003D2EB}" destId="{7CA7C09C-B850-4C3B-ADE5-14692621BCA6}" srcOrd="1" destOrd="0" parTransId="{155D22E2-9B94-490E-89AE-7F64E147D62E}" sibTransId="{1690E610-80F9-4C93-850F-65C07120F914}"/>
    <dgm:cxn modelId="{9600F24D-A040-4DC5-9CC9-5D08520E91FA}" type="presOf" srcId="{79EFEF27-821D-4BBF-9722-F7A10218372C}" destId="{46B28F25-B0D7-4F44-A099-F4A9026F66F8}" srcOrd="0" destOrd="0" presId="urn:microsoft.com/office/officeart/2005/8/layout/lProcess3"/>
    <dgm:cxn modelId="{866CF16F-2BED-47AD-A874-C52CC03AC563}" type="presOf" srcId="{8693D687-726E-4892-9B8D-5AD418B359CA}" destId="{1C2A51E0-3742-4D6E-8E17-D4A03A764F4D}" srcOrd="0" destOrd="0" presId="urn:microsoft.com/office/officeart/2005/8/layout/lProcess3"/>
    <dgm:cxn modelId="{34C00656-BC21-4839-9374-F12B2DDF7DE4}" type="presOf" srcId="{630C9AD5-AFA7-4E12-B471-77347AE98F81}" destId="{F23EAF31-037A-45AF-95D7-695D1B36B58A}" srcOrd="0" destOrd="0" presId="urn:microsoft.com/office/officeart/2005/8/layout/lProcess3"/>
    <dgm:cxn modelId="{BB0C5481-4680-41A4-883E-7700BA3DFD0C}" type="presOf" srcId="{275FCA1D-9C62-45BE-899A-64801A52D0A6}" destId="{F1D835C3-73D1-43C1-A9DE-817323CAEC5E}" srcOrd="0" destOrd="0" presId="urn:microsoft.com/office/officeart/2005/8/layout/lProcess3"/>
    <dgm:cxn modelId="{EE17C492-9B70-440F-AF8D-C56D06A7E8D2}" type="presOf" srcId="{65041F6A-9AB9-4553-B4E7-E7CD86DD813C}" destId="{21710799-5A37-480F-B047-41656C475BC3}" srcOrd="0" destOrd="0" presId="urn:microsoft.com/office/officeart/2005/8/layout/lProcess3"/>
    <dgm:cxn modelId="{73D621AA-60CF-4CD9-B2D5-1F323C4F4185}" type="presOf" srcId="{99A005ED-2F61-414F-84CC-AD1A2F8D4D6E}" destId="{E3BB01DF-9835-41D4-AFDF-7EA247E888D4}" srcOrd="0" destOrd="0" presId="urn:microsoft.com/office/officeart/2005/8/layout/lProcess3"/>
    <dgm:cxn modelId="{980DA9AA-275B-4E9E-95B3-DA6C1AC3650A}" srcId="{CC81B41E-9DFB-4A49-9516-08C55F8FE66B}" destId="{8693D687-726E-4892-9B8D-5AD418B359CA}" srcOrd="0" destOrd="0" parTransId="{1DDE6566-4891-4E22-AB94-122A3419E349}" sibTransId="{D0C6B70D-7881-418F-8C18-5ABCBADF164B}"/>
    <dgm:cxn modelId="{25BFCFB0-ED3C-4B2B-8F10-660040725B68}" type="presOf" srcId="{FD77D5CF-58B5-4CC0-A365-18EE523C425D}" destId="{F2CBE285-3D55-41EF-BA98-9435537DFB58}" srcOrd="0" destOrd="0" presId="urn:microsoft.com/office/officeart/2005/8/layout/lProcess3"/>
    <dgm:cxn modelId="{340C94B5-6E0E-46FB-8143-35AD152F5DFB}" type="presOf" srcId="{CC81B41E-9DFB-4A49-9516-08C55F8FE66B}" destId="{34B2713E-B1C8-4219-9E6F-83D8A3DEC206}" srcOrd="0" destOrd="0" presId="urn:microsoft.com/office/officeart/2005/8/layout/lProcess3"/>
    <dgm:cxn modelId="{B10A2CBC-8440-46F8-9057-9E35A89324E1}" srcId="{99A005ED-2F61-414F-84CC-AD1A2F8D4D6E}" destId="{79EFEF27-821D-4BBF-9722-F7A10218372C}" srcOrd="1" destOrd="0" parTransId="{1BD15973-28CE-466E-B1CA-0A4A8579086B}" sibTransId="{D2EB5911-9CCA-43EB-B2EF-127B5149F5DA}"/>
    <dgm:cxn modelId="{E4B8D5C4-3405-4276-A2AD-F157C799BCE1}" type="presOf" srcId="{CB6C8267-57C3-437F-9FB5-6029B16E8996}" destId="{87C6B6ED-3546-4DE1-9FCA-4DAC30CA95DD}" srcOrd="0" destOrd="0" presId="urn:microsoft.com/office/officeart/2005/8/layout/lProcess3"/>
    <dgm:cxn modelId="{271FFDC8-E517-48A6-84F6-BD22FA455F9B}" srcId="{99A005ED-2F61-414F-84CC-AD1A2F8D4D6E}" destId="{65041F6A-9AB9-4553-B4E7-E7CD86DD813C}" srcOrd="0" destOrd="0" parTransId="{229A8443-7824-4A5D-8CA1-FC9D26AD1E79}" sibTransId="{D3564D99-DCB5-42E3-9EF1-C81E7BA829F8}"/>
    <dgm:cxn modelId="{325317D2-7043-420B-B6F6-7969CFB0C88D}" type="presOf" srcId="{7CA7C09C-B850-4C3B-ADE5-14692621BCA6}" destId="{0A61A286-852F-4CC6-833E-0EEF6C3F4261}" srcOrd="0" destOrd="0" presId="urn:microsoft.com/office/officeart/2005/8/layout/lProcess3"/>
    <dgm:cxn modelId="{84DA3DD7-EA7C-4BB0-931B-5A994549B7EB}" srcId="{04F60518-0061-4FCA-AE80-0F7B7003D2EB}" destId="{CC81B41E-9DFB-4A49-9516-08C55F8FE66B}" srcOrd="3" destOrd="0" parTransId="{BC5FC43F-E56C-4A35-B826-3B18E1EB2F4D}" sibTransId="{A00E4C84-9AEC-45A0-B3DD-69231A461711}"/>
    <dgm:cxn modelId="{ABB2F5EF-02E2-4988-BA7E-7DA2F8D515E9}" srcId="{04F60518-0061-4FCA-AE80-0F7B7003D2EB}" destId="{99A005ED-2F61-414F-84CC-AD1A2F8D4D6E}" srcOrd="2" destOrd="0" parTransId="{E64F3B1B-3AFA-49D0-BB4A-96068DD79E52}" sibTransId="{E10B057E-0763-4CD1-9F27-14AC5B813F79}"/>
    <dgm:cxn modelId="{5EAEE7F3-7B3B-40F6-A1A6-386CBB792D41}" srcId="{275FCA1D-9C62-45BE-899A-64801A52D0A6}" destId="{FD77D5CF-58B5-4CC0-A365-18EE523C425D}" srcOrd="0" destOrd="0" parTransId="{CED70372-8C43-4863-988F-08448E8ACF86}" sibTransId="{3609E324-4CA3-4F6F-9E5D-47FBFB9BC395}"/>
    <dgm:cxn modelId="{2A0D1959-29EC-4B78-BC35-11C9BD5E3686}" type="presParOf" srcId="{1A96438F-264F-48AD-814D-91A5693DB533}" destId="{EB39932F-7193-4BE9-A107-8427B2A7E76C}" srcOrd="0" destOrd="0" presId="urn:microsoft.com/office/officeart/2005/8/layout/lProcess3"/>
    <dgm:cxn modelId="{B9FB9EEA-8C8E-49CF-A021-E68B61DA02B4}" type="presParOf" srcId="{EB39932F-7193-4BE9-A107-8427B2A7E76C}" destId="{87C6B6ED-3546-4DE1-9FCA-4DAC30CA95DD}" srcOrd="0" destOrd="0" presId="urn:microsoft.com/office/officeart/2005/8/layout/lProcess3"/>
    <dgm:cxn modelId="{7A6DE846-049B-4CB8-8214-4E010090732B}" type="presParOf" srcId="{EB39932F-7193-4BE9-A107-8427B2A7E76C}" destId="{C9EDB0FB-AD91-43C5-8FDE-1F110C0805C8}" srcOrd="1" destOrd="0" presId="urn:microsoft.com/office/officeart/2005/8/layout/lProcess3"/>
    <dgm:cxn modelId="{2E04B2CD-9A08-496F-8D84-E550104DCFE4}" type="presParOf" srcId="{EB39932F-7193-4BE9-A107-8427B2A7E76C}" destId="{F5A914DA-9689-477B-AE64-68571DCB7146}" srcOrd="2" destOrd="0" presId="urn:microsoft.com/office/officeart/2005/8/layout/lProcess3"/>
    <dgm:cxn modelId="{6E008F25-B05E-4606-AB73-3E12D3685880}" type="presParOf" srcId="{1A96438F-264F-48AD-814D-91A5693DB533}" destId="{A30696D5-3E79-41CC-906A-87124A6ADE04}" srcOrd="1" destOrd="0" presId="urn:microsoft.com/office/officeart/2005/8/layout/lProcess3"/>
    <dgm:cxn modelId="{E5AD398A-3262-49FC-8290-315E0211069A}" type="presParOf" srcId="{1A96438F-264F-48AD-814D-91A5693DB533}" destId="{FF6BB1F7-9645-47B2-9472-6F2AAA42D647}" srcOrd="2" destOrd="0" presId="urn:microsoft.com/office/officeart/2005/8/layout/lProcess3"/>
    <dgm:cxn modelId="{562AE8D4-5CF8-4262-82BD-8C4D1D90296A}" type="presParOf" srcId="{FF6BB1F7-9645-47B2-9472-6F2AAA42D647}" destId="{0A61A286-852F-4CC6-833E-0EEF6C3F4261}" srcOrd="0" destOrd="0" presId="urn:microsoft.com/office/officeart/2005/8/layout/lProcess3"/>
    <dgm:cxn modelId="{B5EDB4F6-F94F-44D0-8679-495D252D9E7F}" type="presParOf" srcId="{FF6BB1F7-9645-47B2-9472-6F2AAA42D647}" destId="{204EDF87-BC18-4D9F-9DF6-89A2B88BCD34}" srcOrd="1" destOrd="0" presId="urn:microsoft.com/office/officeart/2005/8/layout/lProcess3"/>
    <dgm:cxn modelId="{B052F8A0-8919-46BA-98D0-D34A39A7E20C}" type="presParOf" srcId="{FF6BB1F7-9645-47B2-9472-6F2AAA42D647}" destId="{F23EAF31-037A-45AF-95D7-695D1B36B58A}" srcOrd="2" destOrd="0" presId="urn:microsoft.com/office/officeart/2005/8/layout/lProcess3"/>
    <dgm:cxn modelId="{7BECB7A0-15DA-4442-A5A8-7265E50F84DB}" type="presParOf" srcId="{1A96438F-264F-48AD-814D-91A5693DB533}" destId="{04D8EE94-3B43-42E6-BD8C-C5C9C9521DE3}" srcOrd="3" destOrd="0" presId="urn:microsoft.com/office/officeart/2005/8/layout/lProcess3"/>
    <dgm:cxn modelId="{8A8CAC21-CB3C-4E5B-A6B2-EFDE351C812A}" type="presParOf" srcId="{1A96438F-264F-48AD-814D-91A5693DB533}" destId="{FFCAF913-EDA2-44FA-87B2-DF56B7C2B460}" srcOrd="4" destOrd="0" presId="urn:microsoft.com/office/officeart/2005/8/layout/lProcess3"/>
    <dgm:cxn modelId="{23A095DB-7835-4682-8585-A5DAAA0011B9}" type="presParOf" srcId="{FFCAF913-EDA2-44FA-87B2-DF56B7C2B460}" destId="{E3BB01DF-9835-41D4-AFDF-7EA247E888D4}" srcOrd="0" destOrd="0" presId="urn:microsoft.com/office/officeart/2005/8/layout/lProcess3"/>
    <dgm:cxn modelId="{B58500FC-9941-4FBC-8DA7-426888BC79CF}" type="presParOf" srcId="{FFCAF913-EDA2-44FA-87B2-DF56B7C2B460}" destId="{87321AD5-076C-42A7-90A2-E6E246967D67}" srcOrd="1" destOrd="0" presId="urn:microsoft.com/office/officeart/2005/8/layout/lProcess3"/>
    <dgm:cxn modelId="{B2248DFE-F020-41A1-967A-8AA494CE3ADD}" type="presParOf" srcId="{FFCAF913-EDA2-44FA-87B2-DF56B7C2B460}" destId="{21710799-5A37-480F-B047-41656C475BC3}" srcOrd="2" destOrd="0" presId="urn:microsoft.com/office/officeart/2005/8/layout/lProcess3"/>
    <dgm:cxn modelId="{C090B04F-DD55-4915-8ACA-9B930CAB064C}" type="presParOf" srcId="{FFCAF913-EDA2-44FA-87B2-DF56B7C2B460}" destId="{0293A7E0-F754-45FD-8F44-E466F40D843D}" srcOrd="3" destOrd="0" presId="urn:microsoft.com/office/officeart/2005/8/layout/lProcess3"/>
    <dgm:cxn modelId="{171EE026-32A2-4F59-80BC-AA6887EBCFEF}" type="presParOf" srcId="{FFCAF913-EDA2-44FA-87B2-DF56B7C2B460}" destId="{46B28F25-B0D7-4F44-A099-F4A9026F66F8}" srcOrd="4" destOrd="0" presId="urn:microsoft.com/office/officeart/2005/8/layout/lProcess3"/>
    <dgm:cxn modelId="{280A818E-BFB8-4876-BD14-E4E33DDA7B93}" type="presParOf" srcId="{1A96438F-264F-48AD-814D-91A5693DB533}" destId="{BBD7540F-BAE6-4D75-96E5-31F933B3C12D}" srcOrd="5" destOrd="0" presId="urn:microsoft.com/office/officeart/2005/8/layout/lProcess3"/>
    <dgm:cxn modelId="{D79DCFDD-DB91-46B6-9C99-079C25F0E81D}" type="presParOf" srcId="{1A96438F-264F-48AD-814D-91A5693DB533}" destId="{79B33DC0-EF7C-46C8-AD97-9D708AC772CC}" srcOrd="6" destOrd="0" presId="urn:microsoft.com/office/officeart/2005/8/layout/lProcess3"/>
    <dgm:cxn modelId="{7909F155-FD49-4814-918F-20024ECCBEA1}" type="presParOf" srcId="{79B33DC0-EF7C-46C8-AD97-9D708AC772CC}" destId="{34B2713E-B1C8-4219-9E6F-83D8A3DEC206}" srcOrd="0" destOrd="0" presId="urn:microsoft.com/office/officeart/2005/8/layout/lProcess3"/>
    <dgm:cxn modelId="{32041508-1CED-42DE-B7C4-8727B263A0A8}" type="presParOf" srcId="{79B33DC0-EF7C-46C8-AD97-9D708AC772CC}" destId="{31C4CA8F-A0BC-4E8D-973B-4BD1670137C5}" srcOrd="1" destOrd="0" presId="urn:microsoft.com/office/officeart/2005/8/layout/lProcess3"/>
    <dgm:cxn modelId="{9C54F5AC-5E61-4F67-802D-260797A5259B}" type="presParOf" srcId="{79B33DC0-EF7C-46C8-AD97-9D708AC772CC}" destId="{1C2A51E0-3742-4D6E-8E17-D4A03A764F4D}" srcOrd="2" destOrd="0" presId="urn:microsoft.com/office/officeart/2005/8/layout/lProcess3"/>
    <dgm:cxn modelId="{ADEDF2A4-DAF3-45B1-A45B-9FA0B2D72E6B}" type="presParOf" srcId="{1A96438F-264F-48AD-814D-91A5693DB533}" destId="{437DC62D-AF68-4B29-BCC4-925C676911F1}" srcOrd="7" destOrd="0" presId="urn:microsoft.com/office/officeart/2005/8/layout/lProcess3"/>
    <dgm:cxn modelId="{0EAF7D40-5E64-4C02-99C1-CA9FD48A94B1}" type="presParOf" srcId="{1A96438F-264F-48AD-814D-91A5693DB533}" destId="{AFE5134A-B0ED-47B3-8920-94D1E7D1D2E1}" srcOrd="8" destOrd="0" presId="urn:microsoft.com/office/officeart/2005/8/layout/lProcess3"/>
    <dgm:cxn modelId="{45C9B7F2-DE7A-4153-97A7-0E29CF8F55B9}" type="presParOf" srcId="{AFE5134A-B0ED-47B3-8920-94D1E7D1D2E1}" destId="{F1D835C3-73D1-43C1-A9DE-817323CAEC5E}" srcOrd="0" destOrd="0" presId="urn:microsoft.com/office/officeart/2005/8/layout/lProcess3"/>
    <dgm:cxn modelId="{72FEDF82-92A9-4797-9B64-45204A036E54}" type="presParOf" srcId="{AFE5134A-B0ED-47B3-8920-94D1E7D1D2E1}" destId="{59E9017C-4006-483D-A61F-E3B0FB84E36F}" srcOrd="1" destOrd="0" presId="urn:microsoft.com/office/officeart/2005/8/layout/lProcess3"/>
    <dgm:cxn modelId="{E2EF1E5A-AC61-4747-8B74-C95B2405F76C}" type="presParOf" srcId="{AFE5134A-B0ED-47B3-8920-94D1E7D1D2E1}" destId="{F2CBE285-3D55-41EF-BA98-9435537DFB5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4138FD-D9EA-4CB5-8119-FCCC4F314C9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56B4740-AE53-4EC3-A3A6-63B82EC2586A}">
      <dgm:prSet phldrT="[Текст]" custT="1"/>
      <dgm:spPr/>
      <dgm:t>
        <a:bodyPr/>
        <a:lstStyle/>
        <a:p>
          <a:r>
            <a:rPr lang="ru-RU" sz="2400" dirty="0"/>
            <a:t>Содействие трудоустройству, производственная адаптация</a:t>
          </a:r>
        </a:p>
      </dgm:t>
    </dgm:pt>
    <dgm:pt modelId="{F4DAA4A8-C274-4B44-B6C6-FABAE83D8899}" type="parTrans" cxnId="{B43533CA-0C54-4ED3-AD2A-019E77CD1CD7}">
      <dgm:prSet/>
      <dgm:spPr/>
      <dgm:t>
        <a:bodyPr/>
        <a:lstStyle/>
        <a:p>
          <a:endParaRPr lang="ru-RU"/>
        </a:p>
      </dgm:t>
    </dgm:pt>
    <dgm:pt modelId="{8CF6AFDA-2648-4B1E-A143-5674577E2FD0}" type="sibTrans" cxnId="{B43533CA-0C54-4ED3-AD2A-019E77CD1CD7}">
      <dgm:prSet/>
      <dgm:spPr/>
      <dgm:t>
        <a:bodyPr/>
        <a:lstStyle/>
        <a:p>
          <a:endParaRPr lang="ru-RU"/>
        </a:p>
      </dgm:t>
    </dgm:pt>
    <dgm:pt modelId="{A41CDAFA-E16B-4896-9777-83FEE878669B}">
      <dgm:prSet phldrT="[Текст]" custT="1"/>
      <dgm:spPr/>
      <dgm:t>
        <a:bodyPr/>
        <a:lstStyle/>
        <a:p>
          <a:r>
            <a:rPr lang="ru-RU" sz="2400" dirty="0"/>
            <a:t>Профессиональное образование, обучение и переподготовка</a:t>
          </a:r>
        </a:p>
      </dgm:t>
    </dgm:pt>
    <dgm:pt modelId="{187761AF-59E5-4343-8D67-45311189039A}" type="parTrans" cxnId="{342F96C6-FC8C-449C-BDF9-53F4C2EF1A10}">
      <dgm:prSet/>
      <dgm:spPr/>
      <dgm:t>
        <a:bodyPr/>
        <a:lstStyle/>
        <a:p>
          <a:endParaRPr lang="ru-RU"/>
        </a:p>
      </dgm:t>
    </dgm:pt>
    <dgm:pt modelId="{0249A405-43D5-43B8-AFD7-0B158349C971}" type="sibTrans" cxnId="{342F96C6-FC8C-449C-BDF9-53F4C2EF1A10}">
      <dgm:prSet/>
      <dgm:spPr/>
      <dgm:t>
        <a:bodyPr/>
        <a:lstStyle/>
        <a:p>
          <a:endParaRPr lang="ru-RU"/>
        </a:p>
      </dgm:t>
    </dgm:pt>
    <dgm:pt modelId="{A0C7A718-A082-46B6-AA70-61F2FD8471E2}">
      <dgm:prSet phldrT="[Текст]"/>
      <dgm:spPr/>
      <dgm:t>
        <a:bodyPr/>
        <a:lstStyle/>
        <a:p>
          <a:r>
            <a:rPr lang="ru-RU" dirty="0"/>
            <a:t>Профессиональная ориентация</a:t>
          </a:r>
        </a:p>
      </dgm:t>
    </dgm:pt>
    <dgm:pt modelId="{55752062-3D13-4541-AA1D-60603EAC1E31}" type="parTrans" cxnId="{D3BFE730-D981-4EBD-83A3-B525CE5705FA}">
      <dgm:prSet/>
      <dgm:spPr/>
      <dgm:t>
        <a:bodyPr/>
        <a:lstStyle/>
        <a:p>
          <a:endParaRPr lang="ru-RU"/>
        </a:p>
      </dgm:t>
    </dgm:pt>
    <dgm:pt modelId="{55B784B6-FBB0-4B8D-AB6A-5A87C895D07A}" type="sibTrans" cxnId="{D3BFE730-D981-4EBD-83A3-B525CE5705FA}">
      <dgm:prSet/>
      <dgm:spPr/>
      <dgm:t>
        <a:bodyPr/>
        <a:lstStyle/>
        <a:p>
          <a:endParaRPr lang="ru-RU"/>
        </a:p>
      </dgm:t>
    </dgm:pt>
    <dgm:pt modelId="{7294AA4D-B673-4D83-B83E-6E55BB840663}">
      <dgm:prSet phldrT="[Текст]"/>
      <dgm:spPr/>
      <dgm:t>
        <a:bodyPr/>
        <a:lstStyle/>
        <a:p>
          <a:r>
            <a:rPr lang="ru-RU" dirty="0"/>
            <a:t>Медико-социально-психологическое сопровождение</a:t>
          </a:r>
        </a:p>
      </dgm:t>
    </dgm:pt>
    <dgm:pt modelId="{BBE90BEB-47C2-47C2-A24F-0CD19FFC398B}" type="parTrans" cxnId="{FDBF15C9-4B66-4B82-B1CC-4C88E66F7079}">
      <dgm:prSet/>
      <dgm:spPr/>
      <dgm:t>
        <a:bodyPr/>
        <a:lstStyle/>
        <a:p>
          <a:endParaRPr lang="ru-RU"/>
        </a:p>
      </dgm:t>
    </dgm:pt>
    <dgm:pt modelId="{30B359A1-2B5D-4431-BA7B-DC968CBB77A3}" type="sibTrans" cxnId="{FDBF15C9-4B66-4B82-B1CC-4C88E66F7079}">
      <dgm:prSet/>
      <dgm:spPr/>
      <dgm:t>
        <a:bodyPr/>
        <a:lstStyle/>
        <a:p>
          <a:endParaRPr lang="ru-RU"/>
        </a:p>
      </dgm:t>
    </dgm:pt>
    <dgm:pt modelId="{0F58D3EC-7555-4FB4-9D83-3F55C64EDFB0}" type="pres">
      <dgm:prSet presAssocID="{064138FD-D9EA-4CB5-8119-FCCC4F314C91}" presName="compositeShape" presStyleCnt="0">
        <dgm:presLayoutVars>
          <dgm:dir/>
          <dgm:resizeHandles/>
        </dgm:presLayoutVars>
      </dgm:prSet>
      <dgm:spPr/>
    </dgm:pt>
    <dgm:pt modelId="{049464A3-7F97-4F19-98F9-AD8CD7EDF69D}" type="pres">
      <dgm:prSet presAssocID="{064138FD-D9EA-4CB5-8119-FCCC4F314C91}" presName="pyramid" presStyleLbl="node1" presStyleIdx="0" presStyleCnt="1" custLinFactNeighborX="-30857" custLinFactNeighborY="4269"/>
      <dgm:spPr/>
    </dgm:pt>
    <dgm:pt modelId="{A45A6243-1DF4-4DEB-BC60-23CCEA348C7C}" type="pres">
      <dgm:prSet presAssocID="{064138FD-D9EA-4CB5-8119-FCCC4F314C91}" presName="theList" presStyleCnt="0"/>
      <dgm:spPr/>
    </dgm:pt>
    <dgm:pt modelId="{12A614B0-FDBF-4D8C-B8AA-0F6B1314ED5E}" type="pres">
      <dgm:prSet presAssocID="{556B4740-AE53-4EC3-A3A6-63B82EC2586A}" presName="aNode" presStyleLbl="fgAcc1" presStyleIdx="0" presStyleCnt="4" custScaleX="214396">
        <dgm:presLayoutVars>
          <dgm:bulletEnabled val="1"/>
        </dgm:presLayoutVars>
      </dgm:prSet>
      <dgm:spPr/>
    </dgm:pt>
    <dgm:pt modelId="{E1F9D78F-A4D6-45E1-B035-F9D90735256F}" type="pres">
      <dgm:prSet presAssocID="{556B4740-AE53-4EC3-A3A6-63B82EC2586A}" presName="aSpace" presStyleCnt="0"/>
      <dgm:spPr/>
    </dgm:pt>
    <dgm:pt modelId="{3AA30398-FE17-46F6-B7F7-372F90F74C3D}" type="pres">
      <dgm:prSet presAssocID="{A41CDAFA-E16B-4896-9777-83FEE878669B}" presName="aNode" presStyleLbl="fgAcc1" presStyleIdx="1" presStyleCnt="4" custScaleX="214396">
        <dgm:presLayoutVars>
          <dgm:bulletEnabled val="1"/>
        </dgm:presLayoutVars>
      </dgm:prSet>
      <dgm:spPr/>
    </dgm:pt>
    <dgm:pt modelId="{848429F7-C14D-4B72-8DDB-8106C3E39328}" type="pres">
      <dgm:prSet presAssocID="{A41CDAFA-E16B-4896-9777-83FEE878669B}" presName="aSpace" presStyleCnt="0"/>
      <dgm:spPr/>
    </dgm:pt>
    <dgm:pt modelId="{ECD3CA07-C409-46AA-875F-EC9FA57E68FF}" type="pres">
      <dgm:prSet presAssocID="{7294AA4D-B673-4D83-B83E-6E55BB840663}" presName="aNode" presStyleLbl="fgAcc1" presStyleIdx="2" presStyleCnt="4" custScaleX="215825">
        <dgm:presLayoutVars>
          <dgm:bulletEnabled val="1"/>
        </dgm:presLayoutVars>
      </dgm:prSet>
      <dgm:spPr/>
    </dgm:pt>
    <dgm:pt modelId="{03B4ED89-A1E1-4012-AB1C-3AB9A75A51CF}" type="pres">
      <dgm:prSet presAssocID="{7294AA4D-B673-4D83-B83E-6E55BB840663}" presName="aSpace" presStyleCnt="0"/>
      <dgm:spPr/>
    </dgm:pt>
    <dgm:pt modelId="{FEC4575A-39CB-43E8-990E-8E8D0A74D773}" type="pres">
      <dgm:prSet presAssocID="{A0C7A718-A082-46B6-AA70-61F2FD8471E2}" presName="aNode" presStyleLbl="fgAcc1" presStyleIdx="3" presStyleCnt="4" custScaleX="214396">
        <dgm:presLayoutVars>
          <dgm:bulletEnabled val="1"/>
        </dgm:presLayoutVars>
      </dgm:prSet>
      <dgm:spPr/>
    </dgm:pt>
    <dgm:pt modelId="{64E34405-D5C4-4E24-9180-9F78A8E17AB2}" type="pres">
      <dgm:prSet presAssocID="{A0C7A718-A082-46B6-AA70-61F2FD8471E2}" presName="aSpace" presStyleCnt="0"/>
      <dgm:spPr/>
    </dgm:pt>
  </dgm:ptLst>
  <dgm:cxnLst>
    <dgm:cxn modelId="{7D80752F-D3A2-4BE0-A68C-0368A1AD8DBD}" type="presOf" srcId="{556B4740-AE53-4EC3-A3A6-63B82EC2586A}" destId="{12A614B0-FDBF-4D8C-B8AA-0F6B1314ED5E}" srcOrd="0" destOrd="0" presId="urn:microsoft.com/office/officeart/2005/8/layout/pyramid2"/>
    <dgm:cxn modelId="{D3BFE730-D981-4EBD-83A3-B525CE5705FA}" srcId="{064138FD-D9EA-4CB5-8119-FCCC4F314C91}" destId="{A0C7A718-A082-46B6-AA70-61F2FD8471E2}" srcOrd="3" destOrd="0" parTransId="{55752062-3D13-4541-AA1D-60603EAC1E31}" sibTransId="{55B784B6-FBB0-4B8D-AB6A-5A87C895D07A}"/>
    <dgm:cxn modelId="{402B9948-222D-434F-A550-CA9F96253C93}" type="presOf" srcId="{A41CDAFA-E16B-4896-9777-83FEE878669B}" destId="{3AA30398-FE17-46F6-B7F7-372F90F74C3D}" srcOrd="0" destOrd="0" presId="urn:microsoft.com/office/officeart/2005/8/layout/pyramid2"/>
    <dgm:cxn modelId="{342F96C6-FC8C-449C-BDF9-53F4C2EF1A10}" srcId="{064138FD-D9EA-4CB5-8119-FCCC4F314C91}" destId="{A41CDAFA-E16B-4896-9777-83FEE878669B}" srcOrd="1" destOrd="0" parTransId="{187761AF-59E5-4343-8D67-45311189039A}" sibTransId="{0249A405-43D5-43B8-AFD7-0B158349C971}"/>
    <dgm:cxn modelId="{FDBF15C9-4B66-4B82-B1CC-4C88E66F7079}" srcId="{064138FD-D9EA-4CB5-8119-FCCC4F314C91}" destId="{7294AA4D-B673-4D83-B83E-6E55BB840663}" srcOrd="2" destOrd="0" parTransId="{BBE90BEB-47C2-47C2-A24F-0CD19FFC398B}" sibTransId="{30B359A1-2B5D-4431-BA7B-DC968CBB77A3}"/>
    <dgm:cxn modelId="{B43533CA-0C54-4ED3-AD2A-019E77CD1CD7}" srcId="{064138FD-D9EA-4CB5-8119-FCCC4F314C91}" destId="{556B4740-AE53-4EC3-A3A6-63B82EC2586A}" srcOrd="0" destOrd="0" parTransId="{F4DAA4A8-C274-4B44-B6C6-FABAE83D8899}" sibTransId="{8CF6AFDA-2648-4B1E-A143-5674577E2FD0}"/>
    <dgm:cxn modelId="{F2A3D1E9-3CF2-4E41-AE4C-7FA7D3BA5A36}" type="presOf" srcId="{7294AA4D-B673-4D83-B83E-6E55BB840663}" destId="{ECD3CA07-C409-46AA-875F-EC9FA57E68FF}" srcOrd="0" destOrd="0" presId="urn:microsoft.com/office/officeart/2005/8/layout/pyramid2"/>
    <dgm:cxn modelId="{AE3CA7F0-40ED-42B6-858E-B60D6590D1D5}" type="presOf" srcId="{064138FD-D9EA-4CB5-8119-FCCC4F314C91}" destId="{0F58D3EC-7555-4FB4-9D83-3F55C64EDFB0}" srcOrd="0" destOrd="0" presId="urn:microsoft.com/office/officeart/2005/8/layout/pyramid2"/>
    <dgm:cxn modelId="{474C95F4-84F7-4950-AA76-BC647D5D3EBC}" type="presOf" srcId="{A0C7A718-A082-46B6-AA70-61F2FD8471E2}" destId="{FEC4575A-39CB-43E8-990E-8E8D0A74D773}" srcOrd="0" destOrd="0" presId="urn:microsoft.com/office/officeart/2005/8/layout/pyramid2"/>
    <dgm:cxn modelId="{6CAE7AC6-2539-4C85-8569-3479A4785EB3}" type="presParOf" srcId="{0F58D3EC-7555-4FB4-9D83-3F55C64EDFB0}" destId="{049464A3-7F97-4F19-98F9-AD8CD7EDF69D}" srcOrd="0" destOrd="0" presId="urn:microsoft.com/office/officeart/2005/8/layout/pyramid2"/>
    <dgm:cxn modelId="{587DB2B0-B378-47D9-A038-2F0928B46DD9}" type="presParOf" srcId="{0F58D3EC-7555-4FB4-9D83-3F55C64EDFB0}" destId="{A45A6243-1DF4-4DEB-BC60-23CCEA348C7C}" srcOrd="1" destOrd="0" presId="urn:microsoft.com/office/officeart/2005/8/layout/pyramid2"/>
    <dgm:cxn modelId="{44933412-1290-47B0-B0E5-A4878A2EB67D}" type="presParOf" srcId="{A45A6243-1DF4-4DEB-BC60-23CCEA348C7C}" destId="{12A614B0-FDBF-4D8C-B8AA-0F6B1314ED5E}" srcOrd="0" destOrd="0" presId="urn:microsoft.com/office/officeart/2005/8/layout/pyramid2"/>
    <dgm:cxn modelId="{AC0222FD-57D6-4295-96D1-6D4133783FD8}" type="presParOf" srcId="{A45A6243-1DF4-4DEB-BC60-23CCEA348C7C}" destId="{E1F9D78F-A4D6-45E1-B035-F9D90735256F}" srcOrd="1" destOrd="0" presId="urn:microsoft.com/office/officeart/2005/8/layout/pyramid2"/>
    <dgm:cxn modelId="{7846476D-88ED-49AB-9AC4-1B3CB7D14E3A}" type="presParOf" srcId="{A45A6243-1DF4-4DEB-BC60-23CCEA348C7C}" destId="{3AA30398-FE17-46F6-B7F7-372F90F74C3D}" srcOrd="2" destOrd="0" presId="urn:microsoft.com/office/officeart/2005/8/layout/pyramid2"/>
    <dgm:cxn modelId="{E135BB53-3938-4B6D-9D6D-0E62EE6870CA}" type="presParOf" srcId="{A45A6243-1DF4-4DEB-BC60-23CCEA348C7C}" destId="{848429F7-C14D-4B72-8DDB-8106C3E39328}" srcOrd="3" destOrd="0" presId="urn:microsoft.com/office/officeart/2005/8/layout/pyramid2"/>
    <dgm:cxn modelId="{225F42E6-D8A9-4D2C-B2E4-E99DD8D90B19}" type="presParOf" srcId="{A45A6243-1DF4-4DEB-BC60-23CCEA348C7C}" destId="{ECD3CA07-C409-46AA-875F-EC9FA57E68FF}" srcOrd="4" destOrd="0" presId="urn:microsoft.com/office/officeart/2005/8/layout/pyramid2"/>
    <dgm:cxn modelId="{A8A04C83-0572-4343-B2BC-1BEC6A356ADC}" type="presParOf" srcId="{A45A6243-1DF4-4DEB-BC60-23CCEA348C7C}" destId="{03B4ED89-A1E1-4012-AB1C-3AB9A75A51CF}" srcOrd="5" destOrd="0" presId="urn:microsoft.com/office/officeart/2005/8/layout/pyramid2"/>
    <dgm:cxn modelId="{B17585E5-EDBD-42D9-87CA-9EB6F3EBF048}" type="presParOf" srcId="{A45A6243-1DF4-4DEB-BC60-23CCEA348C7C}" destId="{FEC4575A-39CB-43E8-990E-8E8D0A74D773}" srcOrd="6" destOrd="0" presId="urn:microsoft.com/office/officeart/2005/8/layout/pyramid2"/>
    <dgm:cxn modelId="{82D0F9F0-FB12-4E87-835C-91A841E639C3}" type="presParOf" srcId="{A45A6243-1DF4-4DEB-BC60-23CCEA348C7C}" destId="{64E34405-D5C4-4E24-9180-9F78A8E17AB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85574-60A4-4188-9B19-E7C0A94E77E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E500AB-0090-43F5-BA9C-7369B161E4FD}">
      <dgm:prSet phldrT="[Текст]" custT="1"/>
      <dgm:spPr/>
      <dgm:t>
        <a:bodyPr/>
        <a:lstStyle/>
        <a:p>
          <a:r>
            <a:rPr lang="ru-RU" sz="3200" dirty="0"/>
            <a:t>Социальный педагог</a:t>
          </a:r>
        </a:p>
      </dgm:t>
    </dgm:pt>
    <dgm:pt modelId="{4BD2557B-82A8-44BE-A6EA-07A2A2810365}" type="parTrans" cxnId="{CC59BD6A-D0E0-4A31-A6B4-D61A666443B7}">
      <dgm:prSet/>
      <dgm:spPr/>
      <dgm:t>
        <a:bodyPr/>
        <a:lstStyle/>
        <a:p>
          <a:endParaRPr lang="ru-RU"/>
        </a:p>
      </dgm:t>
    </dgm:pt>
    <dgm:pt modelId="{AC5F9DDA-0543-4D9E-BB30-8C9967E78D58}" type="sibTrans" cxnId="{CC59BD6A-D0E0-4A31-A6B4-D61A666443B7}">
      <dgm:prSet/>
      <dgm:spPr/>
      <dgm:t>
        <a:bodyPr/>
        <a:lstStyle/>
        <a:p>
          <a:endParaRPr lang="ru-RU"/>
        </a:p>
      </dgm:t>
    </dgm:pt>
    <dgm:pt modelId="{BA345E97-FB84-42E2-8AC1-FA816347BB4A}">
      <dgm:prSet phldrT="[Текст]" custT="1"/>
      <dgm:spPr/>
      <dgm:t>
        <a:bodyPr/>
        <a:lstStyle/>
        <a:p>
          <a:r>
            <a:rPr lang="ru-RU" sz="3200" dirty="0"/>
            <a:t>Педагог-психолог</a:t>
          </a:r>
        </a:p>
      </dgm:t>
    </dgm:pt>
    <dgm:pt modelId="{1E3DFB04-793C-429D-BF94-259E09394DBC}" type="parTrans" cxnId="{83C2F319-E920-4652-BDA7-BFFF8CE2F443}">
      <dgm:prSet/>
      <dgm:spPr/>
      <dgm:t>
        <a:bodyPr/>
        <a:lstStyle/>
        <a:p>
          <a:endParaRPr lang="ru-RU"/>
        </a:p>
      </dgm:t>
    </dgm:pt>
    <dgm:pt modelId="{38CE8408-F022-4253-AB40-ADEF26BA9C78}" type="sibTrans" cxnId="{83C2F319-E920-4652-BDA7-BFFF8CE2F443}">
      <dgm:prSet/>
      <dgm:spPr/>
      <dgm:t>
        <a:bodyPr/>
        <a:lstStyle/>
        <a:p>
          <a:endParaRPr lang="ru-RU"/>
        </a:p>
      </dgm:t>
    </dgm:pt>
    <dgm:pt modelId="{E61C7361-799F-4471-AC78-0C2EE712EB41}">
      <dgm:prSet phldrT="[Текст]" custT="1"/>
      <dgm:spPr/>
      <dgm:t>
        <a:bodyPr/>
        <a:lstStyle/>
        <a:p>
          <a:r>
            <a:rPr lang="ru-RU" sz="3200" dirty="0"/>
            <a:t>Врач</a:t>
          </a:r>
        </a:p>
      </dgm:t>
    </dgm:pt>
    <dgm:pt modelId="{30713700-3884-401F-9764-C51EF7C698D7}" type="parTrans" cxnId="{3EFE68A9-8CE3-489B-991F-516AD322A217}">
      <dgm:prSet/>
      <dgm:spPr/>
      <dgm:t>
        <a:bodyPr/>
        <a:lstStyle/>
        <a:p>
          <a:endParaRPr lang="ru-RU"/>
        </a:p>
      </dgm:t>
    </dgm:pt>
    <dgm:pt modelId="{78DCE0AF-18DF-4590-91E9-923558C908A5}" type="sibTrans" cxnId="{3EFE68A9-8CE3-489B-991F-516AD322A217}">
      <dgm:prSet/>
      <dgm:spPr/>
      <dgm:t>
        <a:bodyPr/>
        <a:lstStyle/>
        <a:p>
          <a:endParaRPr lang="ru-RU"/>
        </a:p>
      </dgm:t>
    </dgm:pt>
    <dgm:pt modelId="{5E14F2AD-08F7-4EB4-ADD6-8D93479CEECD}">
      <dgm:prSet phldrT="[Текст]" custT="1"/>
      <dgm:spPr/>
      <dgm:t>
        <a:bodyPr/>
        <a:lstStyle/>
        <a:p>
          <a:r>
            <a:rPr lang="ru-RU" sz="3200" dirty="0"/>
            <a:t>Мастер производственного обучения</a:t>
          </a:r>
        </a:p>
      </dgm:t>
    </dgm:pt>
    <dgm:pt modelId="{C85AF063-9E52-4687-BC1C-EF638EF22DCE}" type="parTrans" cxnId="{122C5A01-7540-4DCE-BEB0-4D07FB18F437}">
      <dgm:prSet/>
      <dgm:spPr/>
      <dgm:t>
        <a:bodyPr/>
        <a:lstStyle/>
        <a:p>
          <a:endParaRPr lang="ru-RU"/>
        </a:p>
      </dgm:t>
    </dgm:pt>
    <dgm:pt modelId="{273970F7-99FF-44E5-BF43-E5942C28EFDD}" type="sibTrans" cxnId="{122C5A01-7540-4DCE-BEB0-4D07FB18F437}">
      <dgm:prSet/>
      <dgm:spPr/>
      <dgm:t>
        <a:bodyPr/>
        <a:lstStyle/>
        <a:p>
          <a:endParaRPr lang="ru-RU"/>
        </a:p>
      </dgm:t>
    </dgm:pt>
    <dgm:pt modelId="{D681A308-E045-4527-8E5A-12F6B35409E8}" type="pres">
      <dgm:prSet presAssocID="{B4A85574-60A4-4188-9B19-E7C0A94E77ED}" presName="Name0" presStyleCnt="0">
        <dgm:presLayoutVars>
          <dgm:chMax val="7"/>
          <dgm:chPref val="7"/>
          <dgm:dir/>
        </dgm:presLayoutVars>
      </dgm:prSet>
      <dgm:spPr/>
    </dgm:pt>
    <dgm:pt modelId="{0D811024-65DB-46A9-88A1-BFD4EE6F644A}" type="pres">
      <dgm:prSet presAssocID="{B4A85574-60A4-4188-9B19-E7C0A94E77ED}" presName="Name1" presStyleCnt="0"/>
      <dgm:spPr/>
    </dgm:pt>
    <dgm:pt modelId="{0E02B9BC-C09F-4DA9-8A84-EC204020D6AB}" type="pres">
      <dgm:prSet presAssocID="{B4A85574-60A4-4188-9B19-E7C0A94E77ED}" presName="cycle" presStyleCnt="0"/>
      <dgm:spPr/>
    </dgm:pt>
    <dgm:pt modelId="{0B2AE5F0-C26E-4F11-A030-DEE17006227C}" type="pres">
      <dgm:prSet presAssocID="{B4A85574-60A4-4188-9B19-E7C0A94E77ED}" presName="srcNode" presStyleLbl="node1" presStyleIdx="0" presStyleCnt="4"/>
      <dgm:spPr/>
    </dgm:pt>
    <dgm:pt modelId="{0BEE3ED8-B230-4B00-9740-FDDF4553027E}" type="pres">
      <dgm:prSet presAssocID="{B4A85574-60A4-4188-9B19-E7C0A94E77ED}" presName="conn" presStyleLbl="parChTrans1D2" presStyleIdx="0" presStyleCnt="1"/>
      <dgm:spPr/>
    </dgm:pt>
    <dgm:pt modelId="{C6067BA9-7CC6-4C2F-8051-1ACF4E10854C}" type="pres">
      <dgm:prSet presAssocID="{B4A85574-60A4-4188-9B19-E7C0A94E77ED}" presName="extraNode" presStyleLbl="node1" presStyleIdx="0" presStyleCnt="4"/>
      <dgm:spPr/>
    </dgm:pt>
    <dgm:pt modelId="{1961D777-400E-49FF-975C-74BD4EF319F6}" type="pres">
      <dgm:prSet presAssocID="{B4A85574-60A4-4188-9B19-E7C0A94E77ED}" presName="dstNode" presStyleLbl="node1" presStyleIdx="0" presStyleCnt="4"/>
      <dgm:spPr/>
    </dgm:pt>
    <dgm:pt modelId="{B77DF05D-B61C-4143-8565-B58F21BEE83F}" type="pres">
      <dgm:prSet presAssocID="{18E500AB-0090-43F5-BA9C-7369B161E4FD}" presName="text_1" presStyleLbl="node1" presStyleIdx="0" presStyleCnt="4">
        <dgm:presLayoutVars>
          <dgm:bulletEnabled val="1"/>
        </dgm:presLayoutVars>
      </dgm:prSet>
      <dgm:spPr/>
    </dgm:pt>
    <dgm:pt modelId="{73064B71-30AB-42B2-8AF1-86967DA66FE1}" type="pres">
      <dgm:prSet presAssocID="{18E500AB-0090-43F5-BA9C-7369B161E4FD}" presName="accent_1" presStyleCnt="0"/>
      <dgm:spPr/>
    </dgm:pt>
    <dgm:pt modelId="{52550694-703C-487F-AAD3-13D21CDDF40D}" type="pres">
      <dgm:prSet presAssocID="{18E500AB-0090-43F5-BA9C-7369B161E4FD}" presName="accentRepeatNode" presStyleLbl="solidFgAcc1" presStyleIdx="0" presStyleCnt="4"/>
      <dgm:spPr>
        <a:solidFill>
          <a:srgbClr val="00B050"/>
        </a:solidFill>
      </dgm:spPr>
    </dgm:pt>
    <dgm:pt modelId="{6F6707F7-B8B4-45EE-B3D4-B97B828C79F4}" type="pres">
      <dgm:prSet presAssocID="{BA345E97-FB84-42E2-8AC1-FA816347BB4A}" presName="text_2" presStyleLbl="node1" presStyleIdx="1" presStyleCnt="4">
        <dgm:presLayoutVars>
          <dgm:bulletEnabled val="1"/>
        </dgm:presLayoutVars>
      </dgm:prSet>
      <dgm:spPr/>
    </dgm:pt>
    <dgm:pt modelId="{BD2FEC0A-D54D-4B58-87F1-CFC4AD82BB67}" type="pres">
      <dgm:prSet presAssocID="{BA345E97-FB84-42E2-8AC1-FA816347BB4A}" presName="accent_2" presStyleCnt="0"/>
      <dgm:spPr/>
    </dgm:pt>
    <dgm:pt modelId="{2E1B0507-F7FE-4F70-A844-211504FBDADB}" type="pres">
      <dgm:prSet presAssocID="{BA345E97-FB84-42E2-8AC1-FA816347BB4A}" presName="accentRepeatNode" presStyleLbl="solidFgAcc1" presStyleIdx="1" presStyleCnt="4"/>
      <dgm:spPr>
        <a:solidFill>
          <a:srgbClr val="FFC000"/>
        </a:solidFill>
      </dgm:spPr>
    </dgm:pt>
    <dgm:pt modelId="{7FCEE788-5E93-42E0-AD0F-615FAD529B62}" type="pres">
      <dgm:prSet presAssocID="{E61C7361-799F-4471-AC78-0C2EE712EB41}" presName="text_3" presStyleLbl="node1" presStyleIdx="2" presStyleCnt="4">
        <dgm:presLayoutVars>
          <dgm:bulletEnabled val="1"/>
        </dgm:presLayoutVars>
      </dgm:prSet>
      <dgm:spPr/>
    </dgm:pt>
    <dgm:pt modelId="{61951CF7-B62E-4C37-9926-D0D70791C621}" type="pres">
      <dgm:prSet presAssocID="{E61C7361-799F-4471-AC78-0C2EE712EB41}" presName="accent_3" presStyleCnt="0"/>
      <dgm:spPr/>
    </dgm:pt>
    <dgm:pt modelId="{ED38C08E-2109-4809-BD88-9C82A236DD5E}" type="pres">
      <dgm:prSet presAssocID="{E61C7361-799F-4471-AC78-0C2EE712EB41}" presName="accentRepeatNode" presStyleLbl="solidFgAcc1" presStyleIdx="2" presStyleCnt="4"/>
      <dgm:spPr>
        <a:solidFill>
          <a:srgbClr val="00B0F0"/>
        </a:solidFill>
      </dgm:spPr>
    </dgm:pt>
    <dgm:pt modelId="{F57E7E8C-1980-462B-833E-C0D0EBF57A03}" type="pres">
      <dgm:prSet presAssocID="{5E14F2AD-08F7-4EB4-ADD6-8D93479CEECD}" presName="text_4" presStyleLbl="node1" presStyleIdx="3" presStyleCnt="4">
        <dgm:presLayoutVars>
          <dgm:bulletEnabled val="1"/>
        </dgm:presLayoutVars>
      </dgm:prSet>
      <dgm:spPr/>
    </dgm:pt>
    <dgm:pt modelId="{1169DEFA-9EEF-4D7D-8698-770D56B8D6C3}" type="pres">
      <dgm:prSet presAssocID="{5E14F2AD-08F7-4EB4-ADD6-8D93479CEECD}" presName="accent_4" presStyleCnt="0"/>
      <dgm:spPr/>
    </dgm:pt>
    <dgm:pt modelId="{0B231249-334B-47B0-8EA7-D1582ED494A3}" type="pres">
      <dgm:prSet presAssocID="{5E14F2AD-08F7-4EB4-ADD6-8D93479CEECD}" presName="accentRepeatNode" presStyleLbl="solidFgAcc1" presStyleIdx="3" presStyleCnt="4"/>
      <dgm:spPr>
        <a:solidFill>
          <a:schemeClr val="accent3">
            <a:lumMod val="60000"/>
            <a:lumOff val="40000"/>
          </a:schemeClr>
        </a:solidFill>
      </dgm:spPr>
    </dgm:pt>
  </dgm:ptLst>
  <dgm:cxnLst>
    <dgm:cxn modelId="{122C5A01-7540-4DCE-BEB0-4D07FB18F437}" srcId="{B4A85574-60A4-4188-9B19-E7C0A94E77ED}" destId="{5E14F2AD-08F7-4EB4-ADD6-8D93479CEECD}" srcOrd="3" destOrd="0" parTransId="{C85AF063-9E52-4687-BC1C-EF638EF22DCE}" sibTransId="{273970F7-99FF-44E5-BF43-E5942C28EFDD}"/>
    <dgm:cxn modelId="{83C2F319-E920-4652-BDA7-BFFF8CE2F443}" srcId="{B4A85574-60A4-4188-9B19-E7C0A94E77ED}" destId="{BA345E97-FB84-42E2-8AC1-FA816347BB4A}" srcOrd="1" destOrd="0" parTransId="{1E3DFB04-793C-429D-BF94-259E09394DBC}" sibTransId="{38CE8408-F022-4253-AB40-ADEF26BA9C78}"/>
    <dgm:cxn modelId="{21D85246-753C-4944-B7FC-A47EFC61D15B}" type="presOf" srcId="{AC5F9DDA-0543-4D9E-BB30-8C9967E78D58}" destId="{0BEE3ED8-B230-4B00-9740-FDDF4553027E}" srcOrd="0" destOrd="0" presId="urn:microsoft.com/office/officeart/2008/layout/VerticalCurvedList"/>
    <dgm:cxn modelId="{6F54FA69-26CE-43E0-9501-56FE8DB55C89}" type="presOf" srcId="{5E14F2AD-08F7-4EB4-ADD6-8D93479CEECD}" destId="{F57E7E8C-1980-462B-833E-C0D0EBF57A03}" srcOrd="0" destOrd="0" presId="urn:microsoft.com/office/officeart/2008/layout/VerticalCurvedList"/>
    <dgm:cxn modelId="{CC59BD6A-D0E0-4A31-A6B4-D61A666443B7}" srcId="{B4A85574-60A4-4188-9B19-E7C0A94E77ED}" destId="{18E500AB-0090-43F5-BA9C-7369B161E4FD}" srcOrd="0" destOrd="0" parTransId="{4BD2557B-82A8-44BE-A6EA-07A2A2810365}" sibTransId="{AC5F9DDA-0543-4D9E-BB30-8C9967E78D58}"/>
    <dgm:cxn modelId="{D5D0DD96-849D-445E-ADC1-DD54F24A910A}" type="presOf" srcId="{18E500AB-0090-43F5-BA9C-7369B161E4FD}" destId="{B77DF05D-B61C-4143-8565-B58F21BEE83F}" srcOrd="0" destOrd="0" presId="urn:microsoft.com/office/officeart/2008/layout/VerticalCurvedList"/>
    <dgm:cxn modelId="{3EFE68A9-8CE3-489B-991F-516AD322A217}" srcId="{B4A85574-60A4-4188-9B19-E7C0A94E77ED}" destId="{E61C7361-799F-4471-AC78-0C2EE712EB41}" srcOrd="2" destOrd="0" parTransId="{30713700-3884-401F-9764-C51EF7C698D7}" sibTransId="{78DCE0AF-18DF-4590-91E9-923558C908A5}"/>
    <dgm:cxn modelId="{F1B108B3-54DA-4DAE-99EC-8A9342FF85B7}" type="presOf" srcId="{E61C7361-799F-4471-AC78-0C2EE712EB41}" destId="{7FCEE788-5E93-42E0-AD0F-615FAD529B62}" srcOrd="0" destOrd="0" presId="urn:microsoft.com/office/officeart/2008/layout/VerticalCurvedList"/>
    <dgm:cxn modelId="{6E68E6D6-0054-4F23-BB07-8121CD55160C}" type="presOf" srcId="{BA345E97-FB84-42E2-8AC1-FA816347BB4A}" destId="{6F6707F7-B8B4-45EE-B3D4-B97B828C79F4}" srcOrd="0" destOrd="0" presId="urn:microsoft.com/office/officeart/2008/layout/VerticalCurvedList"/>
    <dgm:cxn modelId="{F3E577DC-94C2-4918-9BA1-74CB4C2A26BD}" type="presOf" srcId="{B4A85574-60A4-4188-9B19-E7C0A94E77ED}" destId="{D681A308-E045-4527-8E5A-12F6B35409E8}" srcOrd="0" destOrd="0" presId="urn:microsoft.com/office/officeart/2008/layout/VerticalCurvedList"/>
    <dgm:cxn modelId="{23132E0B-39AB-411A-B6E9-36D4B7CF3B21}" type="presParOf" srcId="{D681A308-E045-4527-8E5A-12F6B35409E8}" destId="{0D811024-65DB-46A9-88A1-BFD4EE6F644A}" srcOrd="0" destOrd="0" presId="urn:microsoft.com/office/officeart/2008/layout/VerticalCurvedList"/>
    <dgm:cxn modelId="{01EDD726-332B-4AF1-A55D-E3EF32EFCBEC}" type="presParOf" srcId="{0D811024-65DB-46A9-88A1-BFD4EE6F644A}" destId="{0E02B9BC-C09F-4DA9-8A84-EC204020D6AB}" srcOrd="0" destOrd="0" presId="urn:microsoft.com/office/officeart/2008/layout/VerticalCurvedList"/>
    <dgm:cxn modelId="{87DD54AD-B64C-4361-A187-1E9851E0A34F}" type="presParOf" srcId="{0E02B9BC-C09F-4DA9-8A84-EC204020D6AB}" destId="{0B2AE5F0-C26E-4F11-A030-DEE17006227C}" srcOrd="0" destOrd="0" presId="urn:microsoft.com/office/officeart/2008/layout/VerticalCurvedList"/>
    <dgm:cxn modelId="{FB2C8C88-A9F1-49D7-8C67-44FB5A6A7222}" type="presParOf" srcId="{0E02B9BC-C09F-4DA9-8A84-EC204020D6AB}" destId="{0BEE3ED8-B230-4B00-9740-FDDF4553027E}" srcOrd="1" destOrd="0" presId="urn:microsoft.com/office/officeart/2008/layout/VerticalCurvedList"/>
    <dgm:cxn modelId="{69BEA95D-7BC5-4A2E-B6D9-66BFA35F346C}" type="presParOf" srcId="{0E02B9BC-C09F-4DA9-8A84-EC204020D6AB}" destId="{C6067BA9-7CC6-4C2F-8051-1ACF4E10854C}" srcOrd="2" destOrd="0" presId="urn:microsoft.com/office/officeart/2008/layout/VerticalCurvedList"/>
    <dgm:cxn modelId="{DBA9DE2D-E6EC-4CD1-9135-0BA37200E56E}" type="presParOf" srcId="{0E02B9BC-C09F-4DA9-8A84-EC204020D6AB}" destId="{1961D777-400E-49FF-975C-74BD4EF319F6}" srcOrd="3" destOrd="0" presId="urn:microsoft.com/office/officeart/2008/layout/VerticalCurvedList"/>
    <dgm:cxn modelId="{4D902837-D3C6-481D-B3FF-1638ED0FE651}" type="presParOf" srcId="{0D811024-65DB-46A9-88A1-BFD4EE6F644A}" destId="{B77DF05D-B61C-4143-8565-B58F21BEE83F}" srcOrd="1" destOrd="0" presId="urn:microsoft.com/office/officeart/2008/layout/VerticalCurvedList"/>
    <dgm:cxn modelId="{34EFF7B8-385F-47C6-8C22-BA8A283145F9}" type="presParOf" srcId="{0D811024-65DB-46A9-88A1-BFD4EE6F644A}" destId="{73064B71-30AB-42B2-8AF1-86967DA66FE1}" srcOrd="2" destOrd="0" presId="urn:microsoft.com/office/officeart/2008/layout/VerticalCurvedList"/>
    <dgm:cxn modelId="{2CE015C6-7ECA-4689-9472-086C766E2533}" type="presParOf" srcId="{73064B71-30AB-42B2-8AF1-86967DA66FE1}" destId="{52550694-703C-487F-AAD3-13D21CDDF40D}" srcOrd="0" destOrd="0" presId="urn:microsoft.com/office/officeart/2008/layout/VerticalCurvedList"/>
    <dgm:cxn modelId="{06221D21-A9DD-4A08-BD78-C6464933EBFF}" type="presParOf" srcId="{0D811024-65DB-46A9-88A1-BFD4EE6F644A}" destId="{6F6707F7-B8B4-45EE-B3D4-B97B828C79F4}" srcOrd="3" destOrd="0" presId="urn:microsoft.com/office/officeart/2008/layout/VerticalCurvedList"/>
    <dgm:cxn modelId="{1A03660F-1948-4437-82F4-90FA02037A73}" type="presParOf" srcId="{0D811024-65DB-46A9-88A1-BFD4EE6F644A}" destId="{BD2FEC0A-D54D-4B58-87F1-CFC4AD82BB67}" srcOrd="4" destOrd="0" presId="urn:microsoft.com/office/officeart/2008/layout/VerticalCurvedList"/>
    <dgm:cxn modelId="{A7B8BBB9-A4F9-40C8-A7FD-CD440FB393E8}" type="presParOf" srcId="{BD2FEC0A-D54D-4B58-87F1-CFC4AD82BB67}" destId="{2E1B0507-F7FE-4F70-A844-211504FBDADB}" srcOrd="0" destOrd="0" presId="urn:microsoft.com/office/officeart/2008/layout/VerticalCurvedList"/>
    <dgm:cxn modelId="{053FC977-83C2-482C-8715-150005CD2364}" type="presParOf" srcId="{0D811024-65DB-46A9-88A1-BFD4EE6F644A}" destId="{7FCEE788-5E93-42E0-AD0F-615FAD529B62}" srcOrd="5" destOrd="0" presId="urn:microsoft.com/office/officeart/2008/layout/VerticalCurvedList"/>
    <dgm:cxn modelId="{6BB2F250-A364-481C-B1D3-44FF43AB128F}" type="presParOf" srcId="{0D811024-65DB-46A9-88A1-BFD4EE6F644A}" destId="{61951CF7-B62E-4C37-9926-D0D70791C621}" srcOrd="6" destOrd="0" presId="urn:microsoft.com/office/officeart/2008/layout/VerticalCurvedList"/>
    <dgm:cxn modelId="{999AA6FC-972D-4867-9198-4A72C3884902}" type="presParOf" srcId="{61951CF7-B62E-4C37-9926-D0D70791C621}" destId="{ED38C08E-2109-4809-BD88-9C82A236DD5E}" srcOrd="0" destOrd="0" presId="urn:microsoft.com/office/officeart/2008/layout/VerticalCurvedList"/>
    <dgm:cxn modelId="{E44A6EF1-B2D7-42D3-8704-C104DC982C2D}" type="presParOf" srcId="{0D811024-65DB-46A9-88A1-BFD4EE6F644A}" destId="{F57E7E8C-1980-462B-833E-C0D0EBF57A03}" srcOrd="7" destOrd="0" presId="urn:microsoft.com/office/officeart/2008/layout/VerticalCurvedList"/>
    <dgm:cxn modelId="{CF3C2AC5-9D36-4286-9EA2-B8EAEB77958B}" type="presParOf" srcId="{0D811024-65DB-46A9-88A1-BFD4EE6F644A}" destId="{1169DEFA-9EEF-4D7D-8698-770D56B8D6C3}" srcOrd="8" destOrd="0" presId="urn:microsoft.com/office/officeart/2008/layout/VerticalCurvedList"/>
    <dgm:cxn modelId="{B041951B-2F92-4226-B592-CDAB4240D446}" type="presParOf" srcId="{1169DEFA-9EEF-4D7D-8698-770D56B8D6C3}" destId="{0B231249-334B-47B0-8EA7-D1582ED494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13124C-C06F-48C4-8834-40A927C031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FBCB9-C8E7-4998-9E33-4160D7B7C0C5}">
      <dgm:prSet phldrT="[Текст]" custT="1"/>
      <dgm:spPr/>
      <dgm:t>
        <a:bodyPr/>
        <a:lstStyle/>
        <a:p>
          <a:r>
            <a:rPr lang="ru-RU" sz="2800" dirty="0"/>
            <a:t>Приемная комиссия</a:t>
          </a:r>
        </a:p>
        <a:p>
          <a:r>
            <a:rPr lang="ru-RU" sz="2800" dirty="0"/>
            <a:t>Набор состоял в основном из </a:t>
          </a:r>
          <a:r>
            <a:rPr lang="ru-RU" sz="2800" dirty="0" err="1"/>
            <a:t>реабилитантов</a:t>
          </a:r>
          <a:r>
            <a:rPr lang="ru-RU" sz="2800" dirty="0"/>
            <a:t> </a:t>
          </a:r>
          <a:r>
            <a:rPr lang="ru-RU" sz="2800" dirty="0" err="1"/>
            <a:t>ЦСРИиДИ</a:t>
          </a:r>
          <a:endParaRPr lang="ru-RU" sz="2800" dirty="0"/>
        </a:p>
      </dgm:t>
    </dgm:pt>
    <dgm:pt modelId="{4588B5B4-859E-4AFD-9FFE-2E1AD86D1AB9}" type="parTrans" cxnId="{BB7D1615-9AC0-4C82-9120-FB2ED236728B}">
      <dgm:prSet/>
      <dgm:spPr/>
      <dgm:t>
        <a:bodyPr/>
        <a:lstStyle/>
        <a:p>
          <a:endParaRPr lang="ru-RU"/>
        </a:p>
      </dgm:t>
    </dgm:pt>
    <dgm:pt modelId="{CCCCB42B-5D0E-4793-A57A-422697942126}" type="sibTrans" cxnId="{BB7D1615-9AC0-4C82-9120-FB2ED236728B}">
      <dgm:prSet/>
      <dgm:spPr/>
      <dgm:t>
        <a:bodyPr/>
        <a:lstStyle/>
        <a:p>
          <a:endParaRPr lang="ru-RU"/>
        </a:p>
      </dgm:t>
    </dgm:pt>
    <dgm:pt modelId="{42BD1A1C-EC32-4CE4-9F2F-7679722EC3FB}">
      <dgm:prSet phldrT="[Текст]" custT="1"/>
      <dgm:spPr/>
      <dgm:t>
        <a:bodyPr/>
        <a:lstStyle/>
        <a:p>
          <a:r>
            <a:rPr lang="ru-RU" sz="2800" dirty="0"/>
            <a:t>Оценка знаний, навыков</a:t>
          </a:r>
        </a:p>
      </dgm:t>
    </dgm:pt>
    <dgm:pt modelId="{CA6D1302-25AC-4BD5-AE10-FCC65495D9C6}" type="parTrans" cxnId="{9D609EEE-37FE-4740-929B-672ED5D8E409}">
      <dgm:prSet/>
      <dgm:spPr/>
      <dgm:t>
        <a:bodyPr/>
        <a:lstStyle/>
        <a:p>
          <a:endParaRPr lang="ru-RU"/>
        </a:p>
      </dgm:t>
    </dgm:pt>
    <dgm:pt modelId="{98DC34EB-CDD4-4DD3-9ABF-B892A6D50317}" type="sibTrans" cxnId="{9D609EEE-37FE-4740-929B-672ED5D8E409}">
      <dgm:prSet/>
      <dgm:spPr/>
      <dgm:t>
        <a:bodyPr/>
        <a:lstStyle/>
        <a:p>
          <a:endParaRPr lang="ru-RU"/>
        </a:p>
      </dgm:t>
    </dgm:pt>
    <dgm:pt modelId="{CA3FA34D-C84B-49B1-AC4E-1D8A7CF72EC3}">
      <dgm:prSet phldrT="[Текст]" custT="1"/>
      <dgm:spPr/>
      <dgm:t>
        <a:bodyPr/>
        <a:lstStyle/>
        <a:p>
          <a:r>
            <a:rPr lang="ru-RU" sz="2800" dirty="0"/>
            <a:t>Профессиональная ориентация</a:t>
          </a:r>
        </a:p>
      </dgm:t>
    </dgm:pt>
    <dgm:pt modelId="{D3B0213E-4F15-4000-9C9B-602C146B5018}" type="parTrans" cxnId="{98ECF0DE-CB88-4049-8EBD-831AF0149CE2}">
      <dgm:prSet/>
      <dgm:spPr/>
      <dgm:t>
        <a:bodyPr/>
        <a:lstStyle/>
        <a:p>
          <a:endParaRPr lang="ru-RU"/>
        </a:p>
      </dgm:t>
    </dgm:pt>
    <dgm:pt modelId="{B375F257-E0F5-4535-AFB3-FCE7C4B006FC}" type="sibTrans" cxnId="{98ECF0DE-CB88-4049-8EBD-831AF0149CE2}">
      <dgm:prSet/>
      <dgm:spPr/>
      <dgm:t>
        <a:bodyPr/>
        <a:lstStyle/>
        <a:p>
          <a:endParaRPr lang="ru-RU"/>
        </a:p>
      </dgm:t>
    </dgm:pt>
    <dgm:pt modelId="{44E964DF-4CCB-4296-9BCB-8589625F0A8F}">
      <dgm:prSet phldrT="[Текст]" custT="1"/>
      <dgm:spPr/>
      <dgm:t>
        <a:bodyPr/>
        <a:lstStyle/>
        <a:p>
          <a:r>
            <a:rPr lang="ru-RU" sz="2800" dirty="0"/>
            <a:t>Профотбор и </a:t>
          </a:r>
          <a:r>
            <a:rPr lang="ru-RU" sz="2800" dirty="0" err="1"/>
            <a:t>профпробы</a:t>
          </a:r>
          <a:endParaRPr lang="ru-RU" sz="2800" dirty="0"/>
        </a:p>
      </dgm:t>
    </dgm:pt>
    <dgm:pt modelId="{335E349B-66EC-453E-9F76-9939B868CB10}" type="parTrans" cxnId="{58B70FC0-45E6-415D-9397-8373EF4572D2}">
      <dgm:prSet/>
      <dgm:spPr/>
      <dgm:t>
        <a:bodyPr/>
        <a:lstStyle/>
        <a:p>
          <a:endParaRPr lang="ru-RU"/>
        </a:p>
      </dgm:t>
    </dgm:pt>
    <dgm:pt modelId="{729232B3-CDD5-492A-AA02-35A1CD368CC8}" type="sibTrans" cxnId="{58B70FC0-45E6-415D-9397-8373EF4572D2}">
      <dgm:prSet/>
      <dgm:spPr/>
      <dgm:t>
        <a:bodyPr/>
        <a:lstStyle/>
        <a:p>
          <a:endParaRPr lang="ru-RU"/>
        </a:p>
      </dgm:t>
    </dgm:pt>
    <dgm:pt modelId="{9DC53011-3275-4EB4-A310-393F0665FCC5}">
      <dgm:prSet phldrT="[Текст]" custT="1"/>
      <dgm:spPr/>
      <dgm:t>
        <a:bodyPr/>
        <a:lstStyle/>
        <a:p>
          <a:r>
            <a:rPr lang="ru-RU" sz="2800" dirty="0"/>
            <a:t>Выработка рекомендаций</a:t>
          </a:r>
        </a:p>
      </dgm:t>
    </dgm:pt>
    <dgm:pt modelId="{9E50310E-7D6F-411F-8934-C59CFEDDD3F5}" type="parTrans" cxnId="{FEB1BAB5-07B9-4ED5-A240-F9842EA9BC93}">
      <dgm:prSet/>
      <dgm:spPr/>
      <dgm:t>
        <a:bodyPr/>
        <a:lstStyle/>
        <a:p>
          <a:endParaRPr lang="ru-RU"/>
        </a:p>
      </dgm:t>
    </dgm:pt>
    <dgm:pt modelId="{9C03C605-0FF2-41E2-B130-250EFDB810F1}" type="sibTrans" cxnId="{FEB1BAB5-07B9-4ED5-A240-F9842EA9BC93}">
      <dgm:prSet/>
      <dgm:spPr/>
      <dgm:t>
        <a:bodyPr/>
        <a:lstStyle/>
        <a:p>
          <a:endParaRPr lang="ru-RU"/>
        </a:p>
      </dgm:t>
    </dgm:pt>
    <dgm:pt modelId="{19F162E0-8AED-44E3-891A-5D2D4D69D613}" type="pres">
      <dgm:prSet presAssocID="{3F13124C-C06F-48C4-8834-40A927C0311E}" presName="diagram" presStyleCnt="0">
        <dgm:presLayoutVars>
          <dgm:dir/>
          <dgm:resizeHandles val="exact"/>
        </dgm:presLayoutVars>
      </dgm:prSet>
      <dgm:spPr/>
    </dgm:pt>
    <dgm:pt modelId="{75E8EB36-CBE9-45F0-AC16-6FC391E97480}" type="pres">
      <dgm:prSet presAssocID="{8ADFBCB9-C8E7-4998-9E33-4160D7B7C0C5}" presName="node" presStyleLbl="node1" presStyleIdx="0" presStyleCnt="5">
        <dgm:presLayoutVars>
          <dgm:bulletEnabled val="1"/>
        </dgm:presLayoutVars>
      </dgm:prSet>
      <dgm:spPr/>
    </dgm:pt>
    <dgm:pt modelId="{ECDF6697-D408-4BE1-BC9E-D8979D952556}" type="pres">
      <dgm:prSet presAssocID="{CCCCB42B-5D0E-4793-A57A-422697942126}" presName="sibTrans" presStyleCnt="0"/>
      <dgm:spPr/>
    </dgm:pt>
    <dgm:pt modelId="{82AA4FC7-3D2F-4AD7-AED0-D12A2E2713B5}" type="pres">
      <dgm:prSet presAssocID="{42BD1A1C-EC32-4CE4-9F2F-7679722EC3FB}" presName="node" presStyleLbl="node1" presStyleIdx="1" presStyleCnt="5">
        <dgm:presLayoutVars>
          <dgm:bulletEnabled val="1"/>
        </dgm:presLayoutVars>
      </dgm:prSet>
      <dgm:spPr/>
    </dgm:pt>
    <dgm:pt modelId="{A2B51F56-783E-4D3D-B7D0-7B18BEDC6CAF}" type="pres">
      <dgm:prSet presAssocID="{98DC34EB-CDD4-4DD3-9ABF-B892A6D50317}" presName="sibTrans" presStyleCnt="0"/>
      <dgm:spPr/>
    </dgm:pt>
    <dgm:pt modelId="{E0E5DFDD-8087-49C4-837A-56E77FFE93CF}" type="pres">
      <dgm:prSet presAssocID="{CA3FA34D-C84B-49B1-AC4E-1D8A7CF72EC3}" presName="node" presStyleLbl="node1" presStyleIdx="2" presStyleCnt="5">
        <dgm:presLayoutVars>
          <dgm:bulletEnabled val="1"/>
        </dgm:presLayoutVars>
      </dgm:prSet>
      <dgm:spPr/>
    </dgm:pt>
    <dgm:pt modelId="{54832E19-B7EF-4F68-BF5C-6986945E1927}" type="pres">
      <dgm:prSet presAssocID="{B375F257-E0F5-4535-AFB3-FCE7C4B006FC}" presName="sibTrans" presStyleCnt="0"/>
      <dgm:spPr/>
    </dgm:pt>
    <dgm:pt modelId="{A8F36846-1402-4F3F-8FDB-529B2F5F9718}" type="pres">
      <dgm:prSet presAssocID="{44E964DF-4CCB-4296-9BCB-8589625F0A8F}" presName="node" presStyleLbl="node1" presStyleIdx="3" presStyleCnt="5" custLinFactNeighborY="4150">
        <dgm:presLayoutVars>
          <dgm:bulletEnabled val="1"/>
        </dgm:presLayoutVars>
      </dgm:prSet>
      <dgm:spPr/>
    </dgm:pt>
    <dgm:pt modelId="{3F44869D-1631-473A-8AC2-EFBD68A4DA1A}" type="pres">
      <dgm:prSet presAssocID="{729232B3-CDD5-492A-AA02-35A1CD368CC8}" presName="sibTrans" presStyleCnt="0"/>
      <dgm:spPr/>
    </dgm:pt>
    <dgm:pt modelId="{BCABE200-A794-4354-B8B4-0390973DAAEB}" type="pres">
      <dgm:prSet presAssocID="{9DC53011-3275-4EB4-A310-393F0665FCC5}" presName="node" presStyleLbl="node1" presStyleIdx="4" presStyleCnt="5" custLinFactNeighborY="4290">
        <dgm:presLayoutVars>
          <dgm:bulletEnabled val="1"/>
        </dgm:presLayoutVars>
      </dgm:prSet>
      <dgm:spPr/>
    </dgm:pt>
  </dgm:ptLst>
  <dgm:cxnLst>
    <dgm:cxn modelId="{BB7D1615-9AC0-4C82-9120-FB2ED236728B}" srcId="{3F13124C-C06F-48C4-8834-40A927C0311E}" destId="{8ADFBCB9-C8E7-4998-9E33-4160D7B7C0C5}" srcOrd="0" destOrd="0" parTransId="{4588B5B4-859E-4AFD-9FFE-2E1AD86D1AB9}" sibTransId="{CCCCB42B-5D0E-4793-A57A-422697942126}"/>
    <dgm:cxn modelId="{F0089821-F507-4686-B431-249320BEF355}" type="presOf" srcId="{8ADFBCB9-C8E7-4998-9E33-4160D7B7C0C5}" destId="{75E8EB36-CBE9-45F0-AC16-6FC391E97480}" srcOrd="0" destOrd="0" presId="urn:microsoft.com/office/officeart/2005/8/layout/default"/>
    <dgm:cxn modelId="{4EAEAC5D-CF1B-4092-9954-82EC0DF29CB1}" type="presOf" srcId="{44E964DF-4CCB-4296-9BCB-8589625F0A8F}" destId="{A8F36846-1402-4F3F-8FDB-529B2F5F9718}" srcOrd="0" destOrd="0" presId="urn:microsoft.com/office/officeart/2005/8/layout/default"/>
    <dgm:cxn modelId="{2D760A76-3886-4F72-AF44-FA89AF05A7B5}" type="presOf" srcId="{3F13124C-C06F-48C4-8834-40A927C0311E}" destId="{19F162E0-8AED-44E3-891A-5D2D4D69D613}" srcOrd="0" destOrd="0" presId="urn:microsoft.com/office/officeart/2005/8/layout/default"/>
    <dgm:cxn modelId="{DE9FA393-82BB-4A2F-B568-49405CCE4967}" type="presOf" srcId="{42BD1A1C-EC32-4CE4-9F2F-7679722EC3FB}" destId="{82AA4FC7-3D2F-4AD7-AED0-D12A2E2713B5}" srcOrd="0" destOrd="0" presId="urn:microsoft.com/office/officeart/2005/8/layout/default"/>
    <dgm:cxn modelId="{EBC8AA95-DFB3-49DB-BB78-4BBB14F5AE0E}" type="presOf" srcId="{9DC53011-3275-4EB4-A310-393F0665FCC5}" destId="{BCABE200-A794-4354-B8B4-0390973DAAEB}" srcOrd="0" destOrd="0" presId="urn:microsoft.com/office/officeart/2005/8/layout/default"/>
    <dgm:cxn modelId="{FEB1BAB5-07B9-4ED5-A240-F9842EA9BC93}" srcId="{3F13124C-C06F-48C4-8834-40A927C0311E}" destId="{9DC53011-3275-4EB4-A310-393F0665FCC5}" srcOrd="4" destOrd="0" parTransId="{9E50310E-7D6F-411F-8934-C59CFEDDD3F5}" sibTransId="{9C03C605-0FF2-41E2-B130-250EFDB810F1}"/>
    <dgm:cxn modelId="{58B70FC0-45E6-415D-9397-8373EF4572D2}" srcId="{3F13124C-C06F-48C4-8834-40A927C0311E}" destId="{44E964DF-4CCB-4296-9BCB-8589625F0A8F}" srcOrd="3" destOrd="0" parTransId="{335E349B-66EC-453E-9F76-9939B868CB10}" sibTransId="{729232B3-CDD5-492A-AA02-35A1CD368CC8}"/>
    <dgm:cxn modelId="{C5F5C7DD-35A2-496D-ABBF-47EA4055C38C}" type="presOf" srcId="{CA3FA34D-C84B-49B1-AC4E-1D8A7CF72EC3}" destId="{E0E5DFDD-8087-49C4-837A-56E77FFE93CF}" srcOrd="0" destOrd="0" presId="urn:microsoft.com/office/officeart/2005/8/layout/default"/>
    <dgm:cxn modelId="{98ECF0DE-CB88-4049-8EBD-831AF0149CE2}" srcId="{3F13124C-C06F-48C4-8834-40A927C0311E}" destId="{CA3FA34D-C84B-49B1-AC4E-1D8A7CF72EC3}" srcOrd="2" destOrd="0" parTransId="{D3B0213E-4F15-4000-9C9B-602C146B5018}" sibTransId="{B375F257-E0F5-4535-AFB3-FCE7C4B006FC}"/>
    <dgm:cxn modelId="{9D609EEE-37FE-4740-929B-672ED5D8E409}" srcId="{3F13124C-C06F-48C4-8834-40A927C0311E}" destId="{42BD1A1C-EC32-4CE4-9F2F-7679722EC3FB}" srcOrd="1" destOrd="0" parTransId="{CA6D1302-25AC-4BD5-AE10-FCC65495D9C6}" sibTransId="{98DC34EB-CDD4-4DD3-9ABF-B892A6D50317}"/>
    <dgm:cxn modelId="{FD27F2AC-E3AF-44A6-9217-D9AA80FB9BFE}" type="presParOf" srcId="{19F162E0-8AED-44E3-891A-5D2D4D69D613}" destId="{75E8EB36-CBE9-45F0-AC16-6FC391E97480}" srcOrd="0" destOrd="0" presId="urn:microsoft.com/office/officeart/2005/8/layout/default"/>
    <dgm:cxn modelId="{0459B6CD-A886-4308-A33F-4696600C717B}" type="presParOf" srcId="{19F162E0-8AED-44E3-891A-5D2D4D69D613}" destId="{ECDF6697-D408-4BE1-BC9E-D8979D952556}" srcOrd="1" destOrd="0" presId="urn:microsoft.com/office/officeart/2005/8/layout/default"/>
    <dgm:cxn modelId="{E819563A-CA18-44CF-938C-8F730379DC28}" type="presParOf" srcId="{19F162E0-8AED-44E3-891A-5D2D4D69D613}" destId="{82AA4FC7-3D2F-4AD7-AED0-D12A2E2713B5}" srcOrd="2" destOrd="0" presId="urn:microsoft.com/office/officeart/2005/8/layout/default"/>
    <dgm:cxn modelId="{687EA914-4FB0-4FE7-BF7D-985278BC7FE0}" type="presParOf" srcId="{19F162E0-8AED-44E3-891A-5D2D4D69D613}" destId="{A2B51F56-783E-4D3D-B7D0-7B18BEDC6CAF}" srcOrd="3" destOrd="0" presId="urn:microsoft.com/office/officeart/2005/8/layout/default"/>
    <dgm:cxn modelId="{12FFFBD0-4784-425B-9300-4B4280C68EC4}" type="presParOf" srcId="{19F162E0-8AED-44E3-891A-5D2D4D69D613}" destId="{E0E5DFDD-8087-49C4-837A-56E77FFE93CF}" srcOrd="4" destOrd="0" presId="urn:microsoft.com/office/officeart/2005/8/layout/default"/>
    <dgm:cxn modelId="{378EA076-DD91-4769-8C20-9F6FA0111351}" type="presParOf" srcId="{19F162E0-8AED-44E3-891A-5D2D4D69D613}" destId="{54832E19-B7EF-4F68-BF5C-6986945E1927}" srcOrd="5" destOrd="0" presId="urn:microsoft.com/office/officeart/2005/8/layout/default"/>
    <dgm:cxn modelId="{5A13D0F6-A6E5-473F-9802-1AFAD1135E41}" type="presParOf" srcId="{19F162E0-8AED-44E3-891A-5D2D4D69D613}" destId="{A8F36846-1402-4F3F-8FDB-529B2F5F9718}" srcOrd="6" destOrd="0" presId="urn:microsoft.com/office/officeart/2005/8/layout/default"/>
    <dgm:cxn modelId="{EBD95BB6-CD00-4D66-AF02-220428B4EB07}" type="presParOf" srcId="{19F162E0-8AED-44E3-891A-5D2D4D69D613}" destId="{3F44869D-1631-473A-8AC2-EFBD68A4DA1A}" srcOrd="7" destOrd="0" presId="urn:microsoft.com/office/officeart/2005/8/layout/default"/>
    <dgm:cxn modelId="{7ECFC1B0-1923-4E8B-9E46-A8B22534C783}" type="presParOf" srcId="{19F162E0-8AED-44E3-891A-5D2D4D69D613}" destId="{BCABE200-A794-4354-B8B4-0390973DAAE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786EEC-D0A7-4859-A291-1DD50159E85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8AA463-C23F-43A4-AD1A-C35B3FBA61C5}">
      <dgm:prSet phldrT="[Текст]"/>
      <dgm:spPr/>
      <dgm:t>
        <a:bodyPr/>
        <a:lstStyle/>
        <a:p>
          <a:r>
            <a:rPr lang="ru-RU" dirty="0"/>
            <a:t>14</a:t>
          </a:r>
        </a:p>
      </dgm:t>
    </dgm:pt>
    <dgm:pt modelId="{187E5330-5225-48AB-9E07-B948A7F6A474}" type="parTrans" cxnId="{7CAB2A5B-27D7-4F57-A320-2492C23B5ADF}">
      <dgm:prSet/>
      <dgm:spPr/>
      <dgm:t>
        <a:bodyPr/>
        <a:lstStyle/>
        <a:p>
          <a:endParaRPr lang="ru-RU"/>
        </a:p>
      </dgm:t>
    </dgm:pt>
    <dgm:pt modelId="{9EE26843-463F-4543-8E70-07D5F7F07F3E}" type="sibTrans" cxnId="{7CAB2A5B-27D7-4F57-A320-2492C23B5ADF}">
      <dgm:prSet/>
      <dgm:spPr/>
      <dgm:t>
        <a:bodyPr/>
        <a:lstStyle/>
        <a:p>
          <a:endParaRPr lang="ru-RU"/>
        </a:p>
      </dgm:t>
    </dgm:pt>
    <dgm:pt modelId="{01E1E2A5-929A-4356-9194-C680CD905D1E}">
      <dgm:prSet phldrT="[Текст]" custT="1"/>
      <dgm:spPr/>
      <dgm:t>
        <a:bodyPr/>
        <a:lstStyle/>
        <a:p>
          <a:r>
            <a:rPr lang="ru-RU" sz="2000" dirty="0"/>
            <a:t>Программы подготовки квалифицированных рабочих и служащих</a:t>
          </a:r>
        </a:p>
      </dgm:t>
    </dgm:pt>
    <dgm:pt modelId="{EB191AA2-9D5E-4EC0-8A18-DB0FF28E253A}" type="parTrans" cxnId="{B3622711-EB78-4C79-A63D-5373697C99B1}">
      <dgm:prSet/>
      <dgm:spPr/>
      <dgm:t>
        <a:bodyPr/>
        <a:lstStyle/>
        <a:p>
          <a:endParaRPr lang="ru-RU"/>
        </a:p>
      </dgm:t>
    </dgm:pt>
    <dgm:pt modelId="{6BE92DB5-EC42-468D-B9EE-A0C0096AC5D5}" type="sibTrans" cxnId="{B3622711-EB78-4C79-A63D-5373697C99B1}">
      <dgm:prSet/>
      <dgm:spPr/>
      <dgm:t>
        <a:bodyPr/>
        <a:lstStyle/>
        <a:p>
          <a:endParaRPr lang="ru-RU"/>
        </a:p>
      </dgm:t>
    </dgm:pt>
    <dgm:pt modelId="{5A7C9B8A-6AEF-4B5E-BE2A-186F5539D3BA}">
      <dgm:prSet phldrT="[Текст]" custT="1"/>
      <dgm:spPr/>
      <dgm:t>
        <a:bodyPr/>
        <a:lstStyle/>
        <a:p>
          <a:r>
            <a:rPr lang="ru-RU" sz="2000" dirty="0"/>
            <a:t>Программы подготовки специалистов среднего звена</a:t>
          </a:r>
        </a:p>
      </dgm:t>
    </dgm:pt>
    <dgm:pt modelId="{F208D7EF-9812-4472-85BF-CE5E3ECAA604}" type="parTrans" cxnId="{2459B52A-5A3A-4797-A721-9B9AB25014AC}">
      <dgm:prSet/>
      <dgm:spPr/>
      <dgm:t>
        <a:bodyPr/>
        <a:lstStyle/>
        <a:p>
          <a:endParaRPr lang="ru-RU"/>
        </a:p>
      </dgm:t>
    </dgm:pt>
    <dgm:pt modelId="{9FA9EAB3-2259-4BE9-B574-F019988CDF08}" type="sibTrans" cxnId="{2459B52A-5A3A-4797-A721-9B9AB25014AC}">
      <dgm:prSet/>
      <dgm:spPr/>
      <dgm:t>
        <a:bodyPr/>
        <a:lstStyle/>
        <a:p>
          <a:endParaRPr lang="ru-RU"/>
        </a:p>
      </dgm:t>
    </dgm:pt>
    <dgm:pt modelId="{55BAB7A5-E979-4B38-AC56-CEF8A9595AD2}">
      <dgm:prSet phldrT="[Текст]"/>
      <dgm:spPr/>
      <dgm:t>
        <a:bodyPr/>
        <a:lstStyle/>
        <a:p>
          <a:r>
            <a:rPr lang="ru-RU" dirty="0"/>
            <a:t>19</a:t>
          </a:r>
        </a:p>
      </dgm:t>
    </dgm:pt>
    <dgm:pt modelId="{9368428C-E6CE-463C-9910-F94DD45DDB51}" type="parTrans" cxnId="{1CE40746-51E7-4618-A791-63C958F33C6B}">
      <dgm:prSet/>
      <dgm:spPr/>
      <dgm:t>
        <a:bodyPr/>
        <a:lstStyle/>
        <a:p>
          <a:endParaRPr lang="ru-RU"/>
        </a:p>
      </dgm:t>
    </dgm:pt>
    <dgm:pt modelId="{7A56F2BC-3243-4EE4-A93E-C875BDA76C6F}" type="sibTrans" cxnId="{1CE40746-51E7-4618-A791-63C958F33C6B}">
      <dgm:prSet/>
      <dgm:spPr/>
      <dgm:t>
        <a:bodyPr/>
        <a:lstStyle/>
        <a:p>
          <a:endParaRPr lang="ru-RU"/>
        </a:p>
      </dgm:t>
    </dgm:pt>
    <dgm:pt modelId="{C5CD3586-9F79-4664-ADB4-A814AB84382A}">
      <dgm:prSet phldrT="[Текст]" custT="1"/>
      <dgm:spPr/>
      <dgm:t>
        <a:bodyPr/>
        <a:lstStyle/>
        <a:p>
          <a:r>
            <a:rPr lang="ru-RU" sz="2000" dirty="0"/>
            <a:t>Дополнительные профессиональные программы повышения квалификации</a:t>
          </a:r>
        </a:p>
      </dgm:t>
    </dgm:pt>
    <dgm:pt modelId="{A757E70C-9DB6-470D-954C-B09C89025653}" type="parTrans" cxnId="{38CBB2E5-C5E8-4881-A479-2B95391CBAB7}">
      <dgm:prSet/>
      <dgm:spPr/>
      <dgm:t>
        <a:bodyPr/>
        <a:lstStyle/>
        <a:p>
          <a:endParaRPr lang="ru-RU"/>
        </a:p>
      </dgm:t>
    </dgm:pt>
    <dgm:pt modelId="{C7E0A33B-7C37-4D53-9F44-D050BDAC7F6D}" type="sibTrans" cxnId="{38CBB2E5-C5E8-4881-A479-2B95391CBAB7}">
      <dgm:prSet/>
      <dgm:spPr/>
      <dgm:t>
        <a:bodyPr/>
        <a:lstStyle/>
        <a:p>
          <a:endParaRPr lang="ru-RU"/>
        </a:p>
      </dgm:t>
    </dgm:pt>
    <dgm:pt modelId="{9B278675-0F9F-46A2-84DB-F54DF68DC841}">
      <dgm:prSet phldrT="[Текст]"/>
      <dgm:spPr/>
      <dgm:t>
        <a:bodyPr/>
        <a:lstStyle/>
        <a:p>
          <a:r>
            <a:rPr lang="ru-RU" dirty="0"/>
            <a:t>14</a:t>
          </a:r>
        </a:p>
      </dgm:t>
    </dgm:pt>
    <dgm:pt modelId="{12C15056-AABB-4468-901E-24569F0CAFC5}" type="parTrans" cxnId="{F657F160-6818-42EF-9970-B88075FC4B2B}">
      <dgm:prSet/>
      <dgm:spPr/>
      <dgm:t>
        <a:bodyPr/>
        <a:lstStyle/>
        <a:p>
          <a:endParaRPr lang="ru-RU"/>
        </a:p>
      </dgm:t>
    </dgm:pt>
    <dgm:pt modelId="{39343425-165B-4E24-89B2-D0F0751C4E3F}" type="sibTrans" cxnId="{F657F160-6818-42EF-9970-B88075FC4B2B}">
      <dgm:prSet/>
      <dgm:spPr/>
      <dgm:t>
        <a:bodyPr/>
        <a:lstStyle/>
        <a:p>
          <a:endParaRPr lang="ru-RU"/>
        </a:p>
      </dgm:t>
    </dgm:pt>
    <dgm:pt modelId="{167F7F70-56D3-4707-8496-3108255050C9}">
      <dgm:prSet phldrT="[Текст]" custT="1"/>
      <dgm:spPr/>
      <dgm:t>
        <a:bodyPr/>
        <a:lstStyle/>
        <a:p>
          <a:r>
            <a:rPr lang="ru-RU" sz="2000" dirty="0"/>
            <a:t>Дополнительные профессиональные программы переподготовки на базе среднего профессионального образования</a:t>
          </a:r>
        </a:p>
      </dgm:t>
    </dgm:pt>
    <dgm:pt modelId="{226E955D-25D2-4536-AFC9-EDC93A2B755E}" type="parTrans" cxnId="{34880CD1-F172-45F5-AF58-AFE76ECE3F8B}">
      <dgm:prSet/>
      <dgm:spPr/>
      <dgm:t>
        <a:bodyPr/>
        <a:lstStyle/>
        <a:p>
          <a:endParaRPr lang="ru-RU"/>
        </a:p>
      </dgm:t>
    </dgm:pt>
    <dgm:pt modelId="{D9619C35-85B2-480F-BBBF-3E7548414B63}" type="sibTrans" cxnId="{34880CD1-F172-45F5-AF58-AFE76ECE3F8B}">
      <dgm:prSet/>
      <dgm:spPr/>
      <dgm:t>
        <a:bodyPr/>
        <a:lstStyle/>
        <a:p>
          <a:endParaRPr lang="ru-RU"/>
        </a:p>
      </dgm:t>
    </dgm:pt>
    <dgm:pt modelId="{836710D4-B3EF-4804-B2AC-2444E7230DEB}" type="pres">
      <dgm:prSet presAssocID="{D5786EEC-D0A7-4859-A291-1DD50159E85F}" presName="Name0" presStyleCnt="0">
        <dgm:presLayoutVars>
          <dgm:dir/>
          <dgm:animLvl val="lvl"/>
          <dgm:resizeHandles val="exact"/>
        </dgm:presLayoutVars>
      </dgm:prSet>
      <dgm:spPr/>
    </dgm:pt>
    <dgm:pt modelId="{A93A06B1-E2D7-4932-A4DD-53C2AD0A8E0A}" type="pres">
      <dgm:prSet presAssocID="{FD8AA463-C23F-43A4-AD1A-C35B3FBA61C5}" presName="linNode" presStyleCnt="0"/>
      <dgm:spPr/>
    </dgm:pt>
    <dgm:pt modelId="{100FD562-D076-4B96-8DF8-18938D092EC0}" type="pres">
      <dgm:prSet presAssocID="{FD8AA463-C23F-43A4-AD1A-C35B3FBA61C5}" presName="parentText" presStyleLbl="node1" presStyleIdx="0" presStyleCnt="3" custScaleX="67053" custScaleY="51496">
        <dgm:presLayoutVars>
          <dgm:chMax val="1"/>
          <dgm:bulletEnabled val="1"/>
        </dgm:presLayoutVars>
      </dgm:prSet>
      <dgm:spPr/>
    </dgm:pt>
    <dgm:pt modelId="{14124606-FD60-49C8-A264-6BB514D423A8}" type="pres">
      <dgm:prSet presAssocID="{FD8AA463-C23F-43A4-AD1A-C35B3FBA61C5}" presName="descendantText" presStyleLbl="alignAccFollowNode1" presStyleIdx="0" presStyleCnt="3" custScaleX="90244" custScaleY="55040">
        <dgm:presLayoutVars>
          <dgm:bulletEnabled val="1"/>
        </dgm:presLayoutVars>
      </dgm:prSet>
      <dgm:spPr/>
    </dgm:pt>
    <dgm:pt modelId="{64CAA236-F104-4CF4-B97A-3C23AA6B2D70}" type="pres">
      <dgm:prSet presAssocID="{9EE26843-463F-4543-8E70-07D5F7F07F3E}" presName="sp" presStyleCnt="0"/>
      <dgm:spPr/>
    </dgm:pt>
    <dgm:pt modelId="{8AC981B2-8D2D-4189-BC96-838C6B4DE21B}" type="pres">
      <dgm:prSet presAssocID="{55BAB7A5-E979-4B38-AC56-CEF8A9595AD2}" presName="linNode" presStyleCnt="0"/>
      <dgm:spPr/>
    </dgm:pt>
    <dgm:pt modelId="{A2B79100-F480-4E36-A6A6-121B7DECF5B8}" type="pres">
      <dgm:prSet presAssocID="{55BAB7A5-E979-4B38-AC56-CEF8A9595AD2}" presName="parentText" presStyleLbl="node1" presStyleIdx="1" presStyleCnt="3" custScaleX="68212" custScaleY="44888">
        <dgm:presLayoutVars>
          <dgm:chMax val="1"/>
          <dgm:bulletEnabled val="1"/>
        </dgm:presLayoutVars>
      </dgm:prSet>
      <dgm:spPr/>
    </dgm:pt>
    <dgm:pt modelId="{1C0C30CF-CD18-47BB-A025-1194292425C7}" type="pres">
      <dgm:prSet presAssocID="{55BAB7A5-E979-4B38-AC56-CEF8A9595AD2}" presName="descendantText" presStyleLbl="alignAccFollowNode1" presStyleIdx="1" presStyleCnt="3" custScaleX="91876" custScaleY="37920">
        <dgm:presLayoutVars>
          <dgm:bulletEnabled val="1"/>
        </dgm:presLayoutVars>
      </dgm:prSet>
      <dgm:spPr/>
    </dgm:pt>
    <dgm:pt modelId="{90B19AD0-78B1-4E10-A4AE-B45AD4FE6EEC}" type="pres">
      <dgm:prSet presAssocID="{7A56F2BC-3243-4EE4-A93E-C875BDA76C6F}" presName="sp" presStyleCnt="0"/>
      <dgm:spPr/>
    </dgm:pt>
    <dgm:pt modelId="{1AB6577D-4ED5-448F-9557-5AE7D411C870}" type="pres">
      <dgm:prSet presAssocID="{9B278675-0F9F-46A2-84DB-F54DF68DC841}" presName="linNode" presStyleCnt="0"/>
      <dgm:spPr/>
    </dgm:pt>
    <dgm:pt modelId="{1241F47A-56FD-460C-8E51-399D9076BE75}" type="pres">
      <dgm:prSet presAssocID="{9B278675-0F9F-46A2-84DB-F54DF68DC841}" presName="parentText" presStyleLbl="node1" presStyleIdx="2" presStyleCnt="3" custScaleX="69566" custScaleY="52648">
        <dgm:presLayoutVars>
          <dgm:chMax val="1"/>
          <dgm:bulletEnabled val="1"/>
        </dgm:presLayoutVars>
      </dgm:prSet>
      <dgm:spPr/>
    </dgm:pt>
    <dgm:pt modelId="{182CCB49-AFBE-4BC1-86CB-9473E544987D}" type="pres">
      <dgm:prSet presAssocID="{9B278675-0F9F-46A2-84DB-F54DF68DC84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3622711-EB78-4C79-A63D-5373697C99B1}" srcId="{FD8AA463-C23F-43A4-AD1A-C35B3FBA61C5}" destId="{01E1E2A5-929A-4356-9194-C680CD905D1E}" srcOrd="0" destOrd="0" parTransId="{EB191AA2-9D5E-4EC0-8A18-DB0FF28E253A}" sibTransId="{6BE92DB5-EC42-468D-B9EE-A0C0096AC5D5}"/>
    <dgm:cxn modelId="{2459B52A-5A3A-4797-A721-9B9AB25014AC}" srcId="{FD8AA463-C23F-43A4-AD1A-C35B3FBA61C5}" destId="{5A7C9B8A-6AEF-4B5E-BE2A-186F5539D3BA}" srcOrd="1" destOrd="0" parTransId="{F208D7EF-9812-4472-85BF-CE5E3ECAA604}" sibTransId="{9FA9EAB3-2259-4BE9-B574-F019988CDF08}"/>
    <dgm:cxn modelId="{A3806E3E-5D02-409A-BEE6-D13E5BD21657}" type="presOf" srcId="{D5786EEC-D0A7-4859-A291-1DD50159E85F}" destId="{836710D4-B3EF-4804-B2AC-2444E7230DEB}" srcOrd="0" destOrd="0" presId="urn:microsoft.com/office/officeart/2005/8/layout/vList5"/>
    <dgm:cxn modelId="{7CAB2A5B-27D7-4F57-A320-2492C23B5ADF}" srcId="{D5786EEC-D0A7-4859-A291-1DD50159E85F}" destId="{FD8AA463-C23F-43A4-AD1A-C35B3FBA61C5}" srcOrd="0" destOrd="0" parTransId="{187E5330-5225-48AB-9E07-B948A7F6A474}" sibTransId="{9EE26843-463F-4543-8E70-07D5F7F07F3E}"/>
    <dgm:cxn modelId="{4609DB5F-A1C7-4F35-B099-4EF2EF0A399D}" type="presOf" srcId="{55BAB7A5-E979-4B38-AC56-CEF8A9595AD2}" destId="{A2B79100-F480-4E36-A6A6-121B7DECF5B8}" srcOrd="0" destOrd="0" presId="urn:microsoft.com/office/officeart/2005/8/layout/vList5"/>
    <dgm:cxn modelId="{F657F160-6818-42EF-9970-B88075FC4B2B}" srcId="{D5786EEC-D0A7-4859-A291-1DD50159E85F}" destId="{9B278675-0F9F-46A2-84DB-F54DF68DC841}" srcOrd="2" destOrd="0" parTransId="{12C15056-AABB-4468-901E-24569F0CAFC5}" sibTransId="{39343425-165B-4E24-89B2-D0F0751C4E3F}"/>
    <dgm:cxn modelId="{1CE40746-51E7-4618-A791-63C958F33C6B}" srcId="{D5786EEC-D0A7-4859-A291-1DD50159E85F}" destId="{55BAB7A5-E979-4B38-AC56-CEF8A9595AD2}" srcOrd="1" destOrd="0" parTransId="{9368428C-E6CE-463C-9910-F94DD45DDB51}" sibTransId="{7A56F2BC-3243-4EE4-A93E-C875BDA76C6F}"/>
    <dgm:cxn modelId="{2BFB9E53-6CA9-4A0E-B102-58A7AD636E9D}" type="presOf" srcId="{9B278675-0F9F-46A2-84DB-F54DF68DC841}" destId="{1241F47A-56FD-460C-8E51-399D9076BE75}" srcOrd="0" destOrd="0" presId="urn:microsoft.com/office/officeart/2005/8/layout/vList5"/>
    <dgm:cxn modelId="{3F61A87C-036B-429D-A072-7B50541D5B3C}" type="presOf" srcId="{C5CD3586-9F79-4664-ADB4-A814AB84382A}" destId="{1C0C30CF-CD18-47BB-A025-1194292425C7}" srcOrd="0" destOrd="0" presId="urn:microsoft.com/office/officeart/2005/8/layout/vList5"/>
    <dgm:cxn modelId="{75ACA78F-9EA8-4268-A372-694FDFA04BB4}" type="presOf" srcId="{167F7F70-56D3-4707-8496-3108255050C9}" destId="{182CCB49-AFBE-4BC1-86CB-9473E544987D}" srcOrd="0" destOrd="0" presId="urn:microsoft.com/office/officeart/2005/8/layout/vList5"/>
    <dgm:cxn modelId="{3876F2A7-8EA4-40B1-8F94-BC2A25BCFD6C}" type="presOf" srcId="{5A7C9B8A-6AEF-4B5E-BE2A-186F5539D3BA}" destId="{14124606-FD60-49C8-A264-6BB514D423A8}" srcOrd="0" destOrd="1" presId="urn:microsoft.com/office/officeart/2005/8/layout/vList5"/>
    <dgm:cxn modelId="{460934AD-622B-4B04-82D6-1FF782BF8215}" type="presOf" srcId="{FD8AA463-C23F-43A4-AD1A-C35B3FBA61C5}" destId="{100FD562-D076-4B96-8DF8-18938D092EC0}" srcOrd="0" destOrd="0" presId="urn:microsoft.com/office/officeart/2005/8/layout/vList5"/>
    <dgm:cxn modelId="{5CBCB4B7-45EB-4295-9DA1-B9F2C99FDD46}" type="presOf" srcId="{01E1E2A5-929A-4356-9194-C680CD905D1E}" destId="{14124606-FD60-49C8-A264-6BB514D423A8}" srcOrd="0" destOrd="0" presId="urn:microsoft.com/office/officeart/2005/8/layout/vList5"/>
    <dgm:cxn modelId="{34880CD1-F172-45F5-AF58-AFE76ECE3F8B}" srcId="{9B278675-0F9F-46A2-84DB-F54DF68DC841}" destId="{167F7F70-56D3-4707-8496-3108255050C9}" srcOrd="0" destOrd="0" parTransId="{226E955D-25D2-4536-AFC9-EDC93A2B755E}" sibTransId="{D9619C35-85B2-480F-BBBF-3E7548414B63}"/>
    <dgm:cxn modelId="{38CBB2E5-C5E8-4881-A479-2B95391CBAB7}" srcId="{55BAB7A5-E979-4B38-AC56-CEF8A9595AD2}" destId="{C5CD3586-9F79-4664-ADB4-A814AB84382A}" srcOrd="0" destOrd="0" parTransId="{A757E70C-9DB6-470D-954C-B09C89025653}" sibTransId="{C7E0A33B-7C37-4D53-9F44-D050BDAC7F6D}"/>
    <dgm:cxn modelId="{C3504FF9-B5A3-4684-9D6E-D9945A60F0AA}" type="presParOf" srcId="{836710D4-B3EF-4804-B2AC-2444E7230DEB}" destId="{A93A06B1-E2D7-4932-A4DD-53C2AD0A8E0A}" srcOrd="0" destOrd="0" presId="urn:microsoft.com/office/officeart/2005/8/layout/vList5"/>
    <dgm:cxn modelId="{A763E227-7026-4A12-9599-4361CE27082F}" type="presParOf" srcId="{A93A06B1-E2D7-4932-A4DD-53C2AD0A8E0A}" destId="{100FD562-D076-4B96-8DF8-18938D092EC0}" srcOrd="0" destOrd="0" presId="urn:microsoft.com/office/officeart/2005/8/layout/vList5"/>
    <dgm:cxn modelId="{291CD332-1FB4-4AE7-9E7C-BA1DACEE1ADC}" type="presParOf" srcId="{A93A06B1-E2D7-4932-A4DD-53C2AD0A8E0A}" destId="{14124606-FD60-49C8-A264-6BB514D423A8}" srcOrd="1" destOrd="0" presId="urn:microsoft.com/office/officeart/2005/8/layout/vList5"/>
    <dgm:cxn modelId="{D86BBF37-0A49-4700-9CE2-7D2CEF7553F0}" type="presParOf" srcId="{836710D4-B3EF-4804-B2AC-2444E7230DEB}" destId="{64CAA236-F104-4CF4-B97A-3C23AA6B2D70}" srcOrd="1" destOrd="0" presId="urn:microsoft.com/office/officeart/2005/8/layout/vList5"/>
    <dgm:cxn modelId="{9D4DF543-4FA5-4791-A1B1-0E253720DBD7}" type="presParOf" srcId="{836710D4-B3EF-4804-B2AC-2444E7230DEB}" destId="{8AC981B2-8D2D-4189-BC96-838C6B4DE21B}" srcOrd="2" destOrd="0" presId="urn:microsoft.com/office/officeart/2005/8/layout/vList5"/>
    <dgm:cxn modelId="{26AAA728-EB3F-4883-9E94-06DD0F357D0E}" type="presParOf" srcId="{8AC981B2-8D2D-4189-BC96-838C6B4DE21B}" destId="{A2B79100-F480-4E36-A6A6-121B7DECF5B8}" srcOrd="0" destOrd="0" presId="urn:microsoft.com/office/officeart/2005/8/layout/vList5"/>
    <dgm:cxn modelId="{8C6BF1C4-587C-4442-AA90-726DBAE4F67F}" type="presParOf" srcId="{8AC981B2-8D2D-4189-BC96-838C6B4DE21B}" destId="{1C0C30CF-CD18-47BB-A025-1194292425C7}" srcOrd="1" destOrd="0" presId="urn:microsoft.com/office/officeart/2005/8/layout/vList5"/>
    <dgm:cxn modelId="{3021EA95-069C-408D-B6E2-F30FEA489801}" type="presParOf" srcId="{836710D4-B3EF-4804-B2AC-2444E7230DEB}" destId="{90B19AD0-78B1-4E10-A4AE-B45AD4FE6EEC}" srcOrd="3" destOrd="0" presId="urn:microsoft.com/office/officeart/2005/8/layout/vList5"/>
    <dgm:cxn modelId="{B280771D-3C98-4D57-83A2-641E66838873}" type="presParOf" srcId="{836710D4-B3EF-4804-B2AC-2444E7230DEB}" destId="{1AB6577D-4ED5-448F-9557-5AE7D411C870}" srcOrd="4" destOrd="0" presId="urn:microsoft.com/office/officeart/2005/8/layout/vList5"/>
    <dgm:cxn modelId="{770149A0-594B-4289-9C85-1FC299D9FDD9}" type="presParOf" srcId="{1AB6577D-4ED5-448F-9557-5AE7D411C870}" destId="{1241F47A-56FD-460C-8E51-399D9076BE75}" srcOrd="0" destOrd="0" presId="urn:microsoft.com/office/officeart/2005/8/layout/vList5"/>
    <dgm:cxn modelId="{A37C0AAF-5874-4E6B-A78C-685CD6213630}" type="presParOf" srcId="{1AB6577D-4ED5-448F-9557-5AE7D411C870}" destId="{182CCB49-AFBE-4BC1-86CB-9473E54498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A85574-60A4-4188-9B19-E7C0A94E77E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E500AB-0090-43F5-BA9C-7369B161E4FD}">
      <dgm:prSet phldrT="[Текст]" custT="1"/>
      <dgm:spPr/>
      <dgm:t>
        <a:bodyPr/>
        <a:lstStyle/>
        <a:p>
          <a:r>
            <a:rPr lang="ru-RU" sz="3200" dirty="0"/>
            <a:t>Социальный педагог</a:t>
          </a:r>
        </a:p>
      </dgm:t>
    </dgm:pt>
    <dgm:pt modelId="{4BD2557B-82A8-44BE-A6EA-07A2A2810365}" type="parTrans" cxnId="{CC59BD6A-D0E0-4A31-A6B4-D61A666443B7}">
      <dgm:prSet/>
      <dgm:spPr/>
      <dgm:t>
        <a:bodyPr/>
        <a:lstStyle/>
        <a:p>
          <a:endParaRPr lang="ru-RU"/>
        </a:p>
      </dgm:t>
    </dgm:pt>
    <dgm:pt modelId="{AC5F9DDA-0543-4D9E-BB30-8C9967E78D58}" type="sibTrans" cxnId="{CC59BD6A-D0E0-4A31-A6B4-D61A666443B7}">
      <dgm:prSet/>
      <dgm:spPr/>
      <dgm:t>
        <a:bodyPr/>
        <a:lstStyle/>
        <a:p>
          <a:endParaRPr lang="ru-RU"/>
        </a:p>
      </dgm:t>
    </dgm:pt>
    <dgm:pt modelId="{BA345E97-FB84-42E2-8AC1-FA816347BB4A}">
      <dgm:prSet phldrT="[Текст]" custT="1"/>
      <dgm:spPr/>
      <dgm:t>
        <a:bodyPr/>
        <a:lstStyle/>
        <a:p>
          <a:r>
            <a:rPr lang="ru-RU" sz="3200" dirty="0"/>
            <a:t>Педагог-психолог</a:t>
          </a:r>
        </a:p>
      </dgm:t>
    </dgm:pt>
    <dgm:pt modelId="{1E3DFB04-793C-429D-BF94-259E09394DBC}" type="parTrans" cxnId="{83C2F319-E920-4652-BDA7-BFFF8CE2F443}">
      <dgm:prSet/>
      <dgm:spPr/>
      <dgm:t>
        <a:bodyPr/>
        <a:lstStyle/>
        <a:p>
          <a:endParaRPr lang="ru-RU"/>
        </a:p>
      </dgm:t>
    </dgm:pt>
    <dgm:pt modelId="{38CE8408-F022-4253-AB40-ADEF26BA9C78}" type="sibTrans" cxnId="{83C2F319-E920-4652-BDA7-BFFF8CE2F443}">
      <dgm:prSet/>
      <dgm:spPr/>
      <dgm:t>
        <a:bodyPr/>
        <a:lstStyle/>
        <a:p>
          <a:endParaRPr lang="ru-RU"/>
        </a:p>
      </dgm:t>
    </dgm:pt>
    <dgm:pt modelId="{E61C7361-799F-4471-AC78-0C2EE712EB41}">
      <dgm:prSet phldrT="[Текст]" custT="1"/>
      <dgm:spPr/>
      <dgm:t>
        <a:bodyPr/>
        <a:lstStyle/>
        <a:p>
          <a:r>
            <a:rPr lang="ru-RU" sz="3200" dirty="0"/>
            <a:t>Медицинская служба</a:t>
          </a:r>
        </a:p>
      </dgm:t>
    </dgm:pt>
    <dgm:pt modelId="{30713700-3884-401F-9764-C51EF7C698D7}" type="parTrans" cxnId="{3EFE68A9-8CE3-489B-991F-516AD322A217}">
      <dgm:prSet/>
      <dgm:spPr/>
      <dgm:t>
        <a:bodyPr/>
        <a:lstStyle/>
        <a:p>
          <a:endParaRPr lang="ru-RU"/>
        </a:p>
      </dgm:t>
    </dgm:pt>
    <dgm:pt modelId="{78DCE0AF-18DF-4590-91E9-923558C908A5}" type="sibTrans" cxnId="{3EFE68A9-8CE3-489B-991F-516AD322A217}">
      <dgm:prSet/>
      <dgm:spPr/>
      <dgm:t>
        <a:bodyPr/>
        <a:lstStyle/>
        <a:p>
          <a:endParaRPr lang="ru-RU"/>
        </a:p>
      </dgm:t>
    </dgm:pt>
    <dgm:pt modelId="{5E14F2AD-08F7-4EB4-ADD6-8D93479CEECD}">
      <dgm:prSet phldrT="[Текст]" custT="1"/>
      <dgm:spPr/>
      <dgm:t>
        <a:bodyPr/>
        <a:lstStyle/>
        <a:p>
          <a:r>
            <a:rPr lang="ru-RU" sz="3200" dirty="0"/>
            <a:t>Кураторы групп</a:t>
          </a:r>
        </a:p>
      </dgm:t>
    </dgm:pt>
    <dgm:pt modelId="{C85AF063-9E52-4687-BC1C-EF638EF22DCE}" type="parTrans" cxnId="{122C5A01-7540-4DCE-BEB0-4D07FB18F437}">
      <dgm:prSet/>
      <dgm:spPr/>
      <dgm:t>
        <a:bodyPr/>
        <a:lstStyle/>
        <a:p>
          <a:endParaRPr lang="ru-RU"/>
        </a:p>
      </dgm:t>
    </dgm:pt>
    <dgm:pt modelId="{273970F7-99FF-44E5-BF43-E5942C28EFDD}" type="sibTrans" cxnId="{122C5A01-7540-4DCE-BEB0-4D07FB18F437}">
      <dgm:prSet/>
      <dgm:spPr/>
      <dgm:t>
        <a:bodyPr/>
        <a:lstStyle/>
        <a:p>
          <a:endParaRPr lang="ru-RU"/>
        </a:p>
      </dgm:t>
    </dgm:pt>
    <dgm:pt modelId="{F09F372F-8B07-4505-B7BF-97B40A89A042}">
      <dgm:prSet phldrT="[Текст]" custT="1"/>
      <dgm:spPr/>
      <dgm:t>
        <a:bodyPr/>
        <a:lstStyle/>
        <a:p>
          <a:r>
            <a:rPr lang="ru-RU" sz="3200" dirty="0"/>
            <a:t>Педагог-организатор</a:t>
          </a:r>
        </a:p>
      </dgm:t>
    </dgm:pt>
    <dgm:pt modelId="{10FA9A0F-6CA6-497E-8397-80BC95219466}" type="parTrans" cxnId="{B926FA13-1236-432F-8B6A-9D24DDDD301A}">
      <dgm:prSet/>
      <dgm:spPr/>
      <dgm:t>
        <a:bodyPr/>
        <a:lstStyle/>
        <a:p>
          <a:endParaRPr lang="ru-RU"/>
        </a:p>
      </dgm:t>
    </dgm:pt>
    <dgm:pt modelId="{A0F9B0A4-F382-41DC-AEAA-3C8619D7D855}" type="sibTrans" cxnId="{B926FA13-1236-432F-8B6A-9D24DDDD301A}">
      <dgm:prSet/>
      <dgm:spPr/>
      <dgm:t>
        <a:bodyPr/>
        <a:lstStyle/>
        <a:p>
          <a:endParaRPr lang="ru-RU"/>
        </a:p>
      </dgm:t>
    </dgm:pt>
    <dgm:pt modelId="{D681A308-E045-4527-8E5A-12F6B35409E8}" type="pres">
      <dgm:prSet presAssocID="{B4A85574-60A4-4188-9B19-E7C0A94E77ED}" presName="Name0" presStyleCnt="0">
        <dgm:presLayoutVars>
          <dgm:chMax val="7"/>
          <dgm:chPref val="7"/>
          <dgm:dir/>
        </dgm:presLayoutVars>
      </dgm:prSet>
      <dgm:spPr/>
    </dgm:pt>
    <dgm:pt modelId="{0D811024-65DB-46A9-88A1-BFD4EE6F644A}" type="pres">
      <dgm:prSet presAssocID="{B4A85574-60A4-4188-9B19-E7C0A94E77ED}" presName="Name1" presStyleCnt="0"/>
      <dgm:spPr/>
    </dgm:pt>
    <dgm:pt modelId="{0E02B9BC-C09F-4DA9-8A84-EC204020D6AB}" type="pres">
      <dgm:prSet presAssocID="{B4A85574-60A4-4188-9B19-E7C0A94E77ED}" presName="cycle" presStyleCnt="0"/>
      <dgm:spPr/>
    </dgm:pt>
    <dgm:pt modelId="{0B2AE5F0-C26E-4F11-A030-DEE17006227C}" type="pres">
      <dgm:prSet presAssocID="{B4A85574-60A4-4188-9B19-E7C0A94E77ED}" presName="srcNode" presStyleLbl="node1" presStyleIdx="0" presStyleCnt="5"/>
      <dgm:spPr/>
    </dgm:pt>
    <dgm:pt modelId="{0BEE3ED8-B230-4B00-9740-FDDF4553027E}" type="pres">
      <dgm:prSet presAssocID="{B4A85574-60A4-4188-9B19-E7C0A94E77ED}" presName="conn" presStyleLbl="parChTrans1D2" presStyleIdx="0" presStyleCnt="1"/>
      <dgm:spPr/>
    </dgm:pt>
    <dgm:pt modelId="{C6067BA9-7CC6-4C2F-8051-1ACF4E10854C}" type="pres">
      <dgm:prSet presAssocID="{B4A85574-60A4-4188-9B19-E7C0A94E77ED}" presName="extraNode" presStyleLbl="node1" presStyleIdx="0" presStyleCnt="5"/>
      <dgm:spPr/>
    </dgm:pt>
    <dgm:pt modelId="{1961D777-400E-49FF-975C-74BD4EF319F6}" type="pres">
      <dgm:prSet presAssocID="{B4A85574-60A4-4188-9B19-E7C0A94E77ED}" presName="dstNode" presStyleLbl="node1" presStyleIdx="0" presStyleCnt="5"/>
      <dgm:spPr/>
    </dgm:pt>
    <dgm:pt modelId="{B77DF05D-B61C-4143-8565-B58F21BEE83F}" type="pres">
      <dgm:prSet presAssocID="{18E500AB-0090-43F5-BA9C-7369B161E4FD}" presName="text_1" presStyleLbl="node1" presStyleIdx="0" presStyleCnt="5">
        <dgm:presLayoutVars>
          <dgm:bulletEnabled val="1"/>
        </dgm:presLayoutVars>
      </dgm:prSet>
      <dgm:spPr/>
    </dgm:pt>
    <dgm:pt modelId="{73064B71-30AB-42B2-8AF1-86967DA66FE1}" type="pres">
      <dgm:prSet presAssocID="{18E500AB-0090-43F5-BA9C-7369B161E4FD}" presName="accent_1" presStyleCnt="0"/>
      <dgm:spPr/>
    </dgm:pt>
    <dgm:pt modelId="{52550694-703C-487F-AAD3-13D21CDDF40D}" type="pres">
      <dgm:prSet presAssocID="{18E500AB-0090-43F5-BA9C-7369B161E4FD}" presName="accentRepeatNode" presStyleLbl="solidFgAcc1" presStyleIdx="0" presStyleCnt="5"/>
      <dgm:spPr>
        <a:solidFill>
          <a:srgbClr val="00B050"/>
        </a:solidFill>
      </dgm:spPr>
    </dgm:pt>
    <dgm:pt modelId="{6F6707F7-B8B4-45EE-B3D4-B97B828C79F4}" type="pres">
      <dgm:prSet presAssocID="{BA345E97-FB84-42E2-8AC1-FA816347BB4A}" presName="text_2" presStyleLbl="node1" presStyleIdx="1" presStyleCnt="5">
        <dgm:presLayoutVars>
          <dgm:bulletEnabled val="1"/>
        </dgm:presLayoutVars>
      </dgm:prSet>
      <dgm:spPr/>
    </dgm:pt>
    <dgm:pt modelId="{BD2FEC0A-D54D-4B58-87F1-CFC4AD82BB67}" type="pres">
      <dgm:prSet presAssocID="{BA345E97-FB84-42E2-8AC1-FA816347BB4A}" presName="accent_2" presStyleCnt="0"/>
      <dgm:spPr/>
    </dgm:pt>
    <dgm:pt modelId="{2E1B0507-F7FE-4F70-A844-211504FBDADB}" type="pres">
      <dgm:prSet presAssocID="{BA345E97-FB84-42E2-8AC1-FA816347BB4A}" presName="accentRepeatNode" presStyleLbl="solidFgAcc1" presStyleIdx="1" presStyleCnt="5"/>
      <dgm:spPr>
        <a:solidFill>
          <a:srgbClr val="FFC000"/>
        </a:solidFill>
      </dgm:spPr>
    </dgm:pt>
    <dgm:pt modelId="{7FCEE788-5E93-42E0-AD0F-615FAD529B62}" type="pres">
      <dgm:prSet presAssocID="{E61C7361-799F-4471-AC78-0C2EE712EB41}" presName="text_3" presStyleLbl="node1" presStyleIdx="2" presStyleCnt="5" custLinFactNeighborX="-477" custLinFactNeighborY="-5139">
        <dgm:presLayoutVars>
          <dgm:bulletEnabled val="1"/>
        </dgm:presLayoutVars>
      </dgm:prSet>
      <dgm:spPr/>
    </dgm:pt>
    <dgm:pt modelId="{61951CF7-B62E-4C37-9926-D0D70791C621}" type="pres">
      <dgm:prSet presAssocID="{E61C7361-799F-4471-AC78-0C2EE712EB41}" presName="accent_3" presStyleCnt="0"/>
      <dgm:spPr/>
    </dgm:pt>
    <dgm:pt modelId="{ED38C08E-2109-4809-BD88-9C82A236DD5E}" type="pres">
      <dgm:prSet presAssocID="{E61C7361-799F-4471-AC78-0C2EE712EB41}" presName="accentRepeatNode" presStyleLbl="solidFgAcc1" presStyleIdx="2" presStyleCnt="5"/>
      <dgm:spPr>
        <a:solidFill>
          <a:srgbClr val="00B0F0"/>
        </a:solidFill>
      </dgm:spPr>
    </dgm:pt>
    <dgm:pt modelId="{6AA0D41A-9267-4234-87B8-24136282851C}" type="pres">
      <dgm:prSet presAssocID="{F09F372F-8B07-4505-B7BF-97B40A89A042}" presName="text_4" presStyleLbl="node1" presStyleIdx="3" presStyleCnt="5">
        <dgm:presLayoutVars>
          <dgm:bulletEnabled val="1"/>
        </dgm:presLayoutVars>
      </dgm:prSet>
      <dgm:spPr/>
    </dgm:pt>
    <dgm:pt modelId="{0F1C3A3A-548D-4DB7-A4DD-17DE68504FFA}" type="pres">
      <dgm:prSet presAssocID="{F09F372F-8B07-4505-B7BF-97B40A89A042}" presName="accent_4" presStyleCnt="0"/>
      <dgm:spPr/>
    </dgm:pt>
    <dgm:pt modelId="{0DDAFAB6-6414-4499-948E-0148786A8D8E}" type="pres">
      <dgm:prSet presAssocID="{F09F372F-8B07-4505-B7BF-97B40A89A042}" presName="accentRepeatNode" presStyleLbl="solidFgAcc1" presStyleIdx="3" presStyleCnt="5"/>
      <dgm:spPr>
        <a:solidFill>
          <a:schemeClr val="accent4">
            <a:lumMod val="40000"/>
            <a:lumOff val="60000"/>
          </a:schemeClr>
        </a:solidFill>
      </dgm:spPr>
    </dgm:pt>
    <dgm:pt modelId="{22C6FB04-DB88-4F4C-BB5A-2C9AE5D4F6A9}" type="pres">
      <dgm:prSet presAssocID="{5E14F2AD-08F7-4EB4-ADD6-8D93479CEECD}" presName="text_5" presStyleLbl="node1" presStyleIdx="4" presStyleCnt="5">
        <dgm:presLayoutVars>
          <dgm:bulletEnabled val="1"/>
        </dgm:presLayoutVars>
      </dgm:prSet>
      <dgm:spPr/>
    </dgm:pt>
    <dgm:pt modelId="{749EED83-9940-4480-BA20-8D07ECCBF009}" type="pres">
      <dgm:prSet presAssocID="{5E14F2AD-08F7-4EB4-ADD6-8D93479CEECD}" presName="accent_5" presStyleCnt="0"/>
      <dgm:spPr/>
    </dgm:pt>
    <dgm:pt modelId="{0B231249-334B-47B0-8EA7-D1582ED494A3}" type="pres">
      <dgm:prSet presAssocID="{5E14F2AD-08F7-4EB4-ADD6-8D93479CEECD}" presName="accentRepeatNode" presStyleLbl="solidFgAcc1" presStyleIdx="4" presStyleCnt="5"/>
      <dgm:spPr>
        <a:solidFill>
          <a:srgbClr val="6699FF"/>
        </a:solidFill>
      </dgm:spPr>
    </dgm:pt>
  </dgm:ptLst>
  <dgm:cxnLst>
    <dgm:cxn modelId="{122C5A01-7540-4DCE-BEB0-4D07FB18F437}" srcId="{B4A85574-60A4-4188-9B19-E7C0A94E77ED}" destId="{5E14F2AD-08F7-4EB4-ADD6-8D93479CEECD}" srcOrd="4" destOrd="0" parTransId="{C85AF063-9E52-4687-BC1C-EF638EF22DCE}" sibTransId="{273970F7-99FF-44E5-BF43-E5942C28EFDD}"/>
    <dgm:cxn modelId="{B926FA13-1236-432F-8B6A-9D24DDDD301A}" srcId="{B4A85574-60A4-4188-9B19-E7C0A94E77ED}" destId="{F09F372F-8B07-4505-B7BF-97B40A89A042}" srcOrd="3" destOrd="0" parTransId="{10FA9A0F-6CA6-497E-8397-80BC95219466}" sibTransId="{A0F9B0A4-F382-41DC-AEAA-3C8619D7D855}"/>
    <dgm:cxn modelId="{83C2F319-E920-4652-BDA7-BFFF8CE2F443}" srcId="{B4A85574-60A4-4188-9B19-E7C0A94E77ED}" destId="{BA345E97-FB84-42E2-8AC1-FA816347BB4A}" srcOrd="1" destOrd="0" parTransId="{1E3DFB04-793C-429D-BF94-259E09394DBC}" sibTransId="{38CE8408-F022-4253-AB40-ADEF26BA9C78}"/>
    <dgm:cxn modelId="{0D27E427-22A9-4117-ABA4-46B2910B8752}" type="presOf" srcId="{5E14F2AD-08F7-4EB4-ADD6-8D93479CEECD}" destId="{22C6FB04-DB88-4F4C-BB5A-2C9AE5D4F6A9}" srcOrd="0" destOrd="0" presId="urn:microsoft.com/office/officeart/2008/layout/VerticalCurvedList"/>
    <dgm:cxn modelId="{21D85246-753C-4944-B7FC-A47EFC61D15B}" type="presOf" srcId="{AC5F9DDA-0543-4D9E-BB30-8C9967E78D58}" destId="{0BEE3ED8-B230-4B00-9740-FDDF4553027E}" srcOrd="0" destOrd="0" presId="urn:microsoft.com/office/officeart/2008/layout/VerticalCurvedList"/>
    <dgm:cxn modelId="{CC59BD6A-D0E0-4A31-A6B4-D61A666443B7}" srcId="{B4A85574-60A4-4188-9B19-E7C0A94E77ED}" destId="{18E500AB-0090-43F5-BA9C-7369B161E4FD}" srcOrd="0" destOrd="0" parTransId="{4BD2557B-82A8-44BE-A6EA-07A2A2810365}" sibTransId="{AC5F9DDA-0543-4D9E-BB30-8C9967E78D58}"/>
    <dgm:cxn modelId="{D5D0DD96-849D-445E-ADC1-DD54F24A910A}" type="presOf" srcId="{18E500AB-0090-43F5-BA9C-7369B161E4FD}" destId="{B77DF05D-B61C-4143-8565-B58F21BEE83F}" srcOrd="0" destOrd="0" presId="urn:microsoft.com/office/officeart/2008/layout/VerticalCurvedList"/>
    <dgm:cxn modelId="{3EFE68A9-8CE3-489B-991F-516AD322A217}" srcId="{B4A85574-60A4-4188-9B19-E7C0A94E77ED}" destId="{E61C7361-799F-4471-AC78-0C2EE712EB41}" srcOrd="2" destOrd="0" parTransId="{30713700-3884-401F-9764-C51EF7C698D7}" sibTransId="{78DCE0AF-18DF-4590-91E9-923558C908A5}"/>
    <dgm:cxn modelId="{F1B108B3-54DA-4DAE-99EC-8A9342FF85B7}" type="presOf" srcId="{E61C7361-799F-4471-AC78-0C2EE712EB41}" destId="{7FCEE788-5E93-42E0-AD0F-615FAD529B62}" srcOrd="0" destOrd="0" presId="urn:microsoft.com/office/officeart/2008/layout/VerticalCurvedList"/>
    <dgm:cxn modelId="{6E68E6D6-0054-4F23-BB07-8121CD55160C}" type="presOf" srcId="{BA345E97-FB84-42E2-8AC1-FA816347BB4A}" destId="{6F6707F7-B8B4-45EE-B3D4-B97B828C79F4}" srcOrd="0" destOrd="0" presId="urn:microsoft.com/office/officeart/2008/layout/VerticalCurvedList"/>
    <dgm:cxn modelId="{F3E577DC-94C2-4918-9BA1-74CB4C2A26BD}" type="presOf" srcId="{B4A85574-60A4-4188-9B19-E7C0A94E77ED}" destId="{D681A308-E045-4527-8E5A-12F6B35409E8}" srcOrd="0" destOrd="0" presId="urn:microsoft.com/office/officeart/2008/layout/VerticalCurvedList"/>
    <dgm:cxn modelId="{E0C8EFE2-2B90-4EEF-8FA9-E09E6DBDEC5D}" type="presOf" srcId="{F09F372F-8B07-4505-B7BF-97B40A89A042}" destId="{6AA0D41A-9267-4234-87B8-24136282851C}" srcOrd="0" destOrd="0" presId="urn:microsoft.com/office/officeart/2008/layout/VerticalCurvedList"/>
    <dgm:cxn modelId="{23132E0B-39AB-411A-B6E9-36D4B7CF3B21}" type="presParOf" srcId="{D681A308-E045-4527-8E5A-12F6B35409E8}" destId="{0D811024-65DB-46A9-88A1-BFD4EE6F644A}" srcOrd="0" destOrd="0" presId="urn:microsoft.com/office/officeart/2008/layout/VerticalCurvedList"/>
    <dgm:cxn modelId="{01EDD726-332B-4AF1-A55D-E3EF32EFCBEC}" type="presParOf" srcId="{0D811024-65DB-46A9-88A1-BFD4EE6F644A}" destId="{0E02B9BC-C09F-4DA9-8A84-EC204020D6AB}" srcOrd="0" destOrd="0" presId="urn:microsoft.com/office/officeart/2008/layout/VerticalCurvedList"/>
    <dgm:cxn modelId="{87DD54AD-B64C-4361-A187-1E9851E0A34F}" type="presParOf" srcId="{0E02B9BC-C09F-4DA9-8A84-EC204020D6AB}" destId="{0B2AE5F0-C26E-4F11-A030-DEE17006227C}" srcOrd="0" destOrd="0" presId="urn:microsoft.com/office/officeart/2008/layout/VerticalCurvedList"/>
    <dgm:cxn modelId="{FB2C8C88-A9F1-49D7-8C67-44FB5A6A7222}" type="presParOf" srcId="{0E02B9BC-C09F-4DA9-8A84-EC204020D6AB}" destId="{0BEE3ED8-B230-4B00-9740-FDDF4553027E}" srcOrd="1" destOrd="0" presId="urn:microsoft.com/office/officeart/2008/layout/VerticalCurvedList"/>
    <dgm:cxn modelId="{69BEA95D-7BC5-4A2E-B6D9-66BFA35F346C}" type="presParOf" srcId="{0E02B9BC-C09F-4DA9-8A84-EC204020D6AB}" destId="{C6067BA9-7CC6-4C2F-8051-1ACF4E10854C}" srcOrd="2" destOrd="0" presId="urn:microsoft.com/office/officeart/2008/layout/VerticalCurvedList"/>
    <dgm:cxn modelId="{DBA9DE2D-E6EC-4CD1-9135-0BA37200E56E}" type="presParOf" srcId="{0E02B9BC-C09F-4DA9-8A84-EC204020D6AB}" destId="{1961D777-400E-49FF-975C-74BD4EF319F6}" srcOrd="3" destOrd="0" presId="urn:microsoft.com/office/officeart/2008/layout/VerticalCurvedList"/>
    <dgm:cxn modelId="{4D902837-D3C6-481D-B3FF-1638ED0FE651}" type="presParOf" srcId="{0D811024-65DB-46A9-88A1-BFD4EE6F644A}" destId="{B77DF05D-B61C-4143-8565-B58F21BEE83F}" srcOrd="1" destOrd="0" presId="urn:microsoft.com/office/officeart/2008/layout/VerticalCurvedList"/>
    <dgm:cxn modelId="{34EFF7B8-385F-47C6-8C22-BA8A283145F9}" type="presParOf" srcId="{0D811024-65DB-46A9-88A1-BFD4EE6F644A}" destId="{73064B71-30AB-42B2-8AF1-86967DA66FE1}" srcOrd="2" destOrd="0" presId="urn:microsoft.com/office/officeart/2008/layout/VerticalCurvedList"/>
    <dgm:cxn modelId="{2CE015C6-7ECA-4689-9472-086C766E2533}" type="presParOf" srcId="{73064B71-30AB-42B2-8AF1-86967DA66FE1}" destId="{52550694-703C-487F-AAD3-13D21CDDF40D}" srcOrd="0" destOrd="0" presId="urn:microsoft.com/office/officeart/2008/layout/VerticalCurvedList"/>
    <dgm:cxn modelId="{06221D21-A9DD-4A08-BD78-C6464933EBFF}" type="presParOf" srcId="{0D811024-65DB-46A9-88A1-BFD4EE6F644A}" destId="{6F6707F7-B8B4-45EE-B3D4-B97B828C79F4}" srcOrd="3" destOrd="0" presId="urn:microsoft.com/office/officeart/2008/layout/VerticalCurvedList"/>
    <dgm:cxn modelId="{1A03660F-1948-4437-82F4-90FA02037A73}" type="presParOf" srcId="{0D811024-65DB-46A9-88A1-BFD4EE6F644A}" destId="{BD2FEC0A-D54D-4B58-87F1-CFC4AD82BB67}" srcOrd="4" destOrd="0" presId="urn:microsoft.com/office/officeart/2008/layout/VerticalCurvedList"/>
    <dgm:cxn modelId="{A7B8BBB9-A4F9-40C8-A7FD-CD440FB393E8}" type="presParOf" srcId="{BD2FEC0A-D54D-4B58-87F1-CFC4AD82BB67}" destId="{2E1B0507-F7FE-4F70-A844-211504FBDADB}" srcOrd="0" destOrd="0" presId="urn:microsoft.com/office/officeart/2008/layout/VerticalCurvedList"/>
    <dgm:cxn modelId="{053FC977-83C2-482C-8715-150005CD2364}" type="presParOf" srcId="{0D811024-65DB-46A9-88A1-BFD4EE6F644A}" destId="{7FCEE788-5E93-42E0-AD0F-615FAD529B62}" srcOrd="5" destOrd="0" presId="urn:microsoft.com/office/officeart/2008/layout/VerticalCurvedList"/>
    <dgm:cxn modelId="{6BB2F250-A364-481C-B1D3-44FF43AB128F}" type="presParOf" srcId="{0D811024-65DB-46A9-88A1-BFD4EE6F644A}" destId="{61951CF7-B62E-4C37-9926-D0D70791C621}" srcOrd="6" destOrd="0" presId="urn:microsoft.com/office/officeart/2008/layout/VerticalCurvedList"/>
    <dgm:cxn modelId="{999AA6FC-972D-4867-9198-4A72C3884902}" type="presParOf" srcId="{61951CF7-B62E-4C37-9926-D0D70791C621}" destId="{ED38C08E-2109-4809-BD88-9C82A236DD5E}" srcOrd="0" destOrd="0" presId="urn:microsoft.com/office/officeart/2008/layout/VerticalCurvedList"/>
    <dgm:cxn modelId="{26567A5E-15A1-4B11-AF0A-ADD6C5F51318}" type="presParOf" srcId="{0D811024-65DB-46A9-88A1-BFD4EE6F644A}" destId="{6AA0D41A-9267-4234-87B8-24136282851C}" srcOrd="7" destOrd="0" presId="urn:microsoft.com/office/officeart/2008/layout/VerticalCurvedList"/>
    <dgm:cxn modelId="{86F1203B-C9B8-4114-B1DE-761FED11386E}" type="presParOf" srcId="{0D811024-65DB-46A9-88A1-BFD4EE6F644A}" destId="{0F1C3A3A-548D-4DB7-A4DD-17DE68504FFA}" srcOrd="8" destOrd="0" presId="urn:microsoft.com/office/officeart/2008/layout/VerticalCurvedList"/>
    <dgm:cxn modelId="{18E62386-323B-411E-9A6C-77E0A4025849}" type="presParOf" srcId="{0F1C3A3A-548D-4DB7-A4DD-17DE68504FFA}" destId="{0DDAFAB6-6414-4499-948E-0148786A8D8E}" srcOrd="0" destOrd="0" presId="urn:microsoft.com/office/officeart/2008/layout/VerticalCurvedList"/>
    <dgm:cxn modelId="{5A8AEE58-187C-4CC6-9630-E974629F28CB}" type="presParOf" srcId="{0D811024-65DB-46A9-88A1-BFD4EE6F644A}" destId="{22C6FB04-DB88-4F4C-BB5A-2C9AE5D4F6A9}" srcOrd="9" destOrd="0" presId="urn:microsoft.com/office/officeart/2008/layout/VerticalCurvedList"/>
    <dgm:cxn modelId="{31A69EE5-132F-42CF-B2EB-5F704BFEB5D3}" type="presParOf" srcId="{0D811024-65DB-46A9-88A1-BFD4EE6F644A}" destId="{749EED83-9940-4480-BA20-8D07ECCBF009}" srcOrd="10" destOrd="0" presId="urn:microsoft.com/office/officeart/2008/layout/VerticalCurvedList"/>
    <dgm:cxn modelId="{F6E87675-DE7F-4C32-A95B-C5249DBA1920}" type="presParOf" srcId="{749EED83-9940-4480-BA20-8D07ECCBF009}" destId="{0B231249-334B-47B0-8EA7-D1582ED494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13124C-C06F-48C4-8834-40A927C031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FBCB9-C8E7-4998-9E33-4160D7B7C0C5}">
      <dgm:prSet phldrT="[Текст]" custT="1"/>
      <dgm:spPr/>
      <dgm:t>
        <a:bodyPr/>
        <a:lstStyle/>
        <a:p>
          <a:r>
            <a:rPr lang="ru-RU" sz="2800" dirty="0"/>
            <a:t>Составление социального портрета обучающегося</a:t>
          </a:r>
        </a:p>
      </dgm:t>
    </dgm:pt>
    <dgm:pt modelId="{4588B5B4-859E-4AFD-9FFE-2E1AD86D1AB9}" type="parTrans" cxnId="{BB7D1615-9AC0-4C82-9120-FB2ED236728B}">
      <dgm:prSet/>
      <dgm:spPr/>
      <dgm:t>
        <a:bodyPr/>
        <a:lstStyle/>
        <a:p>
          <a:endParaRPr lang="ru-RU"/>
        </a:p>
      </dgm:t>
    </dgm:pt>
    <dgm:pt modelId="{CCCCB42B-5D0E-4793-A57A-422697942126}" type="sibTrans" cxnId="{BB7D1615-9AC0-4C82-9120-FB2ED236728B}">
      <dgm:prSet/>
      <dgm:spPr/>
      <dgm:t>
        <a:bodyPr/>
        <a:lstStyle/>
        <a:p>
          <a:endParaRPr lang="ru-RU"/>
        </a:p>
      </dgm:t>
    </dgm:pt>
    <dgm:pt modelId="{42BD1A1C-EC32-4CE4-9F2F-7679722EC3FB}">
      <dgm:prSet phldrT="[Текст]" custT="1"/>
      <dgm:spPr/>
      <dgm:t>
        <a:bodyPr/>
        <a:lstStyle/>
        <a:p>
          <a:r>
            <a:rPr lang="ru-RU" sz="2800" dirty="0"/>
            <a:t>Выработка рекомендаций по социальному сопровождению</a:t>
          </a:r>
        </a:p>
      </dgm:t>
    </dgm:pt>
    <dgm:pt modelId="{CA6D1302-25AC-4BD5-AE10-FCC65495D9C6}" type="parTrans" cxnId="{9D609EEE-37FE-4740-929B-672ED5D8E409}">
      <dgm:prSet/>
      <dgm:spPr/>
      <dgm:t>
        <a:bodyPr/>
        <a:lstStyle/>
        <a:p>
          <a:endParaRPr lang="ru-RU"/>
        </a:p>
      </dgm:t>
    </dgm:pt>
    <dgm:pt modelId="{98DC34EB-CDD4-4DD3-9ABF-B892A6D50317}" type="sibTrans" cxnId="{9D609EEE-37FE-4740-929B-672ED5D8E409}">
      <dgm:prSet/>
      <dgm:spPr/>
      <dgm:t>
        <a:bodyPr/>
        <a:lstStyle/>
        <a:p>
          <a:endParaRPr lang="ru-RU"/>
        </a:p>
      </dgm:t>
    </dgm:pt>
    <dgm:pt modelId="{CA3FA34D-C84B-49B1-AC4E-1D8A7CF72EC3}">
      <dgm:prSet phldrT="[Текст]" custT="1"/>
      <dgm:spPr/>
      <dgm:t>
        <a:bodyPr/>
        <a:lstStyle/>
        <a:p>
          <a:r>
            <a:rPr lang="ru-RU" sz="2800" dirty="0"/>
            <a:t>Контроль реабилитационных мероприятий</a:t>
          </a:r>
        </a:p>
      </dgm:t>
    </dgm:pt>
    <dgm:pt modelId="{D3B0213E-4F15-4000-9C9B-602C146B5018}" type="parTrans" cxnId="{98ECF0DE-CB88-4049-8EBD-831AF0149CE2}">
      <dgm:prSet/>
      <dgm:spPr/>
      <dgm:t>
        <a:bodyPr/>
        <a:lstStyle/>
        <a:p>
          <a:endParaRPr lang="ru-RU"/>
        </a:p>
      </dgm:t>
    </dgm:pt>
    <dgm:pt modelId="{B375F257-E0F5-4535-AFB3-FCE7C4B006FC}" type="sibTrans" cxnId="{98ECF0DE-CB88-4049-8EBD-831AF0149CE2}">
      <dgm:prSet/>
      <dgm:spPr/>
      <dgm:t>
        <a:bodyPr/>
        <a:lstStyle/>
        <a:p>
          <a:endParaRPr lang="ru-RU"/>
        </a:p>
      </dgm:t>
    </dgm:pt>
    <dgm:pt modelId="{44E964DF-4CCB-4296-9BCB-8589625F0A8F}">
      <dgm:prSet phldrT="[Текст]" custT="1"/>
      <dgm:spPr/>
      <dgm:t>
        <a:bodyPr/>
        <a:lstStyle/>
        <a:p>
          <a:r>
            <a:rPr lang="ru-RU" sz="2800" dirty="0"/>
            <a:t>Культурно-массовая работа с обучающимися</a:t>
          </a:r>
        </a:p>
      </dgm:t>
    </dgm:pt>
    <dgm:pt modelId="{335E349B-66EC-453E-9F76-9939B868CB10}" type="parTrans" cxnId="{58B70FC0-45E6-415D-9397-8373EF4572D2}">
      <dgm:prSet/>
      <dgm:spPr/>
      <dgm:t>
        <a:bodyPr/>
        <a:lstStyle/>
        <a:p>
          <a:endParaRPr lang="ru-RU"/>
        </a:p>
      </dgm:t>
    </dgm:pt>
    <dgm:pt modelId="{729232B3-CDD5-492A-AA02-35A1CD368CC8}" type="sibTrans" cxnId="{58B70FC0-45E6-415D-9397-8373EF4572D2}">
      <dgm:prSet/>
      <dgm:spPr/>
      <dgm:t>
        <a:bodyPr/>
        <a:lstStyle/>
        <a:p>
          <a:endParaRPr lang="ru-RU"/>
        </a:p>
      </dgm:t>
    </dgm:pt>
    <dgm:pt modelId="{9DC53011-3275-4EB4-A310-393F0665FCC5}">
      <dgm:prSet phldrT="[Текст]" custT="1"/>
      <dgm:spPr/>
      <dgm:t>
        <a:bodyPr/>
        <a:lstStyle/>
        <a:p>
          <a:r>
            <a:rPr lang="ru-RU" sz="2800" dirty="0"/>
            <a:t>Помощь в осуществлении профессиональных планов обучающихся</a:t>
          </a:r>
        </a:p>
      </dgm:t>
    </dgm:pt>
    <dgm:pt modelId="{9E50310E-7D6F-411F-8934-C59CFEDDD3F5}" type="parTrans" cxnId="{FEB1BAB5-07B9-4ED5-A240-F9842EA9BC93}">
      <dgm:prSet/>
      <dgm:spPr/>
      <dgm:t>
        <a:bodyPr/>
        <a:lstStyle/>
        <a:p>
          <a:endParaRPr lang="ru-RU"/>
        </a:p>
      </dgm:t>
    </dgm:pt>
    <dgm:pt modelId="{9C03C605-0FF2-41E2-B130-250EFDB810F1}" type="sibTrans" cxnId="{FEB1BAB5-07B9-4ED5-A240-F9842EA9BC93}">
      <dgm:prSet/>
      <dgm:spPr/>
      <dgm:t>
        <a:bodyPr/>
        <a:lstStyle/>
        <a:p>
          <a:endParaRPr lang="ru-RU"/>
        </a:p>
      </dgm:t>
    </dgm:pt>
    <dgm:pt modelId="{EB74D4D7-7BD9-4C9C-B5DB-16D84E253999}">
      <dgm:prSet phldrT="[Текст]" custT="1"/>
      <dgm:spPr/>
      <dgm:t>
        <a:bodyPr/>
        <a:lstStyle/>
        <a:p>
          <a:r>
            <a:rPr lang="ru-RU" sz="2800" dirty="0"/>
            <a:t>Развитие мотивации к обучению, профессиональной деятельности</a:t>
          </a:r>
        </a:p>
      </dgm:t>
    </dgm:pt>
    <dgm:pt modelId="{372D0F54-800C-4836-8674-32CF145258FF}" type="parTrans" cxnId="{81834F64-126C-4AFB-9FE0-56219248ADBF}">
      <dgm:prSet/>
      <dgm:spPr/>
      <dgm:t>
        <a:bodyPr/>
        <a:lstStyle/>
        <a:p>
          <a:endParaRPr lang="ru-RU"/>
        </a:p>
      </dgm:t>
    </dgm:pt>
    <dgm:pt modelId="{0D2EF8E3-AD47-436C-A3A1-0E74991B172A}" type="sibTrans" cxnId="{81834F64-126C-4AFB-9FE0-56219248ADBF}">
      <dgm:prSet/>
      <dgm:spPr/>
      <dgm:t>
        <a:bodyPr/>
        <a:lstStyle/>
        <a:p>
          <a:endParaRPr lang="ru-RU"/>
        </a:p>
      </dgm:t>
    </dgm:pt>
    <dgm:pt modelId="{19F162E0-8AED-44E3-891A-5D2D4D69D613}" type="pres">
      <dgm:prSet presAssocID="{3F13124C-C06F-48C4-8834-40A927C0311E}" presName="diagram" presStyleCnt="0">
        <dgm:presLayoutVars>
          <dgm:dir/>
          <dgm:resizeHandles val="exact"/>
        </dgm:presLayoutVars>
      </dgm:prSet>
      <dgm:spPr/>
    </dgm:pt>
    <dgm:pt modelId="{75E8EB36-CBE9-45F0-AC16-6FC391E97480}" type="pres">
      <dgm:prSet presAssocID="{8ADFBCB9-C8E7-4998-9E33-4160D7B7C0C5}" presName="node" presStyleLbl="node1" presStyleIdx="0" presStyleCnt="6">
        <dgm:presLayoutVars>
          <dgm:bulletEnabled val="1"/>
        </dgm:presLayoutVars>
      </dgm:prSet>
      <dgm:spPr/>
    </dgm:pt>
    <dgm:pt modelId="{ECDF6697-D408-4BE1-BC9E-D8979D952556}" type="pres">
      <dgm:prSet presAssocID="{CCCCB42B-5D0E-4793-A57A-422697942126}" presName="sibTrans" presStyleCnt="0"/>
      <dgm:spPr/>
    </dgm:pt>
    <dgm:pt modelId="{82AA4FC7-3D2F-4AD7-AED0-D12A2E2713B5}" type="pres">
      <dgm:prSet presAssocID="{42BD1A1C-EC32-4CE4-9F2F-7679722EC3FB}" presName="node" presStyleLbl="node1" presStyleIdx="1" presStyleCnt="6">
        <dgm:presLayoutVars>
          <dgm:bulletEnabled val="1"/>
        </dgm:presLayoutVars>
      </dgm:prSet>
      <dgm:spPr/>
    </dgm:pt>
    <dgm:pt modelId="{A2B51F56-783E-4D3D-B7D0-7B18BEDC6CAF}" type="pres">
      <dgm:prSet presAssocID="{98DC34EB-CDD4-4DD3-9ABF-B892A6D50317}" presName="sibTrans" presStyleCnt="0"/>
      <dgm:spPr/>
    </dgm:pt>
    <dgm:pt modelId="{E0E5DFDD-8087-49C4-837A-56E77FFE93CF}" type="pres">
      <dgm:prSet presAssocID="{CA3FA34D-C84B-49B1-AC4E-1D8A7CF72EC3}" presName="node" presStyleLbl="node1" presStyleIdx="2" presStyleCnt="6">
        <dgm:presLayoutVars>
          <dgm:bulletEnabled val="1"/>
        </dgm:presLayoutVars>
      </dgm:prSet>
      <dgm:spPr/>
    </dgm:pt>
    <dgm:pt modelId="{54832E19-B7EF-4F68-BF5C-6986945E1927}" type="pres">
      <dgm:prSet presAssocID="{B375F257-E0F5-4535-AFB3-FCE7C4B006FC}" presName="sibTrans" presStyleCnt="0"/>
      <dgm:spPr/>
    </dgm:pt>
    <dgm:pt modelId="{A8F36846-1402-4F3F-8FDB-529B2F5F9718}" type="pres">
      <dgm:prSet presAssocID="{44E964DF-4CCB-4296-9BCB-8589625F0A8F}" presName="node" presStyleLbl="node1" presStyleIdx="3" presStyleCnt="6" custLinFactNeighborY="4150">
        <dgm:presLayoutVars>
          <dgm:bulletEnabled val="1"/>
        </dgm:presLayoutVars>
      </dgm:prSet>
      <dgm:spPr/>
    </dgm:pt>
    <dgm:pt modelId="{3F44869D-1631-473A-8AC2-EFBD68A4DA1A}" type="pres">
      <dgm:prSet presAssocID="{729232B3-CDD5-492A-AA02-35A1CD368CC8}" presName="sibTrans" presStyleCnt="0"/>
      <dgm:spPr/>
    </dgm:pt>
    <dgm:pt modelId="{BCABE200-A794-4354-B8B4-0390973DAAEB}" type="pres">
      <dgm:prSet presAssocID="{9DC53011-3275-4EB4-A310-393F0665FCC5}" presName="node" presStyleLbl="node1" presStyleIdx="4" presStyleCnt="6" custLinFactNeighborY="4290">
        <dgm:presLayoutVars>
          <dgm:bulletEnabled val="1"/>
        </dgm:presLayoutVars>
      </dgm:prSet>
      <dgm:spPr/>
    </dgm:pt>
    <dgm:pt modelId="{20949D69-C059-4AB7-BC70-123557A81D02}" type="pres">
      <dgm:prSet presAssocID="{9C03C605-0FF2-41E2-B130-250EFDB810F1}" presName="sibTrans" presStyleCnt="0"/>
      <dgm:spPr/>
    </dgm:pt>
    <dgm:pt modelId="{B9C17ADD-1F8F-42C1-A0CF-7F78F04278D8}" type="pres">
      <dgm:prSet presAssocID="{EB74D4D7-7BD9-4C9C-B5DB-16D84E253999}" presName="node" presStyleLbl="node1" presStyleIdx="5" presStyleCnt="6" custLinFactNeighborY="4150">
        <dgm:presLayoutVars>
          <dgm:bulletEnabled val="1"/>
        </dgm:presLayoutVars>
      </dgm:prSet>
      <dgm:spPr/>
    </dgm:pt>
  </dgm:ptLst>
  <dgm:cxnLst>
    <dgm:cxn modelId="{BB7D1615-9AC0-4C82-9120-FB2ED236728B}" srcId="{3F13124C-C06F-48C4-8834-40A927C0311E}" destId="{8ADFBCB9-C8E7-4998-9E33-4160D7B7C0C5}" srcOrd="0" destOrd="0" parTransId="{4588B5B4-859E-4AFD-9FFE-2E1AD86D1AB9}" sibTransId="{CCCCB42B-5D0E-4793-A57A-422697942126}"/>
    <dgm:cxn modelId="{F0089821-F507-4686-B431-249320BEF355}" type="presOf" srcId="{8ADFBCB9-C8E7-4998-9E33-4160D7B7C0C5}" destId="{75E8EB36-CBE9-45F0-AC16-6FC391E97480}" srcOrd="0" destOrd="0" presId="urn:microsoft.com/office/officeart/2005/8/layout/default"/>
    <dgm:cxn modelId="{4EAEAC5D-CF1B-4092-9954-82EC0DF29CB1}" type="presOf" srcId="{44E964DF-4CCB-4296-9BCB-8589625F0A8F}" destId="{A8F36846-1402-4F3F-8FDB-529B2F5F9718}" srcOrd="0" destOrd="0" presId="urn:microsoft.com/office/officeart/2005/8/layout/default"/>
    <dgm:cxn modelId="{81834F64-126C-4AFB-9FE0-56219248ADBF}" srcId="{3F13124C-C06F-48C4-8834-40A927C0311E}" destId="{EB74D4D7-7BD9-4C9C-B5DB-16D84E253999}" srcOrd="5" destOrd="0" parTransId="{372D0F54-800C-4836-8674-32CF145258FF}" sibTransId="{0D2EF8E3-AD47-436C-A3A1-0E74991B172A}"/>
    <dgm:cxn modelId="{2D760A76-3886-4F72-AF44-FA89AF05A7B5}" type="presOf" srcId="{3F13124C-C06F-48C4-8834-40A927C0311E}" destId="{19F162E0-8AED-44E3-891A-5D2D4D69D613}" srcOrd="0" destOrd="0" presId="urn:microsoft.com/office/officeart/2005/8/layout/default"/>
    <dgm:cxn modelId="{DE9FA393-82BB-4A2F-B568-49405CCE4967}" type="presOf" srcId="{42BD1A1C-EC32-4CE4-9F2F-7679722EC3FB}" destId="{82AA4FC7-3D2F-4AD7-AED0-D12A2E2713B5}" srcOrd="0" destOrd="0" presId="urn:microsoft.com/office/officeart/2005/8/layout/default"/>
    <dgm:cxn modelId="{EBC8AA95-DFB3-49DB-BB78-4BBB14F5AE0E}" type="presOf" srcId="{9DC53011-3275-4EB4-A310-393F0665FCC5}" destId="{BCABE200-A794-4354-B8B4-0390973DAAEB}" srcOrd="0" destOrd="0" presId="urn:microsoft.com/office/officeart/2005/8/layout/default"/>
    <dgm:cxn modelId="{FEB1BAB5-07B9-4ED5-A240-F9842EA9BC93}" srcId="{3F13124C-C06F-48C4-8834-40A927C0311E}" destId="{9DC53011-3275-4EB4-A310-393F0665FCC5}" srcOrd="4" destOrd="0" parTransId="{9E50310E-7D6F-411F-8934-C59CFEDDD3F5}" sibTransId="{9C03C605-0FF2-41E2-B130-250EFDB810F1}"/>
    <dgm:cxn modelId="{58B70FC0-45E6-415D-9397-8373EF4572D2}" srcId="{3F13124C-C06F-48C4-8834-40A927C0311E}" destId="{44E964DF-4CCB-4296-9BCB-8589625F0A8F}" srcOrd="3" destOrd="0" parTransId="{335E349B-66EC-453E-9F76-9939B868CB10}" sibTransId="{729232B3-CDD5-492A-AA02-35A1CD368CC8}"/>
    <dgm:cxn modelId="{C5F5C7DD-35A2-496D-ABBF-47EA4055C38C}" type="presOf" srcId="{CA3FA34D-C84B-49B1-AC4E-1D8A7CF72EC3}" destId="{E0E5DFDD-8087-49C4-837A-56E77FFE93CF}" srcOrd="0" destOrd="0" presId="urn:microsoft.com/office/officeart/2005/8/layout/default"/>
    <dgm:cxn modelId="{98ECF0DE-CB88-4049-8EBD-831AF0149CE2}" srcId="{3F13124C-C06F-48C4-8834-40A927C0311E}" destId="{CA3FA34D-C84B-49B1-AC4E-1D8A7CF72EC3}" srcOrd="2" destOrd="0" parTransId="{D3B0213E-4F15-4000-9C9B-602C146B5018}" sibTransId="{B375F257-E0F5-4535-AFB3-FCE7C4B006FC}"/>
    <dgm:cxn modelId="{9D609EEE-37FE-4740-929B-672ED5D8E409}" srcId="{3F13124C-C06F-48C4-8834-40A927C0311E}" destId="{42BD1A1C-EC32-4CE4-9F2F-7679722EC3FB}" srcOrd="1" destOrd="0" parTransId="{CA6D1302-25AC-4BD5-AE10-FCC65495D9C6}" sibTransId="{98DC34EB-CDD4-4DD3-9ABF-B892A6D50317}"/>
    <dgm:cxn modelId="{3BE8E4F5-55B2-4245-B0DA-70460C4794CB}" type="presOf" srcId="{EB74D4D7-7BD9-4C9C-B5DB-16D84E253999}" destId="{B9C17ADD-1F8F-42C1-A0CF-7F78F04278D8}" srcOrd="0" destOrd="0" presId="urn:microsoft.com/office/officeart/2005/8/layout/default"/>
    <dgm:cxn modelId="{FD27F2AC-E3AF-44A6-9217-D9AA80FB9BFE}" type="presParOf" srcId="{19F162E0-8AED-44E3-891A-5D2D4D69D613}" destId="{75E8EB36-CBE9-45F0-AC16-6FC391E97480}" srcOrd="0" destOrd="0" presId="urn:microsoft.com/office/officeart/2005/8/layout/default"/>
    <dgm:cxn modelId="{0459B6CD-A886-4308-A33F-4696600C717B}" type="presParOf" srcId="{19F162E0-8AED-44E3-891A-5D2D4D69D613}" destId="{ECDF6697-D408-4BE1-BC9E-D8979D952556}" srcOrd="1" destOrd="0" presId="urn:microsoft.com/office/officeart/2005/8/layout/default"/>
    <dgm:cxn modelId="{E819563A-CA18-44CF-938C-8F730379DC28}" type="presParOf" srcId="{19F162E0-8AED-44E3-891A-5D2D4D69D613}" destId="{82AA4FC7-3D2F-4AD7-AED0-D12A2E2713B5}" srcOrd="2" destOrd="0" presId="urn:microsoft.com/office/officeart/2005/8/layout/default"/>
    <dgm:cxn modelId="{687EA914-4FB0-4FE7-BF7D-985278BC7FE0}" type="presParOf" srcId="{19F162E0-8AED-44E3-891A-5D2D4D69D613}" destId="{A2B51F56-783E-4D3D-B7D0-7B18BEDC6CAF}" srcOrd="3" destOrd="0" presId="urn:microsoft.com/office/officeart/2005/8/layout/default"/>
    <dgm:cxn modelId="{12FFFBD0-4784-425B-9300-4B4280C68EC4}" type="presParOf" srcId="{19F162E0-8AED-44E3-891A-5D2D4D69D613}" destId="{E0E5DFDD-8087-49C4-837A-56E77FFE93CF}" srcOrd="4" destOrd="0" presId="urn:microsoft.com/office/officeart/2005/8/layout/default"/>
    <dgm:cxn modelId="{378EA076-DD91-4769-8C20-9F6FA0111351}" type="presParOf" srcId="{19F162E0-8AED-44E3-891A-5D2D4D69D613}" destId="{54832E19-B7EF-4F68-BF5C-6986945E1927}" srcOrd="5" destOrd="0" presId="urn:microsoft.com/office/officeart/2005/8/layout/default"/>
    <dgm:cxn modelId="{5A13D0F6-A6E5-473F-9802-1AFAD1135E41}" type="presParOf" srcId="{19F162E0-8AED-44E3-891A-5D2D4D69D613}" destId="{A8F36846-1402-4F3F-8FDB-529B2F5F9718}" srcOrd="6" destOrd="0" presId="urn:microsoft.com/office/officeart/2005/8/layout/default"/>
    <dgm:cxn modelId="{EBD95BB6-CD00-4D66-AF02-220428B4EB07}" type="presParOf" srcId="{19F162E0-8AED-44E3-891A-5D2D4D69D613}" destId="{3F44869D-1631-473A-8AC2-EFBD68A4DA1A}" srcOrd="7" destOrd="0" presId="urn:microsoft.com/office/officeart/2005/8/layout/default"/>
    <dgm:cxn modelId="{7ECFC1B0-1923-4E8B-9E46-A8B22534C783}" type="presParOf" srcId="{19F162E0-8AED-44E3-891A-5D2D4D69D613}" destId="{BCABE200-A794-4354-B8B4-0390973DAAEB}" srcOrd="8" destOrd="0" presId="urn:microsoft.com/office/officeart/2005/8/layout/default"/>
    <dgm:cxn modelId="{CEC1544C-CC54-4D77-8705-6FEBC7F6E094}" type="presParOf" srcId="{19F162E0-8AED-44E3-891A-5D2D4D69D613}" destId="{20949D69-C059-4AB7-BC70-123557A81D02}" srcOrd="9" destOrd="0" presId="urn:microsoft.com/office/officeart/2005/8/layout/default"/>
    <dgm:cxn modelId="{32B98B9D-76DC-46B2-86D3-B93EF4CA81BD}" type="presParOf" srcId="{19F162E0-8AED-44E3-891A-5D2D4D69D613}" destId="{B9C17ADD-1F8F-42C1-A0CF-7F78F04278D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13124C-C06F-48C4-8834-40A927C031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FBCB9-C8E7-4998-9E33-4160D7B7C0C5}">
      <dgm:prSet phldrT="[Текст]" custT="1"/>
      <dgm:spPr/>
      <dgm:t>
        <a:bodyPr/>
        <a:lstStyle/>
        <a:p>
          <a:r>
            <a:rPr lang="ru-RU" sz="2800" dirty="0"/>
            <a:t>Диагностика отклонений и определение объема необходимой коррекции</a:t>
          </a:r>
        </a:p>
      </dgm:t>
    </dgm:pt>
    <dgm:pt modelId="{4588B5B4-859E-4AFD-9FFE-2E1AD86D1AB9}" type="parTrans" cxnId="{BB7D1615-9AC0-4C82-9120-FB2ED236728B}">
      <dgm:prSet/>
      <dgm:spPr/>
      <dgm:t>
        <a:bodyPr/>
        <a:lstStyle/>
        <a:p>
          <a:endParaRPr lang="ru-RU"/>
        </a:p>
      </dgm:t>
    </dgm:pt>
    <dgm:pt modelId="{CCCCB42B-5D0E-4793-A57A-422697942126}" type="sibTrans" cxnId="{BB7D1615-9AC0-4C82-9120-FB2ED236728B}">
      <dgm:prSet/>
      <dgm:spPr/>
      <dgm:t>
        <a:bodyPr/>
        <a:lstStyle/>
        <a:p>
          <a:endParaRPr lang="ru-RU"/>
        </a:p>
      </dgm:t>
    </dgm:pt>
    <dgm:pt modelId="{42BD1A1C-EC32-4CE4-9F2F-7679722EC3FB}">
      <dgm:prSet phldrT="[Текст]" custT="1"/>
      <dgm:spPr/>
      <dgm:t>
        <a:bodyPr/>
        <a:lstStyle/>
        <a:p>
          <a:r>
            <a:rPr lang="ru-RU" sz="2800" dirty="0"/>
            <a:t>Осуществление психологической помощи</a:t>
          </a:r>
        </a:p>
      </dgm:t>
    </dgm:pt>
    <dgm:pt modelId="{CA6D1302-25AC-4BD5-AE10-FCC65495D9C6}" type="parTrans" cxnId="{9D609EEE-37FE-4740-929B-672ED5D8E409}">
      <dgm:prSet/>
      <dgm:spPr/>
      <dgm:t>
        <a:bodyPr/>
        <a:lstStyle/>
        <a:p>
          <a:endParaRPr lang="ru-RU"/>
        </a:p>
      </dgm:t>
    </dgm:pt>
    <dgm:pt modelId="{98DC34EB-CDD4-4DD3-9ABF-B892A6D50317}" type="sibTrans" cxnId="{9D609EEE-37FE-4740-929B-672ED5D8E409}">
      <dgm:prSet/>
      <dgm:spPr/>
      <dgm:t>
        <a:bodyPr/>
        <a:lstStyle/>
        <a:p>
          <a:endParaRPr lang="ru-RU"/>
        </a:p>
      </dgm:t>
    </dgm:pt>
    <dgm:pt modelId="{CA3FA34D-C84B-49B1-AC4E-1D8A7CF72EC3}">
      <dgm:prSet phldrT="[Текст]" custT="1"/>
      <dgm:spPr/>
      <dgm:t>
        <a:bodyPr/>
        <a:lstStyle/>
        <a:p>
          <a:r>
            <a:rPr lang="ru-RU" sz="2800" dirty="0"/>
            <a:t>Проведение индивидуальной и групповой психологической коррекции</a:t>
          </a:r>
        </a:p>
      </dgm:t>
    </dgm:pt>
    <dgm:pt modelId="{D3B0213E-4F15-4000-9C9B-602C146B5018}" type="parTrans" cxnId="{98ECF0DE-CB88-4049-8EBD-831AF0149CE2}">
      <dgm:prSet/>
      <dgm:spPr/>
      <dgm:t>
        <a:bodyPr/>
        <a:lstStyle/>
        <a:p>
          <a:endParaRPr lang="ru-RU"/>
        </a:p>
      </dgm:t>
    </dgm:pt>
    <dgm:pt modelId="{B375F257-E0F5-4535-AFB3-FCE7C4B006FC}" type="sibTrans" cxnId="{98ECF0DE-CB88-4049-8EBD-831AF0149CE2}">
      <dgm:prSet/>
      <dgm:spPr/>
      <dgm:t>
        <a:bodyPr/>
        <a:lstStyle/>
        <a:p>
          <a:endParaRPr lang="ru-RU"/>
        </a:p>
      </dgm:t>
    </dgm:pt>
    <dgm:pt modelId="{44E964DF-4CCB-4296-9BCB-8589625F0A8F}">
      <dgm:prSet phldrT="[Текст]" custT="1"/>
      <dgm:spPr/>
      <dgm:t>
        <a:bodyPr/>
        <a:lstStyle/>
        <a:p>
          <a:r>
            <a:rPr lang="ru-RU" sz="2800" dirty="0"/>
            <a:t>Оказание консультативной помощи преподавателям</a:t>
          </a:r>
        </a:p>
      </dgm:t>
    </dgm:pt>
    <dgm:pt modelId="{335E349B-66EC-453E-9F76-9939B868CB10}" type="parTrans" cxnId="{58B70FC0-45E6-415D-9397-8373EF4572D2}">
      <dgm:prSet/>
      <dgm:spPr/>
      <dgm:t>
        <a:bodyPr/>
        <a:lstStyle/>
        <a:p>
          <a:endParaRPr lang="ru-RU"/>
        </a:p>
      </dgm:t>
    </dgm:pt>
    <dgm:pt modelId="{729232B3-CDD5-492A-AA02-35A1CD368CC8}" type="sibTrans" cxnId="{58B70FC0-45E6-415D-9397-8373EF4572D2}">
      <dgm:prSet/>
      <dgm:spPr/>
      <dgm:t>
        <a:bodyPr/>
        <a:lstStyle/>
        <a:p>
          <a:endParaRPr lang="ru-RU"/>
        </a:p>
      </dgm:t>
    </dgm:pt>
    <dgm:pt modelId="{9DC53011-3275-4EB4-A310-393F0665FCC5}">
      <dgm:prSet phldrT="[Текст]" custT="1"/>
      <dgm:spPr/>
      <dgm:t>
        <a:bodyPr/>
        <a:lstStyle/>
        <a:p>
          <a:r>
            <a:rPr lang="ru-RU" sz="2800" dirty="0"/>
            <a:t>Осуществление психологической помощи семье обучающегося</a:t>
          </a:r>
        </a:p>
      </dgm:t>
    </dgm:pt>
    <dgm:pt modelId="{9E50310E-7D6F-411F-8934-C59CFEDDD3F5}" type="parTrans" cxnId="{FEB1BAB5-07B9-4ED5-A240-F9842EA9BC93}">
      <dgm:prSet/>
      <dgm:spPr/>
      <dgm:t>
        <a:bodyPr/>
        <a:lstStyle/>
        <a:p>
          <a:endParaRPr lang="ru-RU"/>
        </a:p>
      </dgm:t>
    </dgm:pt>
    <dgm:pt modelId="{9C03C605-0FF2-41E2-B130-250EFDB810F1}" type="sibTrans" cxnId="{FEB1BAB5-07B9-4ED5-A240-F9842EA9BC93}">
      <dgm:prSet/>
      <dgm:spPr/>
      <dgm:t>
        <a:bodyPr/>
        <a:lstStyle/>
        <a:p>
          <a:endParaRPr lang="ru-RU"/>
        </a:p>
      </dgm:t>
    </dgm:pt>
    <dgm:pt modelId="{19F162E0-8AED-44E3-891A-5D2D4D69D613}" type="pres">
      <dgm:prSet presAssocID="{3F13124C-C06F-48C4-8834-40A927C0311E}" presName="diagram" presStyleCnt="0">
        <dgm:presLayoutVars>
          <dgm:dir/>
          <dgm:resizeHandles val="exact"/>
        </dgm:presLayoutVars>
      </dgm:prSet>
      <dgm:spPr/>
    </dgm:pt>
    <dgm:pt modelId="{75E8EB36-CBE9-45F0-AC16-6FC391E97480}" type="pres">
      <dgm:prSet presAssocID="{8ADFBCB9-C8E7-4998-9E33-4160D7B7C0C5}" presName="node" presStyleLbl="node1" presStyleIdx="0" presStyleCnt="5">
        <dgm:presLayoutVars>
          <dgm:bulletEnabled val="1"/>
        </dgm:presLayoutVars>
      </dgm:prSet>
      <dgm:spPr/>
    </dgm:pt>
    <dgm:pt modelId="{ECDF6697-D408-4BE1-BC9E-D8979D952556}" type="pres">
      <dgm:prSet presAssocID="{CCCCB42B-5D0E-4793-A57A-422697942126}" presName="sibTrans" presStyleCnt="0"/>
      <dgm:spPr/>
    </dgm:pt>
    <dgm:pt modelId="{82AA4FC7-3D2F-4AD7-AED0-D12A2E2713B5}" type="pres">
      <dgm:prSet presAssocID="{42BD1A1C-EC32-4CE4-9F2F-7679722EC3FB}" presName="node" presStyleLbl="node1" presStyleIdx="1" presStyleCnt="5">
        <dgm:presLayoutVars>
          <dgm:bulletEnabled val="1"/>
        </dgm:presLayoutVars>
      </dgm:prSet>
      <dgm:spPr/>
    </dgm:pt>
    <dgm:pt modelId="{A2B51F56-783E-4D3D-B7D0-7B18BEDC6CAF}" type="pres">
      <dgm:prSet presAssocID="{98DC34EB-CDD4-4DD3-9ABF-B892A6D50317}" presName="sibTrans" presStyleCnt="0"/>
      <dgm:spPr/>
    </dgm:pt>
    <dgm:pt modelId="{E0E5DFDD-8087-49C4-837A-56E77FFE93CF}" type="pres">
      <dgm:prSet presAssocID="{CA3FA34D-C84B-49B1-AC4E-1D8A7CF72EC3}" presName="node" presStyleLbl="node1" presStyleIdx="2" presStyleCnt="5">
        <dgm:presLayoutVars>
          <dgm:bulletEnabled val="1"/>
        </dgm:presLayoutVars>
      </dgm:prSet>
      <dgm:spPr/>
    </dgm:pt>
    <dgm:pt modelId="{54832E19-B7EF-4F68-BF5C-6986945E1927}" type="pres">
      <dgm:prSet presAssocID="{B375F257-E0F5-4535-AFB3-FCE7C4B006FC}" presName="sibTrans" presStyleCnt="0"/>
      <dgm:spPr/>
    </dgm:pt>
    <dgm:pt modelId="{A8F36846-1402-4F3F-8FDB-529B2F5F9718}" type="pres">
      <dgm:prSet presAssocID="{44E964DF-4CCB-4296-9BCB-8589625F0A8F}" presName="node" presStyleLbl="node1" presStyleIdx="3" presStyleCnt="5" custLinFactNeighborY="4150">
        <dgm:presLayoutVars>
          <dgm:bulletEnabled val="1"/>
        </dgm:presLayoutVars>
      </dgm:prSet>
      <dgm:spPr/>
    </dgm:pt>
    <dgm:pt modelId="{3F44869D-1631-473A-8AC2-EFBD68A4DA1A}" type="pres">
      <dgm:prSet presAssocID="{729232B3-CDD5-492A-AA02-35A1CD368CC8}" presName="sibTrans" presStyleCnt="0"/>
      <dgm:spPr/>
    </dgm:pt>
    <dgm:pt modelId="{BCABE200-A794-4354-B8B4-0390973DAAEB}" type="pres">
      <dgm:prSet presAssocID="{9DC53011-3275-4EB4-A310-393F0665FCC5}" presName="node" presStyleLbl="node1" presStyleIdx="4" presStyleCnt="5" custLinFactNeighborY="4290">
        <dgm:presLayoutVars>
          <dgm:bulletEnabled val="1"/>
        </dgm:presLayoutVars>
      </dgm:prSet>
      <dgm:spPr/>
    </dgm:pt>
  </dgm:ptLst>
  <dgm:cxnLst>
    <dgm:cxn modelId="{BB7D1615-9AC0-4C82-9120-FB2ED236728B}" srcId="{3F13124C-C06F-48C4-8834-40A927C0311E}" destId="{8ADFBCB9-C8E7-4998-9E33-4160D7B7C0C5}" srcOrd="0" destOrd="0" parTransId="{4588B5B4-859E-4AFD-9FFE-2E1AD86D1AB9}" sibTransId="{CCCCB42B-5D0E-4793-A57A-422697942126}"/>
    <dgm:cxn modelId="{F0089821-F507-4686-B431-249320BEF355}" type="presOf" srcId="{8ADFBCB9-C8E7-4998-9E33-4160D7B7C0C5}" destId="{75E8EB36-CBE9-45F0-AC16-6FC391E97480}" srcOrd="0" destOrd="0" presId="urn:microsoft.com/office/officeart/2005/8/layout/default"/>
    <dgm:cxn modelId="{4EAEAC5D-CF1B-4092-9954-82EC0DF29CB1}" type="presOf" srcId="{44E964DF-4CCB-4296-9BCB-8589625F0A8F}" destId="{A8F36846-1402-4F3F-8FDB-529B2F5F9718}" srcOrd="0" destOrd="0" presId="urn:microsoft.com/office/officeart/2005/8/layout/default"/>
    <dgm:cxn modelId="{2D760A76-3886-4F72-AF44-FA89AF05A7B5}" type="presOf" srcId="{3F13124C-C06F-48C4-8834-40A927C0311E}" destId="{19F162E0-8AED-44E3-891A-5D2D4D69D613}" srcOrd="0" destOrd="0" presId="urn:microsoft.com/office/officeart/2005/8/layout/default"/>
    <dgm:cxn modelId="{DE9FA393-82BB-4A2F-B568-49405CCE4967}" type="presOf" srcId="{42BD1A1C-EC32-4CE4-9F2F-7679722EC3FB}" destId="{82AA4FC7-3D2F-4AD7-AED0-D12A2E2713B5}" srcOrd="0" destOrd="0" presId="urn:microsoft.com/office/officeart/2005/8/layout/default"/>
    <dgm:cxn modelId="{EBC8AA95-DFB3-49DB-BB78-4BBB14F5AE0E}" type="presOf" srcId="{9DC53011-3275-4EB4-A310-393F0665FCC5}" destId="{BCABE200-A794-4354-B8B4-0390973DAAEB}" srcOrd="0" destOrd="0" presId="urn:microsoft.com/office/officeart/2005/8/layout/default"/>
    <dgm:cxn modelId="{FEB1BAB5-07B9-4ED5-A240-F9842EA9BC93}" srcId="{3F13124C-C06F-48C4-8834-40A927C0311E}" destId="{9DC53011-3275-4EB4-A310-393F0665FCC5}" srcOrd="4" destOrd="0" parTransId="{9E50310E-7D6F-411F-8934-C59CFEDDD3F5}" sibTransId="{9C03C605-0FF2-41E2-B130-250EFDB810F1}"/>
    <dgm:cxn modelId="{58B70FC0-45E6-415D-9397-8373EF4572D2}" srcId="{3F13124C-C06F-48C4-8834-40A927C0311E}" destId="{44E964DF-4CCB-4296-9BCB-8589625F0A8F}" srcOrd="3" destOrd="0" parTransId="{335E349B-66EC-453E-9F76-9939B868CB10}" sibTransId="{729232B3-CDD5-492A-AA02-35A1CD368CC8}"/>
    <dgm:cxn modelId="{C5F5C7DD-35A2-496D-ABBF-47EA4055C38C}" type="presOf" srcId="{CA3FA34D-C84B-49B1-AC4E-1D8A7CF72EC3}" destId="{E0E5DFDD-8087-49C4-837A-56E77FFE93CF}" srcOrd="0" destOrd="0" presId="urn:microsoft.com/office/officeart/2005/8/layout/default"/>
    <dgm:cxn modelId="{98ECF0DE-CB88-4049-8EBD-831AF0149CE2}" srcId="{3F13124C-C06F-48C4-8834-40A927C0311E}" destId="{CA3FA34D-C84B-49B1-AC4E-1D8A7CF72EC3}" srcOrd="2" destOrd="0" parTransId="{D3B0213E-4F15-4000-9C9B-602C146B5018}" sibTransId="{B375F257-E0F5-4535-AFB3-FCE7C4B006FC}"/>
    <dgm:cxn modelId="{9D609EEE-37FE-4740-929B-672ED5D8E409}" srcId="{3F13124C-C06F-48C4-8834-40A927C0311E}" destId="{42BD1A1C-EC32-4CE4-9F2F-7679722EC3FB}" srcOrd="1" destOrd="0" parTransId="{CA6D1302-25AC-4BD5-AE10-FCC65495D9C6}" sibTransId="{98DC34EB-CDD4-4DD3-9ABF-B892A6D50317}"/>
    <dgm:cxn modelId="{FD27F2AC-E3AF-44A6-9217-D9AA80FB9BFE}" type="presParOf" srcId="{19F162E0-8AED-44E3-891A-5D2D4D69D613}" destId="{75E8EB36-CBE9-45F0-AC16-6FC391E97480}" srcOrd="0" destOrd="0" presId="urn:microsoft.com/office/officeart/2005/8/layout/default"/>
    <dgm:cxn modelId="{0459B6CD-A886-4308-A33F-4696600C717B}" type="presParOf" srcId="{19F162E0-8AED-44E3-891A-5D2D4D69D613}" destId="{ECDF6697-D408-4BE1-BC9E-D8979D952556}" srcOrd="1" destOrd="0" presId="urn:microsoft.com/office/officeart/2005/8/layout/default"/>
    <dgm:cxn modelId="{E819563A-CA18-44CF-938C-8F730379DC28}" type="presParOf" srcId="{19F162E0-8AED-44E3-891A-5D2D4D69D613}" destId="{82AA4FC7-3D2F-4AD7-AED0-D12A2E2713B5}" srcOrd="2" destOrd="0" presId="urn:microsoft.com/office/officeart/2005/8/layout/default"/>
    <dgm:cxn modelId="{687EA914-4FB0-4FE7-BF7D-985278BC7FE0}" type="presParOf" srcId="{19F162E0-8AED-44E3-891A-5D2D4D69D613}" destId="{A2B51F56-783E-4D3D-B7D0-7B18BEDC6CAF}" srcOrd="3" destOrd="0" presId="urn:microsoft.com/office/officeart/2005/8/layout/default"/>
    <dgm:cxn modelId="{12FFFBD0-4784-425B-9300-4B4280C68EC4}" type="presParOf" srcId="{19F162E0-8AED-44E3-891A-5D2D4D69D613}" destId="{E0E5DFDD-8087-49C4-837A-56E77FFE93CF}" srcOrd="4" destOrd="0" presId="urn:microsoft.com/office/officeart/2005/8/layout/default"/>
    <dgm:cxn modelId="{378EA076-DD91-4769-8C20-9F6FA0111351}" type="presParOf" srcId="{19F162E0-8AED-44E3-891A-5D2D4D69D613}" destId="{54832E19-B7EF-4F68-BF5C-6986945E1927}" srcOrd="5" destOrd="0" presId="urn:microsoft.com/office/officeart/2005/8/layout/default"/>
    <dgm:cxn modelId="{5A13D0F6-A6E5-473F-9802-1AFAD1135E41}" type="presParOf" srcId="{19F162E0-8AED-44E3-891A-5D2D4D69D613}" destId="{A8F36846-1402-4F3F-8FDB-529B2F5F9718}" srcOrd="6" destOrd="0" presId="urn:microsoft.com/office/officeart/2005/8/layout/default"/>
    <dgm:cxn modelId="{EBD95BB6-CD00-4D66-AF02-220428B4EB07}" type="presParOf" srcId="{19F162E0-8AED-44E3-891A-5D2D4D69D613}" destId="{3F44869D-1631-473A-8AC2-EFBD68A4DA1A}" srcOrd="7" destOrd="0" presId="urn:microsoft.com/office/officeart/2005/8/layout/default"/>
    <dgm:cxn modelId="{7ECFC1B0-1923-4E8B-9E46-A8B22534C783}" type="presParOf" srcId="{19F162E0-8AED-44E3-891A-5D2D4D69D613}" destId="{BCABE200-A794-4354-B8B4-0390973DAAE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13124C-C06F-48C4-8834-40A927C031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FBCB9-C8E7-4998-9E33-4160D7B7C0C5}">
      <dgm:prSet phldrT="[Текст]" custT="1"/>
      <dgm:spPr/>
      <dgm:t>
        <a:bodyPr/>
        <a:lstStyle/>
        <a:p>
          <a:r>
            <a:rPr lang="ru-RU" sz="2800" dirty="0"/>
            <a:t>Анализ состояния здоровья обучающихся, выработка рекомендаций</a:t>
          </a:r>
        </a:p>
      </dgm:t>
    </dgm:pt>
    <dgm:pt modelId="{4588B5B4-859E-4AFD-9FFE-2E1AD86D1AB9}" type="parTrans" cxnId="{BB7D1615-9AC0-4C82-9120-FB2ED236728B}">
      <dgm:prSet/>
      <dgm:spPr/>
      <dgm:t>
        <a:bodyPr/>
        <a:lstStyle/>
        <a:p>
          <a:endParaRPr lang="ru-RU"/>
        </a:p>
      </dgm:t>
    </dgm:pt>
    <dgm:pt modelId="{CCCCB42B-5D0E-4793-A57A-422697942126}" type="sibTrans" cxnId="{BB7D1615-9AC0-4C82-9120-FB2ED236728B}">
      <dgm:prSet/>
      <dgm:spPr/>
      <dgm:t>
        <a:bodyPr/>
        <a:lstStyle/>
        <a:p>
          <a:endParaRPr lang="ru-RU"/>
        </a:p>
      </dgm:t>
    </dgm:pt>
    <dgm:pt modelId="{42BD1A1C-EC32-4CE4-9F2F-7679722EC3FB}">
      <dgm:prSet phldrT="[Текст]" custT="1"/>
      <dgm:spPr/>
      <dgm:t>
        <a:bodyPr/>
        <a:lstStyle/>
        <a:p>
          <a:r>
            <a:rPr lang="ru-RU" sz="2800" dirty="0"/>
            <a:t>Связь с МСЭ и лечебными учреждениями</a:t>
          </a:r>
        </a:p>
      </dgm:t>
    </dgm:pt>
    <dgm:pt modelId="{CA6D1302-25AC-4BD5-AE10-FCC65495D9C6}" type="parTrans" cxnId="{9D609EEE-37FE-4740-929B-672ED5D8E409}">
      <dgm:prSet/>
      <dgm:spPr/>
      <dgm:t>
        <a:bodyPr/>
        <a:lstStyle/>
        <a:p>
          <a:endParaRPr lang="ru-RU"/>
        </a:p>
      </dgm:t>
    </dgm:pt>
    <dgm:pt modelId="{98DC34EB-CDD4-4DD3-9ABF-B892A6D50317}" type="sibTrans" cxnId="{9D609EEE-37FE-4740-929B-672ED5D8E409}">
      <dgm:prSet/>
      <dgm:spPr/>
      <dgm:t>
        <a:bodyPr/>
        <a:lstStyle/>
        <a:p>
          <a:endParaRPr lang="ru-RU"/>
        </a:p>
      </dgm:t>
    </dgm:pt>
    <dgm:pt modelId="{CA3FA34D-C84B-49B1-AC4E-1D8A7CF72EC3}">
      <dgm:prSet phldrT="[Текст]" custT="1"/>
      <dgm:spPr/>
      <dgm:t>
        <a:bodyPr/>
        <a:lstStyle/>
        <a:p>
          <a:r>
            <a:rPr lang="ru-RU" sz="2800" dirty="0"/>
            <a:t>Контроль за состоянием здоровья обучающихся</a:t>
          </a:r>
        </a:p>
      </dgm:t>
    </dgm:pt>
    <dgm:pt modelId="{D3B0213E-4F15-4000-9C9B-602C146B5018}" type="parTrans" cxnId="{98ECF0DE-CB88-4049-8EBD-831AF0149CE2}">
      <dgm:prSet/>
      <dgm:spPr/>
      <dgm:t>
        <a:bodyPr/>
        <a:lstStyle/>
        <a:p>
          <a:endParaRPr lang="ru-RU"/>
        </a:p>
      </dgm:t>
    </dgm:pt>
    <dgm:pt modelId="{B375F257-E0F5-4535-AFB3-FCE7C4B006FC}" type="sibTrans" cxnId="{98ECF0DE-CB88-4049-8EBD-831AF0149CE2}">
      <dgm:prSet/>
      <dgm:spPr/>
      <dgm:t>
        <a:bodyPr/>
        <a:lstStyle/>
        <a:p>
          <a:endParaRPr lang="ru-RU"/>
        </a:p>
      </dgm:t>
    </dgm:pt>
    <dgm:pt modelId="{44E964DF-4CCB-4296-9BCB-8589625F0A8F}">
      <dgm:prSet phldrT="[Текст]" custT="1"/>
      <dgm:spPr/>
      <dgm:t>
        <a:bodyPr/>
        <a:lstStyle/>
        <a:p>
          <a:r>
            <a:rPr lang="ru-RU" sz="2800" dirty="0"/>
            <a:t>Контроль за соблюдением режима нагрузок</a:t>
          </a:r>
        </a:p>
      </dgm:t>
    </dgm:pt>
    <dgm:pt modelId="{335E349B-66EC-453E-9F76-9939B868CB10}" type="parTrans" cxnId="{58B70FC0-45E6-415D-9397-8373EF4572D2}">
      <dgm:prSet/>
      <dgm:spPr/>
      <dgm:t>
        <a:bodyPr/>
        <a:lstStyle/>
        <a:p>
          <a:endParaRPr lang="ru-RU"/>
        </a:p>
      </dgm:t>
    </dgm:pt>
    <dgm:pt modelId="{729232B3-CDD5-492A-AA02-35A1CD368CC8}" type="sibTrans" cxnId="{58B70FC0-45E6-415D-9397-8373EF4572D2}">
      <dgm:prSet/>
      <dgm:spPr/>
      <dgm:t>
        <a:bodyPr/>
        <a:lstStyle/>
        <a:p>
          <a:endParaRPr lang="ru-RU"/>
        </a:p>
      </dgm:t>
    </dgm:pt>
    <dgm:pt modelId="{9DC53011-3275-4EB4-A310-393F0665FCC5}">
      <dgm:prSet phldrT="[Текст]" custT="1"/>
      <dgm:spPr/>
      <dgm:t>
        <a:bodyPr/>
        <a:lstStyle/>
        <a:p>
          <a:r>
            <a:rPr lang="ru-RU" sz="2800" dirty="0"/>
            <a:t>Контроль за санитарным состоянием, качеством питания</a:t>
          </a:r>
        </a:p>
      </dgm:t>
    </dgm:pt>
    <dgm:pt modelId="{9E50310E-7D6F-411F-8934-C59CFEDDD3F5}" type="parTrans" cxnId="{FEB1BAB5-07B9-4ED5-A240-F9842EA9BC93}">
      <dgm:prSet/>
      <dgm:spPr/>
      <dgm:t>
        <a:bodyPr/>
        <a:lstStyle/>
        <a:p>
          <a:endParaRPr lang="ru-RU"/>
        </a:p>
      </dgm:t>
    </dgm:pt>
    <dgm:pt modelId="{9C03C605-0FF2-41E2-B130-250EFDB810F1}" type="sibTrans" cxnId="{FEB1BAB5-07B9-4ED5-A240-F9842EA9BC93}">
      <dgm:prSet/>
      <dgm:spPr/>
      <dgm:t>
        <a:bodyPr/>
        <a:lstStyle/>
        <a:p>
          <a:endParaRPr lang="ru-RU"/>
        </a:p>
      </dgm:t>
    </dgm:pt>
    <dgm:pt modelId="{EB74D4D7-7BD9-4C9C-B5DB-16D84E253999}">
      <dgm:prSet phldrT="[Текст]" custT="1"/>
      <dgm:spPr/>
      <dgm:t>
        <a:bodyPr/>
        <a:lstStyle/>
        <a:p>
          <a:r>
            <a:rPr lang="ru-RU" sz="2800" dirty="0"/>
            <a:t>Оказание медпомощи, проведение профилактических мероприятий</a:t>
          </a:r>
        </a:p>
      </dgm:t>
    </dgm:pt>
    <dgm:pt modelId="{372D0F54-800C-4836-8674-32CF145258FF}" type="parTrans" cxnId="{81834F64-126C-4AFB-9FE0-56219248ADBF}">
      <dgm:prSet/>
      <dgm:spPr/>
      <dgm:t>
        <a:bodyPr/>
        <a:lstStyle/>
        <a:p>
          <a:endParaRPr lang="ru-RU"/>
        </a:p>
      </dgm:t>
    </dgm:pt>
    <dgm:pt modelId="{0D2EF8E3-AD47-436C-A3A1-0E74991B172A}" type="sibTrans" cxnId="{81834F64-126C-4AFB-9FE0-56219248ADBF}">
      <dgm:prSet/>
      <dgm:spPr/>
      <dgm:t>
        <a:bodyPr/>
        <a:lstStyle/>
        <a:p>
          <a:endParaRPr lang="ru-RU"/>
        </a:p>
      </dgm:t>
    </dgm:pt>
    <dgm:pt modelId="{19F162E0-8AED-44E3-891A-5D2D4D69D613}" type="pres">
      <dgm:prSet presAssocID="{3F13124C-C06F-48C4-8834-40A927C0311E}" presName="diagram" presStyleCnt="0">
        <dgm:presLayoutVars>
          <dgm:dir/>
          <dgm:resizeHandles val="exact"/>
        </dgm:presLayoutVars>
      </dgm:prSet>
      <dgm:spPr/>
    </dgm:pt>
    <dgm:pt modelId="{75E8EB36-CBE9-45F0-AC16-6FC391E97480}" type="pres">
      <dgm:prSet presAssocID="{8ADFBCB9-C8E7-4998-9E33-4160D7B7C0C5}" presName="node" presStyleLbl="node1" presStyleIdx="0" presStyleCnt="6">
        <dgm:presLayoutVars>
          <dgm:bulletEnabled val="1"/>
        </dgm:presLayoutVars>
      </dgm:prSet>
      <dgm:spPr/>
    </dgm:pt>
    <dgm:pt modelId="{ECDF6697-D408-4BE1-BC9E-D8979D952556}" type="pres">
      <dgm:prSet presAssocID="{CCCCB42B-5D0E-4793-A57A-422697942126}" presName="sibTrans" presStyleCnt="0"/>
      <dgm:spPr/>
    </dgm:pt>
    <dgm:pt modelId="{82AA4FC7-3D2F-4AD7-AED0-D12A2E2713B5}" type="pres">
      <dgm:prSet presAssocID="{42BD1A1C-EC32-4CE4-9F2F-7679722EC3FB}" presName="node" presStyleLbl="node1" presStyleIdx="1" presStyleCnt="6">
        <dgm:presLayoutVars>
          <dgm:bulletEnabled val="1"/>
        </dgm:presLayoutVars>
      </dgm:prSet>
      <dgm:spPr/>
    </dgm:pt>
    <dgm:pt modelId="{A2B51F56-783E-4D3D-B7D0-7B18BEDC6CAF}" type="pres">
      <dgm:prSet presAssocID="{98DC34EB-CDD4-4DD3-9ABF-B892A6D50317}" presName="sibTrans" presStyleCnt="0"/>
      <dgm:spPr/>
    </dgm:pt>
    <dgm:pt modelId="{E0E5DFDD-8087-49C4-837A-56E77FFE93CF}" type="pres">
      <dgm:prSet presAssocID="{CA3FA34D-C84B-49B1-AC4E-1D8A7CF72EC3}" presName="node" presStyleLbl="node1" presStyleIdx="2" presStyleCnt="6" custLinFactNeighborX="10470" custLinFactNeighborY="-831">
        <dgm:presLayoutVars>
          <dgm:bulletEnabled val="1"/>
        </dgm:presLayoutVars>
      </dgm:prSet>
      <dgm:spPr/>
    </dgm:pt>
    <dgm:pt modelId="{54832E19-B7EF-4F68-BF5C-6986945E1927}" type="pres">
      <dgm:prSet presAssocID="{B375F257-E0F5-4535-AFB3-FCE7C4B006FC}" presName="sibTrans" presStyleCnt="0"/>
      <dgm:spPr/>
    </dgm:pt>
    <dgm:pt modelId="{A8F36846-1402-4F3F-8FDB-529B2F5F9718}" type="pres">
      <dgm:prSet presAssocID="{44E964DF-4CCB-4296-9BCB-8589625F0A8F}" presName="node" presStyleLbl="node1" presStyleIdx="3" presStyleCnt="6" custLinFactNeighborY="4150">
        <dgm:presLayoutVars>
          <dgm:bulletEnabled val="1"/>
        </dgm:presLayoutVars>
      </dgm:prSet>
      <dgm:spPr/>
    </dgm:pt>
    <dgm:pt modelId="{3F44869D-1631-473A-8AC2-EFBD68A4DA1A}" type="pres">
      <dgm:prSet presAssocID="{729232B3-CDD5-492A-AA02-35A1CD368CC8}" presName="sibTrans" presStyleCnt="0"/>
      <dgm:spPr/>
    </dgm:pt>
    <dgm:pt modelId="{BCABE200-A794-4354-B8B4-0390973DAAEB}" type="pres">
      <dgm:prSet presAssocID="{9DC53011-3275-4EB4-A310-393F0665FCC5}" presName="node" presStyleLbl="node1" presStyleIdx="4" presStyleCnt="6" custLinFactNeighborY="4290">
        <dgm:presLayoutVars>
          <dgm:bulletEnabled val="1"/>
        </dgm:presLayoutVars>
      </dgm:prSet>
      <dgm:spPr/>
    </dgm:pt>
    <dgm:pt modelId="{20949D69-C059-4AB7-BC70-123557A81D02}" type="pres">
      <dgm:prSet presAssocID="{9C03C605-0FF2-41E2-B130-250EFDB810F1}" presName="sibTrans" presStyleCnt="0"/>
      <dgm:spPr/>
    </dgm:pt>
    <dgm:pt modelId="{B9C17ADD-1F8F-42C1-A0CF-7F78F04278D8}" type="pres">
      <dgm:prSet presAssocID="{EB74D4D7-7BD9-4C9C-B5DB-16D84E253999}" presName="node" presStyleLbl="node1" presStyleIdx="5" presStyleCnt="6" custLinFactNeighborY="4150">
        <dgm:presLayoutVars>
          <dgm:bulletEnabled val="1"/>
        </dgm:presLayoutVars>
      </dgm:prSet>
      <dgm:spPr/>
    </dgm:pt>
  </dgm:ptLst>
  <dgm:cxnLst>
    <dgm:cxn modelId="{BB7D1615-9AC0-4C82-9120-FB2ED236728B}" srcId="{3F13124C-C06F-48C4-8834-40A927C0311E}" destId="{8ADFBCB9-C8E7-4998-9E33-4160D7B7C0C5}" srcOrd="0" destOrd="0" parTransId="{4588B5B4-859E-4AFD-9FFE-2E1AD86D1AB9}" sibTransId="{CCCCB42B-5D0E-4793-A57A-422697942126}"/>
    <dgm:cxn modelId="{F0089821-F507-4686-B431-249320BEF355}" type="presOf" srcId="{8ADFBCB9-C8E7-4998-9E33-4160D7B7C0C5}" destId="{75E8EB36-CBE9-45F0-AC16-6FC391E97480}" srcOrd="0" destOrd="0" presId="urn:microsoft.com/office/officeart/2005/8/layout/default"/>
    <dgm:cxn modelId="{4EAEAC5D-CF1B-4092-9954-82EC0DF29CB1}" type="presOf" srcId="{44E964DF-4CCB-4296-9BCB-8589625F0A8F}" destId="{A8F36846-1402-4F3F-8FDB-529B2F5F9718}" srcOrd="0" destOrd="0" presId="urn:microsoft.com/office/officeart/2005/8/layout/default"/>
    <dgm:cxn modelId="{81834F64-126C-4AFB-9FE0-56219248ADBF}" srcId="{3F13124C-C06F-48C4-8834-40A927C0311E}" destId="{EB74D4D7-7BD9-4C9C-B5DB-16D84E253999}" srcOrd="5" destOrd="0" parTransId="{372D0F54-800C-4836-8674-32CF145258FF}" sibTransId="{0D2EF8E3-AD47-436C-A3A1-0E74991B172A}"/>
    <dgm:cxn modelId="{2D760A76-3886-4F72-AF44-FA89AF05A7B5}" type="presOf" srcId="{3F13124C-C06F-48C4-8834-40A927C0311E}" destId="{19F162E0-8AED-44E3-891A-5D2D4D69D613}" srcOrd="0" destOrd="0" presId="urn:microsoft.com/office/officeart/2005/8/layout/default"/>
    <dgm:cxn modelId="{DE9FA393-82BB-4A2F-B568-49405CCE4967}" type="presOf" srcId="{42BD1A1C-EC32-4CE4-9F2F-7679722EC3FB}" destId="{82AA4FC7-3D2F-4AD7-AED0-D12A2E2713B5}" srcOrd="0" destOrd="0" presId="urn:microsoft.com/office/officeart/2005/8/layout/default"/>
    <dgm:cxn modelId="{EBC8AA95-DFB3-49DB-BB78-4BBB14F5AE0E}" type="presOf" srcId="{9DC53011-3275-4EB4-A310-393F0665FCC5}" destId="{BCABE200-A794-4354-B8B4-0390973DAAEB}" srcOrd="0" destOrd="0" presId="urn:microsoft.com/office/officeart/2005/8/layout/default"/>
    <dgm:cxn modelId="{FEB1BAB5-07B9-4ED5-A240-F9842EA9BC93}" srcId="{3F13124C-C06F-48C4-8834-40A927C0311E}" destId="{9DC53011-3275-4EB4-A310-393F0665FCC5}" srcOrd="4" destOrd="0" parTransId="{9E50310E-7D6F-411F-8934-C59CFEDDD3F5}" sibTransId="{9C03C605-0FF2-41E2-B130-250EFDB810F1}"/>
    <dgm:cxn modelId="{58B70FC0-45E6-415D-9397-8373EF4572D2}" srcId="{3F13124C-C06F-48C4-8834-40A927C0311E}" destId="{44E964DF-4CCB-4296-9BCB-8589625F0A8F}" srcOrd="3" destOrd="0" parTransId="{335E349B-66EC-453E-9F76-9939B868CB10}" sibTransId="{729232B3-CDD5-492A-AA02-35A1CD368CC8}"/>
    <dgm:cxn modelId="{C5F5C7DD-35A2-496D-ABBF-47EA4055C38C}" type="presOf" srcId="{CA3FA34D-C84B-49B1-AC4E-1D8A7CF72EC3}" destId="{E0E5DFDD-8087-49C4-837A-56E77FFE93CF}" srcOrd="0" destOrd="0" presId="urn:microsoft.com/office/officeart/2005/8/layout/default"/>
    <dgm:cxn modelId="{98ECF0DE-CB88-4049-8EBD-831AF0149CE2}" srcId="{3F13124C-C06F-48C4-8834-40A927C0311E}" destId="{CA3FA34D-C84B-49B1-AC4E-1D8A7CF72EC3}" srcOrd="2" destOrd="0" parTransId="{D3B0213E-4F15-4000-9C9B-602C146B5018}" sibTransId="{B375F257-E0F5-4535-AFB3-FCE7C4B006FC}"/>
    <dgm:cxn modelId="{9D609EEE-37FE-4740-929B-672ED5D8E409}" srcId="{3F13124C-C06F-48C4-8834-40A927C0311E}" destId="{42BD1A1C-EC32-4CE4-9F2F-7679722EC3FB}" srcOrd="1" destOrd="0" parTransId="{CA6D1302-25AC-4BD5-AE10-FCC65495D9C6}" sibTransId="{98DC34EB-CDD4-4DD3-9ABF-B892A6D50317}"/>
    <dgm:cxn modelId="{3BE8E4F5-55B2-4245-B0DA-70460C4794CB}" type="presOf" srcId="{EB74D4D7-7BD9-4C9C-B5DB-16D84E253999}" destId="{B9C17ADD-1F8F-42C1-A0CF-7F78F04278D8}" srcOrd="0" destOrd="0" presId="urn:microsoft.com/office/officeart/2005/8/layout/default"/>
    <dgm:cxn modelId="{FD27F2AC-E3AF-44A6-9217-D9AA80FB9BFE}" type="presParOf" srcId="{19F162E0-8AED-44E3-891A-5D2D4D69D613}" destId="{75E8EB36-CBE9-45F0-AC16-6FC391E97480}" srcOrd="0" destOrd="0" presId="urn:microsoft.com/office/officeart/2005/8/layout/default"/>
    <dgm:cxn modelId="{0459B6CD-A886-4308-A33F-4696600C717B}" type="presParOf" srcId="{19F162E0-8AED-44E3-891A-5D2D4D69D613}" destId="{ECDF6697-D408-4BE1-BC9E-D8979D952556}" srcOrd="1" destOrd="0" presId="urn:microsoft.com/office/officeart/2005/8/layout/default"/>
    <dgm:cxn modelId="{E819563A-CA18-44CF-938C-8F730379DC28}" type="presParOf" srcId="{19F162E0-8AED-44E3-891A-5D2D4D69D613}" destId="{82AA4FC7-3D2F-4AD7-AED0-D12A2E2713B5}" srcOrd="2" destOrd="0" presId="urn:microsoft.com/office/officeart/2005/8/layout/default"/>
    <dgm:cxn modelId="{687EA914-4FB0-4FE7-BF7D-985278BC7FE0}" type="presParOf" srcId="{19F162E0-8AED-44E3-891A-5D2D4D69D613}" destId="{A2B51F56-783E-4D3D-B7D0-7B18BEDC6CAF}" srcOrd="3" destOrd="0" presId="urn:microsoft.com/office/officeart/2005/8/layout/default"/>
    <dgm:cxn modelId="{12FFFBD0-4784-425B-9300-4B4280C68EC4}" type="presParOf" srcId="{19F162E0-8AED-44E3-891A-5D2D4D69D613}" destId="{E0E5DFDD-8087-49C4-837A-56E77FFE93CF}" srcOrd="4" destOrd="0" presId="urn:microsoft.com/office/officeart/2005/8/layout/default"/>
    <dgm:cxn modelId="{378EA076-DD91-4769-8C20-9F6FA0111351}" type="presParOf" srcId="{19F162E0-8AED-44E3-891A-5D2D4D69D613}" destId="{54832E19-B7EF-4F68-BF5C-6986945E1927}" srcOrd="5" destOrd="0" presId="urn:microsoft.com/office/officeart/2005/8/layout/default"/>
    <dgm:cxn modelId="{5A13D0F6-A6E5-473F-9802-1AFAD1135E41}" type="presParOf" srcId="{19F162E0-8AED-44E3-891A-5D2D4D69D613}" destId="{A8F36846-1402-4F3F-8FDB-529B2F5F9718}" srcOrd="6" destOrd="0" presId="urn:microsoft.com/office/officeart/2005/8/layout/default"/>
    <dgm:cxn modelId="{EBD95BB6-CD00-4D66-AF02-220428B4EB07}" type="presParOf" srcId="{19F162E0-8AED-44E3-891A-5D2D4D69D613}" destId="{3F44869D-1631-473A-8AC2-EFBD68A4DA1A}" srcOrd="7" destOrd="0" presId="urn:microsoft.com/office/officeart/2005/8/layout/default"/>
    <dgm:cxn modelId="{7ECFC1B0-1923-4E8B-9E46-A8B22534C783}" type="presParOf" srcId="{19F162E0-8AED-44E3-891A-5D2D4D69D613}" destId="{BCABE200-A794-4354-B8B4-0390973DAAEB}" srcOrd="8" destOrd="0" presId="urn:microsoft.com/office/officeart/2005/8/layout/default"/>
    <dgm:cxn modelId="{CEC1544C-CC54-4D77-8705-6FEBC7F6E094}" type="presParOf" srcId="{19F162E0-8AED-44E3-891A-5D2D4D69D613}" destId="{20949D69-C059-4AB7-BC70-123557A81D02}" srcOrd="9" destOrd="0" presId="urn:microsoft.com/office/officeart/2005/8/layout/default"/>
    <dgm:cxn modelId="{32B98B9D-76DC-46B2-86D3-B93EF4CA81BD}" type="presParOf" srcId="{19F162E0-8AED-44E3-891A-5D2D4D69D613}" destId="{B9C17ADD-1F8F-42C1-A0CF-7F78F04278D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5AD10-AD15-4A94-A56B-AD2D6DC4E2ED}">
      <dsp:nvSpPr>
        <dsp:cNvPr id="0" name=""/>
        <dsp:cNvSpPr/>
      </dsp:nvSpPr>
      <dsp:spPr>
        <a:xfrm rot="5400000">
          <a:off x="561650" y="2086356"/>
          <a:ext cx="1595848" cy="265545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5EC9F-604E-407B-9C49-22ED0DEF22E3}">
      <dsp:nvSpPr>
        <dsp:cNvPr id="0" name=""/>
        <dsp:cNvSpPr/>
      </dsp:nvSpPr>
      <dsp:spPr>
        <a:xfrm>
          <a:off x="268841" y="2879765"/>
          <a:ext cx="2397360" cy="2101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</a:t>
          </a:r>
          <a:r>
            <a:rPr lang="ru-RU" sz="3600" kern="1200" dirty="0"/>
            <a:t> здания</a:t>
          </a:r>
        </a:p>
      </dsp:txBody>
      <dsp:txXfrm>
        <a:off x="268841" y="2879765"/>
        <a:ext cx="2397360" cy="2101426"/>
      </dsp:txXfrm>
    </dsp:sp>
    <dsp:sp modelId="{D4808FD1-D59D-4314-83D7-9A39C8627DB9}">
      <dsp:nvSpPr>
        <dsp:cNvPr id="0" name=""/>
        <dsp:cNvSpPr/>
      </dsp:nvSpPr>
      <dsp:spPr>
        <a:xfrm>
          <a:off x="2213869" y="1890858"/>
          <a:ext cx="452332" cy="45233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E6CA5-414F-4DCD-85DF-A3F24C830200}">
      <dsp:nvSpPr>
        <dsp:cNvPr id="0" name=""/>
        <dsp:cNvSpPr/>
      </dsp:nvSpPr>
      <dsp:spPr>
        <a:xfrm rot="5400000">
          <a:off x="3470065" y="1360127"/>
          <a:ext cx="1595848" cy="265545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A7367-D548-4AD0-9F9A-57E298A294B2}">
      <dsp:nvSpPr>
        <dsp:cNvPr id="0" name=""/>
        <dsp:cNvSpPr/>
      </dsp:nvSpPr>
      <dsp:spPr>
        <a:xfrm>
          <a:off x="3203678" y="2153537"/>
          <a:ext cx="2397360" cy="2101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900</a:t>
          </a:r>
          <a:endParaRPr lang="ru-RU" sz="5100" kern="1200" dirty="0"/>
        </a:p>
      </dsp:txBody>
      <dsp:txXfrm>
        <a:off x="3203678" y="2153537"/>
        <a:ext cx="2397360" cy="2101426"/>
      </dsp:txXfrm>
    </dsp:sp>
    <dsp:sp modelId="{E92D9FF6-5352-4485-A9AB-6ABF1BFEE5C0}">
      <dsp:nvSpPr>
        <dsp:cNvPr id="0" name=""/>
        <dsp:cNvSpPr/>
      </dsp:nvSpPr>
      <dsp:spPr>
        <a:xfrm>
          <a:off x="5148706" y="1164630"/>
          <a:ext cx="452332" cy="45233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F4C2E-B71A-4975-88F5-596A0CD6167F}">
      <dsp:nvSpPr>
        <dsp:cNvPr id="0" name=""/>
        <dsp:cNvSpPr/>
      </dsp:nvSpPr>
      <dsp:spPr>
        <a:xfrm rot="5400000">
          <a:off x="6404902" y="633899"/>
          <a:ext cx="1595848" cy="265545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30D15C-8DA3-4254-AADA-C172865BF150}">
      <dsp:nvSpPr>
        <dsp:cNvPr id="0" name=""/>
        <dsp:cNvSpPr/>
      </dsp:nvSpPr>
      <dsp:spPr>
        <a:xfrm>
          <a:off x="6138515" y="1427308"/>
          <a:ext cx="2397360" cy="2101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184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100" kern="1200" dirty="0"/>
        </a:p>
      </dsp:txBody>
      <dsp:txXfrm>
        <a:off x="6138515" y="1427308"/>
        <a:ext cx="2397360" cy="2101426"/>
      </dsp:txXfrm>
    </dsp:sp>
    <dsp:sp modelId="{97F35A31-FBBC-42FE-AB7B-284E30A1B08F}">
      <dsp:nvSpPr>
        <dsp:cNvPr id="0" name=""/>
        <dsp:cNvSpPr/>
      </dsp:nvSpPr>
      <dsp:spPr>
        <a:xfrm>
          <a:off x="8083544" y="438401"/>
          <a:ext cx="452332" cy="45233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66E4B-9F03-48A0-8F5B-2613FBF88814}">
      <dsp:nvSpPr>
        <dsp:cNvPr id="0" name=""/>
        <dsp:cNvSpPr/>
      </dsp:nvSpPr>
      <dsp:spPr>
        <a:xfrm rot="5400000">
          <a:off x="9339739" y="-92328"/>
          <a:ext cx="1595848" cy="265545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C1529-C90D-48D5-B0DF-4516EB20100A}">
      <dsp:nvSpPr>
        <dsp:cNvPr id="0" name=""/>
        <dsp:cNvSpPr/>
      </dsp:nvSpPr>
      <dsp:spPr>
        <a:xfrm>
          <a:off x="9073353" y="701080"/>
          <a:ext cx="2397360" cy="2101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Лицензии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 dirty="0"/>
        </a:p>
      </dsp:txBody>
      <dsp:txXfrm>
        <a:off x="9073353" y="701080"/>
        <a:ext cx="2397360" cy="21014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E3ED8-B230-4B00-9740-FDDF4553027E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DF05D-B61C-4143-8565-B58F21BEE83F}">
      <dsp:nvSpPr>
        <dsp:cNvPr id="0" name=""/>
        <dsp:cNvSpPr/>
      </dsp:nvSpPr>
      <dsp:spPr>
        <a:xfrm>
          <a:off x="752110" y="541866"/>
          <a:ext cx="7301111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Социальный педагог</a:t>
          </a:r>
        </a:p>
      </dsp:txBody>
      <dsp:txXfrm>
        <a:off x="752110" y="541866"/>
        <a:ext cx="7301111" cy="1083733"/>
      </dsp:txXfrm>
    </dsp:sp>
    <dsp:sp modelId="{52550694-703C-487F-AAD3-13D21CDDF40D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707F7-B8B4-45EE-B3D4-B97B828C79F4}">
      <dsp:nvSpPr>
        <dsp:cNvPr id="0" name=""/>
        <dsp:cNvSpPr/>
      </dsp:nvSpPr>
      <dsp:spPr>
        <a:xfrm>
          <a:off x="1146048" y="2167466"/>
          <a:ext cx="6907174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Педагог-психолог</a:t>
          </a:r>
        </a:p>
      </dsp:txBody>
      <dsp:txXfrm>
        <a:off x="1146048" y="2167466"/>
        <a:ext cx="6907174" cy="1083733"/>
      </dsp:txXfrm>
    </dsp:sp>
    <dsp:sp modelId="{2E1B0507-F7FE-4F70-A844-211504FBDADB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EE788-5E93-42E0-AD0F-615FAD529B62}">
      <dsp:nvSpPr>
        <dsp:cNvPr id="0" name=""/>
        <dsp:cNvSpPr/>
      </dsp:nvSpPr>
      <dsp:spPr>
        <a:xfrm>
          <a:off x="717284" y="3737373"/>
          <a:ext cx="7301111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Мастер производственного обучения</a:t>
          </a:r>
        </a:p>
      </dsp:txBody>
      <dsp:txXfrm>
        <a:off x="717284" y="3737373"/>
        <a:ext cx="7301111" cy="1083733"/>
      </dsp:txXfrm>
    </dsp:sp>
    <dsp:sp modelId="{ED38C08E-2109-4809-BD88-9C82A236DD5E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EB36-CBE9-45F0-AC16-6FC391E97480}">
      <dsp:nvSpPr>
        <dsp:cNvPr id="0" name=""/>
        <dsp:cNvSpPr/>
      </dsp:nvSpPr>
      <dsp:spPr>
        <a:xfrm>
          <a:off x="0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Содействие рациональному трудоустройству</a:t>
          </a:r>
        </a:p>
      </dsp:txBody>
      <dsp:txXfrm>
        <a:off x="0" y="263480"/>
        <a:ext cx="3493407" cy="2096044"/>
      </dsp:txXfrm>
    </dsp:sp>
    <dsp:sp modelId="{82AA4FC7-3D2F-4AD7-AED0-D12A2E2713B5}">
      <dsp:nvSpPr>
        <dsp:cNvPr id="0" name=""/>
        <dsp:cNvSpPr/>
      </dsp:nvSpPr>
      <dsp:spPr>
        <a:xfrm>
          <a:off x="3842747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Расширение сотрудничества с работодателями</a:t>
          </a:r>
        </a:p>
      </dsp:txBody>
      <dsp:txXfrm>
        <a:off x="3842747" y="263480"/>
        <a:ext cx="3493407" cy="2096044"/>
      </dsp:txXfrm>
    </dsp:sp>
    <dsp:sp modelId="{E0E5DFDD-8087-49C4-837A-56E77FFE93CF}">
      <dsp:nvSpPr>
        <dsp:cNvPr id="0" name=""/>
        <dsp:cNvSpPr/>
      </dsp:nvSpPr>
      <dsp:spPr>
        <a:xfrm>
          <a:off x="7685495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Развитие у обучающихся предприниматель-</a:t>
          </a:r>
          <a:r>
            <a:rPr lang="ru-RU" sz="2800" kern="1200" dirty="0" err="1"/>
            <a:t>ской</a:t>
          </a:r>
          <a:r>
            <a:rPr lang="ru-RU" sz="2800" kern="1200" dirty="0"/>
            <a:t> инициативы</a:t>
          </a:r>
        </a:p>
      </dsp:txBody>
      <dsp:txXfrm>
        <a:off x="7685495" y="263480"/>
        <a:ext cx="3493407" cy="2096044"/>
      </dsp:txXfrm>
    </dsp:sp>
    <dsp:sp modelId="{A8F36846-1402-4F3F-8FDB-529B2F5F9718}">
      <dsp:nvSpPr>
        <dsp:cNvPr id="0" name=""/>
        <dsp:cNvSpPr/>
      </dsp:nvSpPr>
      <dsp:spPr>
        <a:xfrm>
          <a:off x="1921373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Организация и участие в ярмарках вакансий</a:t>
          </a:r>
        </a:p>
      </dsp:txBody>
      <dsp:txXfrm>
        <a:off x="1921373" y="2795851"/>
        <a:ext cx="3493407" cy="2096044"/>
      </dsp:txXfrm>
    </dsp:sp>
    <dsp:sp modelId="{BCABE200-A794-4354-B8B4-0390973DAAEB}">
      <dsp:nvSpPr>
        <dsp:cNvPr id="0" name=""/>
        <dsp:cNvSpPr/>
      </dsp:nvSpPr>
      <dsp:spPr>
        <a:xfrm>
          <a:off x="5764121" y="2798785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Содействие производственной адаптации</a:t>
          </a:r>
        </a:p>
      </dsp:txBody>
      <dsp:txXfrm>
        <a:off x="5764121" y="2798785"/>
        <a:ext cx="3493407" cy="209604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245DE-F961-47BF-9AC2-6FCBBF9EE397}">
      <dsp:nvSpPr>
        <dsp:cNvPr id="0" name=""/>
        <dsp:cNvSpPr/>
      </dsp:nvSpPr>
      <dsp:spPr>
        <a:xfrm>
          <a:off x="1772" y="1971145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 dirty="0">
              <a:solidFill>
                <a:schemeClr val="tx1"/>
              </a:solidFill>
            </a:rPr>
            <a:t>ДОМ</a:t>
          </a:r>
          <a:endParaRPr lang="ru-RU" sz="3000" b="1" kern="1200" dirty="0">
            <a:solidFill>
              <a:schemeClr val="tx1"/>
            </a:solidFill>
          </a:endParaRPr>
        </a:p>
      </dsp:txBody>
      <dsp:txXfrm>
        <a:off x="45014" y="2014387"/>
        <a:ext cx="2866266" cy="1389891"/>
      </dsp:txXfrm>
    </dsp:sp>
    <dsp:sp modelId="{E087303E-A843-4FEC-869A-EAE76EBEA3EC}">
      <dsp:nvSpPr>
        <dsp:cNvPr id="0" name=""/>
        <dsp:cNvSpPr/>
      </dsp:nvSpPr>
      <dsp:spPr>
        <a:xfrm rot="18289469">
          <a:off x="2510950" y="1835896"/>
          <a:ext cx="2068242" cy="49042"/>
        </a:xfrm>
        <a:custGeom>
          <a:avLst/>
          <a:gdLst/>
          <a:ahLst/>
          <a:cxnLst/>
          <a:rect l="0" t="0" r="0" b="0"/>
          <a:pathLst>
            <a:path>
              <a:moveTo>
                <a:pt x="0" y="24521"/>
              </a:moveTo>
              <a:lnTo>
                <a:pt x="2068242" y="24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3493366" y="1808711"/>
        <a:ext cx="103412" cy="103412"/>
      </dsp:txXfrm>
    </dsp:sp>
    <dsp:sp modelId="{3BF0984E-BAE2-4030-BC2B-9494FAF253F8}">
      <dsp:nvSpPr>
        <dsp:cNvPr id="0" name=""/>
        <dsp:cNvSpPr/>
      </dsp:nvSpPr>
      <dsp:spPr>
        <a:xfrm>
          <a:off x="4135622" y="273314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</a:rPr>
            <a:t>Медицинское обеспечение</a:t>
          </a:r>
        </a:p>
      </dsp:txBody>
      <dsp:txXfrm>
        <a:off x="4178864" y="316556"/>
        <a:ext cx="2866266" cy="1389891"/>
      </dsp:txXfrm>
    </dsp:sp>
    <dsp:sp modelId="{337CFD2D-3091-4B34-AD62-961C4FF6323A}">
      <dsp:nvSpPr>
        <dsp:cNvPr id="0" name=""/>
        <dsp:cNvSpPr/>
      </dsp:nvSpPr>
      <dsp:spPr>
        <a:xfrm>
          <a:off x="2954522" y="2684812"/>
          <a:ext cx="1181100" cy="49042"/>
        </a:xfrm>
        <a:custGeom>
          <a:avLst/>
          <a:gdLst/>
          <a:ahLst/>
          <a:cxnLst/>
          <a:rect l="0" t="0" r="0" b="0"/>
          <a:pathLst>
            <a:path>
              <a:moveTo>
                <a:pt x="0" y="24521"/>
              </a:moveTo>
              <a:lnTo>
                <a:pt x="1181100" y="24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15544" y="2679805"/>
        <a:ext cx="59055" cy="59055"/>
      </dsp:txXfrm>
    </dsp:sp>
    <dsp:sp modelId="{536F3AEE-A61F-49F3-9715-021A24AF111A}">
      <dsp:nvSpPr>
        <dsp:cNvPr id="0" name=""/>
        <dsp:cNvSpPr/>
      </dsp:nvSpPr>
      <dsp:spPr>
        <a:xfrm>
          <a:off x="4135622" y="1971145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</a:rPr>
            <a:t>Образование</a:t>
          </a:r>
        </a:p>
      </dsp:txBody>
      <dsp:txXfrm>
        <a:off x="4178864" y="2014387"/>
        <a:ext cx="2866266" cy="1389891"/>
      </dsp:txXfrm>
    </dsp:sp>
    <dsp:sp modelId="{FA20A94F-F4DC-4950-BC6E-9C98ABFFF007}">
      <dsp:nvSpPr>
        <dsp:cNvPr id="0" name=""/>
        <dsp:cNvSpPr/>
      </dsp:nvSpPr>
      <dsp:spPr>
        <a:xfrm rot="19457599">
          <a:off x="6951658" y="2260354"/>
          <a:ext cx="1454529" cy="49042"/>
        </a:xfrm>
        <a:custGeom>
          <a:avLst/>
          <a:gdLst/>
          <a:ahLst/>
          <a:cxnLst/>
          <a:rect l="0" t="0" r="0" b="0"/>
          <a:pathLst>
            <a:path>
              <a:moveTo>
                <a:pt x="0" y="24521"/>
              </a:moveTo>
              <a:lnTo>
                <a:pt x="1454529" y="245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642559" y="2248512"/>
        <a:ext cx="72726" cy="72726"/>
      </dsp:txXfrm>
    </dsp:sp>
    <dsp:sp modelId="{8B4403D4-621A-427B-A7C9-2274048BF9FD}">
      <dsp:nvSpPr>
        <dsp:cNvPr id="0" name=""/>
        <dsp:cNvSpPr/>
      </dsp:nvSpPr>
      <dsp:spPr>
        <a:xfrm>
          <a:off x="8269472" y="1122230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i="1" kern="1200" dirty="0">
              <a:solidFill>
                <a:schemeClr val="tx1"/>
              </a:solidFill>
            </a:rPr>
            <a:t>Практика</a:t>
          </a:r>
        </a:p>
      </dsp:txBody>
      <dsp:txXfrm>
        <a:off x="8312714" y="1165472"/>
        <a:ext cx="2866266" cy="1389891"/>
      </dsp:txXfrm>
    </dsp:sp>
    <dsp:sp modelId="{448598BE-ECC6-4BB5-B1C4-93B1FCC4CF54}">
      <dsp:nvSpPr>
        <dsp:cNvPr id="0" name=""/>
        <dsp:cNvSpPr/>
      </dsp:nvSpPr>
      <dsp:spPr>
        <a:xfrm rot="2142401">
          <a:off x="6951658" y="3109269"/>
          <a:ext cx="1454529" cy="49042"/>
        </a:xfrm>
        <a:custGeom>
          <a:avLst/>
          <a:gdLst/>
          <a:ahLst/>
          <a:cxnLst/>
          <a:rect l="0" t="0" r="0" b="0"/>
          <a:pathLst>
            <a:path>
              <a:moveTo>
                <a:pt x="0" y="24521"/>
              </a:moveTo>
              <a:lnTo>
                <a:pt x="1454529" y="245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642559" y="3097428"/>
        <a:ext cx="72726" cy="72726"/>
      </dsp:txXfrm>
    </dsp:sp>
    <dsp:sp modelId="{B2A9B018-C96B-4836-89C1-8B36AFA78D31}">
      <dsp:nvSpPr>
        <dsp:cNvPr id="0" name=""/>
        <dsp:cNvSpPr/>
      </dsp:nvSpPr>
      <dsp:spPr>
        <a:xfrm>
          <a:off x="8269472" y="2820061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>
              <a:solidFill>
                <a:schemeClr val="tx1"/>
              </a:solidFill>
            </a:rPr>
            <a:t>Трудоустройство</a:t>
          </a:r>
        </a:p>
      </dsp:txBody>
      <dsp:txXfrm>
        <a:off x="8312714" y="2863303"/>
        <a:ext cx="2866266" cy="1389891"/>
      </dsp:txXfrm>
    </dsp:sp>
    <dsp:sp modelId="{814103C9-71FE-4D7D-A8F1-4885F0881B3D}">
      <dsp:nvSpPr>
        <dsp:cNvPr id="0" name=""/>
        <dsp:cNvSpPr/>
      </dsp:nvSpPr>
      <dsp:spPr>
        <a:xfrm rot="3310531">
          <a:off x="2510950" y="3533727"/>
          <a:ext cx="2068242" cy="49042"/>
        </a:xfrm>
        <a:custGeom>
          <a:avLst/>
          <a:gdLst/>
          <a:ahLst/>
          <a:cxnLst/>
          <a:rect l="0" t="0" r="0" b="0"/>
          <a:pathLst>
            <a:path>
              <a:moveTo>
                <a:pt x="0" y="24521"/>
              </a:moveTo>
              <a:lnTo>
                <a:pt x="2068242" y="24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3493366" y="3506543"/>
        <a:ext cx="103412" cy="103412"/>
      </dsp:txXfrm>
    </dsp:sp>
    <dsp:sp modelId="{C2C5E4CC-641C-422F-A39C-78151B89A26A}">
      <dsp:nvSpPr>
        <dsp:cNvPr id="0" name=""/>
        <dsp:cNvSpPr/>
      </dsp:nvSpPr>
      <dsp:spPr>
        <a:xfrm>
          <a:off x="4135622" y="3668977"/>
          <a:ext cx="2952750" cy="1476375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</a:rPr>
            <a:t>Реабилитация</a:t>
          </a:r>
        </a:p>
      </dsp:txBody>
      <dsp:txXfrm>
        <a:off x="4178864" y="3712219"/>
        <a:ext cx="2866266" cy="138989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6B6ED-3546-4DE1-9FCA-4DAC30CA95DD}">
      <dsp:nvSpPr>
        <dsp:cNvPr id="0" name=""/>
        <dsp:cNvSpPr/>
      </dsp:nvSpPr>
      <dsp:spPr>
        <a:xfrm>
          <a:off x="400365" y="1351"/>
          <a:ext cx="6123084" cy="974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Дипломы с отличием</a:t>
          </a:r>
        </a:p>
      </dsp:txBody>
      <dsp:txXfrm>
        <a:off x="887412" y="1351"/>
        <a:ext cx="5148990" cy="974094"/>
      </dsp:txXfrm>
    </dsp:sp>
    <dsp:sp modelId="{F5A914DA-9689-477B-AE64-68571DCB7146}">
      <dsp:nvSpPr>
        <dsp:cNvPr id="0" name=""/>
        <dsp:cNvSpPr/>
      </dsp:nvSpPr>
      <dsp:spPr>
        <a:xfrm>
          <a:off x="6206869" y="84149"/>
          <a:ext cx="2688014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51,4%</a:t>
          </a:r>
        </a:p>
      </dsp:txBody>
      <dsp:txXfrm>
        <a:off x="6611118" y="84149"/>
        <a:ext cx="1879516" cy="808498"/>
      </dsp:txXfrm>
    </dsp:sp>
    <dsp:sp modelId="{0A61A286-852F-4CC6-833E-0EEF6C3F4261}">
      <dsp:nvSpPr>
        <dsp:cNvPr id="0" name=""/>
        <dsp:cNvSpPr/>
      </dsp:nvSpPr>
      <dsp:spPr>
        <a:xfrm>
          <a:off x="400365" y="1111818"/>
          <a:ext cx="6123084" cy="974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Трудоустройство выпускников </a:t>
          </a:r>
        </a:p>
      </dsp:txBody>
      <dsp:txXfrm>
        <a:off x="887412" y="1111818"/>
        <a:ext cx="5148990" cy="974094"/>
      </dsp:txXfrm>
    </dsp:sp>
    <dsp:sp modelId="{F23EAF31-037A-45AF-95D7-695D1B36B58A}">
      <dsp:nvSpPr>
        <dsp:cNvPr id="0" name=""/>
        <dsp:cNvSpPr/>
      </dsp:nvSpPr>
      <dsp:spPr>
        <a:xfrm>
          <a:off x="6206869" y="1194616"/>
          <a:ext cx="2688014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45,1%</a:t>
          </a:r>
        </a:p>
      </dsp:txBody>
      <dsp:txXfrm>
        <a:off x="6611118" y="1194616"/>
        <a:ext cx="1879516" cy="808498"/>
      </dsp:txXfrm>
    </dsp:sp>
    <dsp:sp modelId="{E3BB01DF-9835-41D4-AFDF-7EA247E888D4}">
      <dsp:nvSpPr>
        <dsp:cNvPr id="0" name=""/>
        <dsp:cNvSpPr/>
      </dsp:nvSpPr>
      <dsp:spPr>
        <a:xfrm>
          <a:off x="400365" y="2222286"/>
          <a:ext cx="6123084" cy="974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Успеваемость, качество знаний</a:t>
          </a:r>
        </a:p>
      </dsp:txBody>
      <dsp:txXfrm>
        <a:off x="887412" y="2222286"/>
        <a:ext cx="5148990" cy="974094"/>
      </dsp:txXfrm>
    </dsp:sp>
    <dsp:sp modelId="{21710799-5A37-480F-B047-41656C475BC3}">
      <dsp:nvSpPr>
        <dsp:cNvPr id="0" name=""/>
        <dsp:cNvSpPr/>
      </dsp:nvSpPr>
      <dsp:spPr>
        <a:xfrm>
          <a:off x="6206869" y="2305084"/>
          <a:ext cx="2688014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94%</a:t>
          </a:r>
        </a:p>
      </dsp:txBody>
      <dsp:txXfrm>
        <a:off x="6611118" y="2305084"/>
        <a:ext cx="1879516" cy="808498"/>
      </dsp:txXfrm>
    </dsp:sp>
    <dsp:sp modelId="{46B28F25-B0D7-4F44-A099-F4A9026F66F8}">
      <dsp:nvSpPr>
        <dsp:cNvPr id="0" name=""/>
        <dsp:cNvSpPr/>
      </dsp:nvSpPr>
      <dsp:spPr>
        <a:xfrm>
          <a:off x="8604919" y="2306774"/>
          <a:ext cx="2413529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81%</a:t>
          </a:r>
        </a:p>
      </dsp:txBody>
      <dsp:txXfrm>
        <a:off x="9009168" y="2306774"/>
        <a:ext cx="1605031" cy="808498"/>
      </dsp:txXfrm>
    </dsp:sp>
    <dsp:sp modelId="{34B2713E-B1C8-4219-9E6F-83D8A3DEC206}">
      <dsp:nvSpPr>
        <dsp:cNvPr id="0" name=""/>
        <dsp:cNvSpPr/>
      </dsp:nvSpPr>
      <dsp:spPr>
        <a:xfrm>
          <a:off x="400365" y="3332753"/>
          <a:ext cx="6159978" cy="974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Сохранность контингента</a:t>
          </a:r>
        </a:p>
      </dsp:txBody>
      <dsp:txXfrm>
        <a:off x="887412" y="3332753"/>
        <a:ext cx="5185884" cy="974094"/>
      </dsp:txXfrm>
    </dsp:sp>
    <dsp:sp modelId="{1C2A51E0-3742-4D6E-8E17-D4A03A764F4D}">
      <dsp:nvSpPr>
        <dsp:cNvPr id="0" name=""/>
        <dsp:cNvSpPr/>
      </dsp:nvSpPr>
      <dsp:spPr>
        <a:xfrm>
          <a:off x="6243763" y="3415551"/>
          <a:ext cx="2607548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91%</a:t>
          </a:r>
        </a:p>
      </dsp:txBody>
      <dsp:txXfrm>
        <a:off x="6648012" y="3415551"/>
        <a:ext cx="1799050" cy="808498"/>
      </dsp:txXfrm>
    </dsp:sp>
    <dsp:sp modelId="{F1D835C3-73D1-43C1-A9DE-817323CAEC5E}">
      <dsp:nvSpPr>
        <dsp:cNvPr id="0" name=""/>
        <dsp:cNvSpPr/>
      </dsp:nvSpPr>
      <dsp:spPr>
        <a:xfrm>
          <a:off x="400365" y="4443221"/>
          <a:ext cx="6097344" cy="974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«Абилимпикс»</a:t>
          </a:r>
        </a:p>
      </dsp:txBody>
      <dsp:txXfrm>
        <a:off x="887412" y="4443221"/>
        <a:ext cx="5123250" cy="974094"/>
      </dsp:txXfrm>
    </dsp:sp>
    <dsp:sp modelId="{F2CBE285-3D55-41EF-BA98-9435537DFB58}">
      <dsp:nvSpPr>
        <dsp:cNvPr id="0" name=""/>
        <dsp:cNvSpPr/>
      </dsp:nvSpPr>
      <dsp:spPr>
        <a:xfrm>
          <a:off x="6181128" y="4526019"/>
          <a:ext cx="4540203" cy="8084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2 участника– </a:t>
          </a:r>
          <a:br>
            <a:rPr lang="ru-RU" sz="2700" kern="1200" dirty="0"/>
          </a:br>
          <a:r>
            <a:rPr lang="ru-RU" sz="2700" kern="1200" dirty="0"/>
            <a:t>2 призера</a:t>
          </a:r>
        </a:p>
      </dsp:txBody>
      <dsp:txXfrm>
        <a:off x="6585377" y="4526019"/>
        <a:ext cx="3731705" cy="808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464A3-7F97-4F19-98F9-AD8CD7EDF69D}">
      <dsp:nvSpPr>
        <dsp:cNvPr id="0" name=""/>
        <dsp:cNvSpPr/>
      </dsp:nvSpPr>
      <dsp:spPr>
        <a:xfrm>
          <a:off x="0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614B0-FDBF-4D8C-B8AA-0F6B1314ED5E}">
      <dsp:nvSpPr>
        <dsp:cNvPr id="0" name=""/>
        <dsp:cNvSpPr/>
      </dsp:nvSpPr>
      <dsp:spPr>
        <a:xfrm>
          <a:off x="2100688" y="542395"/>
          <a:ext cx="755131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Содействие трудоустройству, производственная адаптация</a:t>
          </a:r>
        </a:p>
      </dsp:txBody>
      <dsp:txXfrm>
        <a:off x="2147702" y="589409"/>
        <a:ext cx="7457285" cy="869055"/>
      </dsp:txXfrm>
    </dsp:sp>
    <dsp:sp modelId="{3AA30398-FE17-46F6-B7F7-372F90F74C3D}">
      <dsp:nvSpPr>
        <dsp:cNvPr id="0" name=""/>
        <dsp:cNvSpPr/>
      </dsp:nvSpPr>
      <dsp:spPr>
        <a:xfrm>
          <a:off x="2100688" y="1625864"/>
          <a:ext cx="755131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Профессиональное образование, обучение и переподготовка</a:t>
          </a:r>
        </a:p>
      </dsp:txBody>
      <dsp:txXfrm>
        <a:off x="2147702" y="1672878"/>
        <a:ext cx="7457285" cy="869055"/>
      </dsp:txXfrm>
    </dsp:sp>
    <dsp:sp modelId="{ECD3CA07-C409-46AA-875F-EC9FA57E68FF}">
      <dsp:nvSpPr>
        <dsp:cNvPr id="0" name=""/>
        <dsp:cNvSpPr/>
      </dsp:nvSpPr>
      <dsp:spPr>
        <a:xfrm>
          <a:off x="2075523" y="2709333"/>
          <a:ext cx="7601644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Медико-социально-психологическое сопровождение</a:t>
          </a:r>
        </a:p>
      </dsp:txBody>
      <dsp:txXfrm>
        <a:off x="2122537" y="2756347"/>
        <a:ext cx="7507616" cy="869055"/>
      </dsp:txXfrm>
    </dsp:sp>
    <dsp:sp modelId="{FEC4575A-39CB-43E8-990E-8E8D0A74D773}">
      <dsp:nvSpPr>
        <dsp:cNvPr id="0" name=""/>
        <dsp:cNvSpPr/>
      </dsp:nvSpPr>
      <dsp:spPr>
        <a:xfrm>
          <a:off x="2100688" y="3792802"/>
          <a:ext cx="755131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Профессиональная ориентация</a:t>
          </a:r>
        </a:p>
      </dsp:txBody>
      <dsp:txXfrm>
        <a:off x="2147702" y="3839816"/>
        <a:ext cx="7457285" cy="869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E3ED8-B230-4B00-9740-FDDF4553027E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DF05D-B61C-4143-8565-B58F21BEE83F}">
      <dsp:nvSpPr>
        <dsp:cNvPr id="0" name=""/>
        <dsp:cNvSpPr/>
      </dsp:nvSpPr>
      <dsp:spPr>
        <a:xfrm>
          <a:off x="610504" y="416587"/>
          <a:ext cx="7440913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Социальный педагог</a:t>
          </a:r>
        </a:p>
      </dsp:txBody>
      <dsp:txXfrm>
        <a:off x="610504" y="416587"/>
        <a:ext cx="7440913" cy="833607"/>
      </dsp:txXfrm>
    </dsp:sp>
    <dsp:sp modelId="{52550694-703C-487F-AAD3-13D21CDDF40D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707F7-B8B4-45EE-B3D4-B97B828C79F4}">
      <dsp:nvSpPr>
        <dsp:cNvPr id="0" name=""/>
        <dsp:cNvSpPr/>
      </dsp:nvSpPr>
      <dsp:spPr>
        <a:xfrm>
          <a:off x="1088431" y="1667215"/>
          <a:ext cx="696298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Педагог-психолог</a:t>
          </a:r>
        </a:p>
      </dsp:txBody>
      <dsp:txXfrm>
        <a:off x="1088431" y="1667215"/>
        <a:ext cx="6962986" cy="833607"/>
      </dsp:txXfrm>
    </dsp:sp>
    <dsp:sp modelId="{2E1B0507-F7FE-4F70-A844-211504FBDADB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EE788-5E93-42E0-AD0F-615FAD529B62}">
      <dsp:nvSpPr>
        <dsp:cNvPr id="0" name=""/>
        <dsp:cNvSpPr/>
      </dsp:nvSpPr>
      <dsp:spPr>
        <a:xfrm>
          <a:off x="1088431" y="2917843"/>
          <a:ext cx="696298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Врач</a:t>
          </a:r>
        </a:p>
      </dsp:txBody>
      <dsp:txXfrm>
        <a:off x="1088431" y="2917843"/>
        <a:ext cx="6962986" cy="833607"/>
      </dsp:txXfrm>
    </dsp:sp>
    <dsp:sp modelId="{ED38C08E-2109-4809-BD88-9C82A236DD5E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E7E8C-1980-462B-833E-C0D0EBF57A03}">
      <dsp:nvSpPr>
        <dsp:cNvPr id="0" name=""/>
        <dsp:cNvSpPr/>
      </dsp:nvSpPr>
      <dsp:spPr>
        <a:xfrm>
          <a:off x="610504" y="4168472"/>
          <a:ext cx="7440913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Мастер производственного обучения</a:t>
          </a:r>
        </a:p>
      </dsp:txBody>
      <dsp:txXfrm>
        <a:off x="610504" y="4168472"/>
        <a:ext cx="7440913" cy="833607"/>
      </dsp:txXfrm>
    </dsp:sp>
    <dsp:sp modelId="{0B231249-334B-47B0-8EA7-D1582ED494A3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EB36-CBE9-45F0-AC16-6FC391E97480}">
      <dsp:nvSpPr>
        <dsp:cNvPr id="0" name=""/>
        <dsp:cNvSpPr/>
      </dsp:nvSpPr>
      <dsp:spPr>
        <a:xfrm>
          <a:off x="0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Приемная комиссия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Набор состоял в основном из </a:t>
          </a:r>
          <a:r>
            <a:rPr lang="ru-RU" sz="2800" kern="1200" dirty="0" err="1"/>
            <a:t>реабилитантов</a:t>
          </a:r>
          <a:r>
            <a:rPr lang="ru-RU" sz="2800" kern="1200" dirty="0"/>
            <a:t> </a:t>
          </a:r>
          <a:r>
            <a:rPr lang="ru-RU" sz="2800" kern="1200" dirty="0" err="1"/>
            <a:t>ЦСРИиДИ</a:t>
          </a:r>
          <a:endParaRPr lang="ru-RU" sz="2800" kern="1200" dirty="0"/>
        </a:p>
      </dsp:txBody>
      <dsp:txXfrm>
        <a:off x="0" y="263480"/>
        <a:ext cx="3493407" cy="2096044"/>
      </dsp:txXfrm>
    </dsp:sp>
    <dsp:sp modelId="{82AA4FC7-3D2F-4AD7-AED0-D12A2E2713B5}">
      <dsp:nvSpPr>
        <dsp:cNvPr id="0" name=""/>
        <dsp:cNvSpPr/>
      </dsp:nvSpPr>
      <dsp:spPr>
        <a:xfrm>
          <a:off x="3842747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Оценка знаний, навыков</a:t>
          </a:r>
        </a:p>
      </dsp:txBody>
      <dsp:txXfrm>
        <a:off x="3842747" y="263480"/>
        <a:ext cx="3493407" cy="2096044"/>
      </dsp:txXfrm>
    </dsp:sp>
    <dsp:sp modelId="{E0E5DFDD-8087-49C4-837A-56E77FFE93CF}">
      <dsp:nvSpPr>
        <dsp:cNvPr id="0" name=""/>
        <dsp:cNvSpPr/>
      </dsp:nvSpPr>
      <dsp:spPr>
        <a:xfrm>
          <a:off x="7685495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Профессиональная ориентация</a:t>
          </a:r>
        </a:p>
      </dsp:txBody>
      <dsp:txXfrm>
        <a:off x="7685495" y="263480"/>
        <a:ext cx="3493407" cy="2096044"/>
      </dsp:txXfrm>
    </dsp:sp>
    <dsp:sp modelId="{A8F36846-1402-4F3F-8FDB-529B2F5F9718}">
      <dsp:nvSpPr>
        <dsp:cNvPr id="0" name=""/>
        <dsp:cNvSpPr/>
      </dsp:nvSpPr>
      <dsp:spPr>
        <a:xfrm>
          <a:off x="1921373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Профотбор и </a:t>
          </a:r>
          <a:r>
            <a:rPr lang="ru-RU" sz="2800" kern="1200" dirty="0" err="1"/>
            <a:t>профпробы</a:t>
          </a:r>
          <a:endParaRPr lang="ru-RU" sz="2800" kern="1200" dirty="0"/>
        </a:p>
      </dsp:txBody>
      <dsp:txXfrm>
        <a:off x="1921373" y="2795851"/>
        <a:ext cx="3493407" cy="2096044"/>
      </dsp:txXfrm>
    </dsp:sp>
    <dsp:sp modelId="{BCABE200-A794-4354-B8B4-0390973DAAEB}">
      <dsp:nvSpPr>
        <dsp:cNvPr id="0" name=""/>
        <dsp:cNvSpPr/>
      </dsp:nvSpPr>
      <dsp:spPr>
        <a:xfrm>
          <a:off x="5764121" y="2798785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Выработка рекомендаций</a:t>
          </a:r>
        </a:p>
      </dsp:txBody>
      <dsp:txXfrm>
        <a:off x="5764121" y="2798785"/>
        <a:ext cx="3493407" cy="20960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24606-FD60-49C8-A264-6BB514D423A8}">
      <dsp:nvSpPr>
        <dsp:cNvPr id="0" name=""/>
        <dsp:cNvSpPr/>
      </dsp:nvSpPr>
      <dsp:spPr>
        <a:xfrm rot="5400000">
          <a:off x="5900277" y="-2492952"/>
          <a:ext cx="1236954" cy="643638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Программы подготовки квалифицированных рабочих и служащих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Программы подготовки специалистов среднего звена</a:t>
          </a:r>
        </a:p>
      </dsp:txBody>
      <dsp:txXfrm rot="-5400000">
        <a:off x="3300562" y="167146"/>
        <a:ext cx="6376003" cy="1116188"/>
      </dsp:txXfrm>
    </dsp:sp>
    <dsp:sp modelId="{100FD562-D076-4B96-8DF8-18938D092EC0}">
      <dsp:nvSpPr>
        <dsp:cNvPr id="0" name=""/>
        <dsp:cNvSpPr/>
      </dsp:nvSpPr>
      <dsp:spPr>
        <a:xfrm>
          <a:off x="610485" y="1923"/>
          <a:ext cx="2690075" cy="14466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/>
            <a:t>14</a:t>
          </a:r>
        </a:p>
      </dsp:txBody>
      <dsp:txXfrm>
        <a:off x="681104" y="72542"/>
        <a:ext cx="2548837" cy="1305396"/>
      </dsp:txXfrm>
    </dsp:sp>
    <dsp:sp modelId="{1C0C30CF-CD18-47BB-A025-1194292425C7}">
      <dsp:nvSpPr>
        <dsp:cNvPr id="0" name=""/>
        <dsp:cNvSpPr/>
      </dsp:nvSpPr>
      <dsp:spPr>
        <a:xfrm rot="5400000">
          <a:off x="6197349" y="-1056872"/>
          <a:ext cx="852204" cy="6552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Дополнительные профессиональные программы повышения квалификации</a:t>
          </a:r>
        </a:p>
      </dsp:txBody>
      <dsp:txXfrm rot="-5400000">
        <a:off x="3347060" y="1835018"/>
        <a:ext cx="6511183" cy="769002"/>
      </dsp:txXfrm>
    </dsp:sp>
    <dsp:sp modelId="{A2B79100-F480-4E36-A6A6-121B7DECF5B8}">
      <dsp:nvSpPr>
        <dsp:cNvPr id="0" name=""/>
        <dsp:cNvSpPr/>
      </dsp:nvSpPr>
      <dsp:spPr>
        <a:xfrm>
          <a:off x="610485" y="1589018"/>
          <a:ext cx="2736573" cy="12610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/>
            <a:t>19</a:t>
          </a:r>
        </a:p>
      </dsp:txBody>
      <dsp:txXfrm>
        <a:off x="672042" y="1650575"/>
        <a:ext cx="2613459" cy="1137887"/>
      </dsp:txXfrm>
    </dsp:sp>
    <dsp:sp modelId="{182CCB49-AFBE-4BC1-86CB-9473E544987D}">
      <dsp:nvSpPr>
        <dsp:cNvPr id="0" name=""/>
        <dsp:cNvSpPr/>
      </dsp:nvSpPr>
      <dsp:spPr>
        <a:xfrm rot="5400000">
          <a:off x="5843795" y="548065"/>
          <a:ext cx="2247373" cy="71322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Дополнительные профессиональные программы переподготовки на базе среднего профессионального образования</a:t>
          </a:r>
        </a:p>
      </dsp:txBody>
      <dsp:txXfrm rot="-5400000">
        <a:off x="3401380" y="3100188"/>
        <a:ext cx="7022496" cy="2027957"/>
      </dsp:txXfrm>
    </dsp:sp>
    <dsp:sp modelId="{1241F47A-56FD-460C-8E51-399D9076BE75}">
      <dsp:nvSpPr>
        <dsp:cNvPr id="0" name=""/>
        <dsp:cNvSpPr/>
      </dsp:nvSpPr>
      <dsp:spPr>
        <a:xfrm>
          <a:off x="610485" y="3374669"/>
          <a:ext cx="2790894" cy="1478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/>
            <a:t>14</a:t>
          </a:r>
        </a:p>
      </dsp:txBody>
      <dsp:txXfrm>
        <a:off x="682684" y="3446868"/>
        <a:ext cx="2646496" cy="13345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E3ED8-B230-4B00-9740-FDDF4553027E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DF05D-B61C-4143-8565-B58F21BEE83F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Социальный педагог</a:t>
          </a:r>
        </a:p>
      </dsp:txBody>
      <dsp:txXfrm>
        <a:off x="509717" y="338558"/>
        <a:ext cx="7541700" cy="677550"/>
      </dsp:txXfrm>
    </dsp:sp>
    <dsp:sp modelId="{52550694-703C-487F-AAD3-13D21CDDF40D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707F7-B8B4-45EE-B3D4-B97B828C79F4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Педагог-психолог</a:t>
          </a:r>
        </a:p>
      </dsp:txBody>
      <dsp:txXfrm>
        <a:off x="995230" y="1354558"/>
        <a:ext cx="7056187" cy="677550"/>
      </dsp:txXfrm>
    </dsp:sp>
    <dsp:sp modelId="{2E1B0507-F7FE-4F70-A844-211504FBDADB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EE788-5E93-42E0-AD0F-615FAD529B62}">
      <dsp:nvSpPr>
        <dsp:cNvPr id="0" name=""/>
        <dsp:cNvSpPr/>
      </dsp:nvSpPr>
      <dsp:spPr>
        <a:xfrm>
          <a:off x="1111296" y="2335739"/>
          <a:ext cx="6907174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Медицинская служба</a:t>
          </a:r>
        </a:p>
      </dsp:txBody>
      <dsp:txXfrm>
        <a:off x="1111296" y="2335739"/>
        <a:ext cx="6907174" cy="677550"/>
      </dsp:txXfrm>
    </dsp:sp>
    <dsp:sp modelId="{ED38C08E-2109-4809-BD88-9C82A236DD5E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0D41A-9267-4234-87B8-24136282851C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Педагог-организатор</a:t>
          </a:r>
        </a:p>
      </dsp:txBody>
      <dsp:txXfrm>
        <a:off x="995230" y="3386558"/>
        <a:ext cx="7056187" cy="677550"/>
      </dsp:txXfrm>
    </dsp:sp>
    <dsp:sp modelId="{0DDAFAB6-6414-4499-948E-0148786A8D8E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6FB04-DB88-4F4C-BB5A-2C9AE5D4F6A9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Кураторы групп</a:t>
          </a:r>
        </a:p>
      </dsp:txBody>
      <dsp:txXfrm>
        <a:off x="509717" y="4402558"/>
        <a:ext cx="7541700" cy="677550"/>
      </dsp:txXfrm>
    </dsp:sp>
    <dsp:sp modelId="{0B231249-334B-47B0-8EA7-D1582ED494A3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rgbClr val="6699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EB36-CBE9-45F0-AC16-6FC391E97480}">
      <dsp:nvSpPr>
        <dsp:cNvPr id="0" name=""/>
        <dsp:cNvSpPr/>
      </dsp:nvSpPr>
      <dsp:spPr>
        <a:xfrm>
          <a:off x="0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Составление социального портрета обучающегося</a:t>
          </a:r>
        </a:p>
      </dsp:txBody>
      <dsp:txXfrm>
        <a:off x="0" y="263480"/>
        <a:ext cx="3493407" cy="2096044"/>
      </dsp:txXfrm>
    </dsp:sp>
    <dsp:sp modelId="{82AA4FC7-3D2F-4AD7-AED0-D12A2E2713B5}">
      <dsp:nvSpPr>
        <dsp:cNvPr id="0" name=""/>
        <dsp:cNvSpPr/>
      </dsp:nvSpPr>
      <dsp:spPr>
        <a:xfrm>
          <a:off x="3842747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Выработка рекомендаций по социальному сопровождению</a:t>
          </a:r>
        </a:p>
      </dsp:txBody>
      <dsp:txXfrm>
        <a:off x="3842747" y="263480"/>
        <a:ext cx="3493407" cy="2096044"/>
      </dsp:txXfrm>
    </dsp:sp>
    <dsp:sp modelId="{E0E5DFDD-8087-49C4-837A-56E77FFE93CF}">
      <dsp:nvSpPr>
        <dsp:cNvPr id="0" name=""/>
        <dsp:cNvSpPr/>
      </dsp:nvSpPr>
      <dsp:spPr>
        <a:xfrm>
          <a:off x="7685495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Контроль реабилитационных мероприятий</a:t>
          </a:r>
        </a:p>
      </dsp:txBody>
      <dsp:txXfrm>
        <a:off x="7685495" y="263480"/>
        <a:ext cx="3493407" cy="2096044"/>
      </dsp:txXfrm>
    </dsp:sp>
    <dsp:sp modelId="{A8F36846-1402-4F3F-8FDB-529B2F5F9718}">
      <dsp:nvSpPr>
        <dsp:cNvPr id="0" name=""/>
        <dsp:cNvSpPr/>
      </dsp:nvSpPr>
      <dsp:spPr>
        <a:xfrm>
          <a:off x="0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Культурно-массовая работа с обучающимися</a:t>
          </a:r>
        </a:p>
      </dsp:txBody>
      <dsp:txXfrm>
        <a:off x="0" y="2795851"/>
        <a:ext cx="3493407" cy="2096044"/>
      </dsp:txXfrm>
    </dsp:sp>
    <dsp:sp modelId="{BCABE200-A794-4354-B8B4-0390973DAAEB}">
      <dsp:nvSpPr>
        <dsp:cNvPr id="0" name=""/>
        <dsp:cNvSpPr/>
      </dsp:nvSpPr>
      <dsp:spPr>
        <a:xfrm>
          <a:off x="3842747" y="2798785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Помощь в осуществлении профессиональных планов обучающихся</a:t>
          </a:r>
        </a:p>
      </dsp:txBody>
      <dsp:txXfrm>
        <a:off x="3842747" y="2798785"/>
        <a:ext cx="3493407" cy="2096044"/>
      </dsp:txXfrm>
    </dsp:sp>
    <dsp:sp modelId="{B9C17ADD-1F8F-42C1-A0CF-7F78F04278D8}">
      <dsp:nvSpPr>
        <dsp:cNvPr id="0" name=""/>
        <dsp:cNvSpPr/>
      </dsp:nvSpPr>
      <dsp:spPr>
        <a:xfrm>
          <a:off x="7685495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Развитие мотивации к обучению, профессиональной деятельности</a:t>
          </a:r>
        </a:p>
      </dsp:txBody>
      <dsp:txXfrm>
        <a:off x="7685495" y="2795851"/>
        <a:ext cx="3493407" cy="20960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EB36-CBE9-45F0-AC16-6FC391E97480}">
      <dsp:nvSpPr>
        <dsp:cNvPr id="0" name=""/>
        <dsp:cNvSpPr/>
      </dsp:nvSpPr>
      <dsp:spPr>
        <a:xfrm>
          <a:off x="0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Диагностика отклонений и определение объема необходимой коррекции</a:t>
          </a:r>
        </a:p>
      </dsp:txBody>
      <dsp:txXfrm>
        <a:off x="0" y="263480"/>
        <a:ext cx="3493407" cy="2096044"/>
      </dsp:txXfrm>
    </dsp:sp>
    <dsp:sp modelId="{82AA4FC7-3D2F-4AD7-AED0-D12A2E2713B5}">
      <dsp:nvSpPr>
        <dsp:cNvPr id="0" name=""/>
        <dsp:cNvSpPr/>
      </dsp:nvSpPr>
      <dsp:spPr>
        <a:xfrm>
          <a:off x="3842747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Осуществление психологической помощи</a:t>
          </a:r>
        </a:p>
      </dsp:txBody>
      <dsp:txXfrm>
        <a:off x="3842747" y="263480"/>
        <a:ext cx="3493407" cy="2096044"/>
      </dsp:txXfrm>
    </dsp:sp>
    <dsp:sp modelId="{E0E5DFDD-8087-49C4-837A-56E77FFE93CF}">
      <dsp:nvSpPr>
        <dsp:cNvPr id="0" name=""/>
        <dsp:cNvSpPr/>
      </dsp:nvSpPr>
      <dsp:spPr>
        <a:xfrm>
          <a:off x="7685495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Проведение индивидуальной и групповой психологической коррекции</a:t>
          </a:r>
        </a:p>
      </dsp:txBody>
      <dsp:txXfrm>
        <a:off x="7685495" y="263480"/>
        <a:ext cx="3493407" cy="2096044"/>
      </dsp:txXfrm>
    </dsp:sp>
    <dsp:sp modelId="{A8F36846-1402-4F3F-8FDB-529B2F5F9718}">
      <dsp:nvSpPr>
        <dsp:cNvPr id="0" name=""/>
        <dsp:cNvSpPr/>
      </dsp:nvSpPr>
      <dsp:spPr>
        <a:xfrm>
          <a:off x="1921373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Оказание консультативной помощи преподавателям</a:t>
          </a:r>
        </a:p>
      </dsp:txBody>
      <dsp:txXfrm>
        <a:off x="1921373" y="2795851"/>
        <a:ext cx="3493407" cy="2096044"/>
      </dsp:txXfrm>
    </dsp:sp>
    <dsp:sp modelId="{BCABE200-A794-4354-B8B4-0390973DAAEB}">
      <dsp:nvSpPr>
        <dsp:cNvPr id="0" name=""/>
        <dsp:cNvSpPr/>
      </dsp:nvSpPr>
      <dsp:spPr>
        <a:xfrm>
          <a:off x="5764121" y="2798785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Осуществление психологической помощи семье обучающегося</a:t>
          </a:r>
        </a:p>
      </dsp:txBody>
      <dsp:txXfrm>
        <a:off x="5764121" y="2798785"/>
        <a:ext cx="3493407" cy="20960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EB36-CBE9-45F0-AC16-6FC391E97480}">
      <dsp:nvSpPr>
        <dsp:cNvPr id="0" name=""/>
        <dsp:cNvSpPr/>
      </dsp:nvSpPr>
      <dsp:spPr>
        <a:xfrm>
          <a:off x="0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Анализ состояния здоровья обучающихся, выработка рекомендаций</a:t>
          </a:r>
        </a:p>
      </dsp:txBody>
      <dsp:txXfrm>
        <a:off x="0" y="263480"/>
        <a:ext cx="3493407" cy="2096044"/>
      </dsp:txXfrm>
    </dsp:sp>
    <dsp:sp modelId="{82AA4FC7-3D2F-4AD7-AED0-D12A2E2713B5}">
      <dsp:nvSpPr>
        <dsp:cNvPr id="0" name=""/>
        <dsp:cNvSpPr/>
      </dsp:nvSpPr>
      <dsp:spPr>
        <a:xfrm>
          <a:off x="3842747" y="263480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Связь с МСЭ и лечебными учреждениями</a:t>
          </a:r>
        </a:p>
      </dsp:txBody>
      <dsp:txXfrm>
        <a:off x="3842747" y="263480"/>
        <a:ext cx="3493407" cy="2096044"/>
      </dsp:txXfrm>
    </dsp:sp>
    <dsp:sp modelId="{E0E5DFDD-8087-49C4-837A-56E77FFE93CF}">
      <dsp:nvSpPr>
        <dsp:cNvPr id="0" name=""/>
        <dsp:cNvSpPr/>
      </dsp:nvSpPr>
      <dsp:spPr>
        <a:xfrm>
          <a:off x="7685495" y="246062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Контроль за состоянием здоровья обучающихся</a:t>
          </a:r>
        </a:p>
      </dsp:txBody>
      <dsp:txXfrm>
        <a:off x="7685495" y="246062"/>
        <a:ext cx="3493407" cy="2096044"/>
      </dsp:txXfrm>
    </dsp:sp>
    <dsp:sp modelId="{A8F36846-1402-4F3F-8FDB-529B2F5F9718}">
      <dsp:nvSpPr>
        <dsp:cNvPr id="0" name=""/>
        <dsp:cNvSpPr/>
      </dsp:nvSpPr>
      <dsp:spPr>
        <a:xfrm>
          <a:off x="0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Контроль за соблюдением режима нагрузок</a:t>
          </a:r>
        </a:p>
      </dsp:txBody>
      <dsp:txXfrm>
        <a:off x="0" y="2795851"/>
        <a:ext cx="3493407" cy="2096044"/>
      </dsp:txXfrm>
    </dsp:sp>
    <dsp:sp modelId="{BCABE200-A794-4354-B8B4-0390973DAAEB}">
      <dsp:nvSpPr>
        <dsp:cNvPr id="0" name=""/>
        <dsp:cNvSpPr/>
      </dsp:nvSpPr>
      <dsp:spPr>
        <a:xfrm>
          <a:off x="3842747" y="2798785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Контроль за санитарным состоянием, качеством питания</a:t>
          </a:r>
        </a:p>
      </dsp:txBody>
      <dsp:txXfrm>
        <a:off x="3842747" y="2798785"/>
        <a:ext cx="3493407" cy="2096044"/>
      </dsp:txXfrm>
    </dsp:sp>
    <dsp:sp modelId="{B9C17ADD-1F8F-42C1-A0CF-7F78F04278D8}">
      <dsp:nvSpPr>
        <dsp:cNvPr id="0" name=""/>
        <dsp:cNvSpPr/>
      </dsp:nvSpPr>
      <dsp:spPr>
        <a:xfrm>
          <a:off x="7685495" y="2795851"/>
          <a:ext cx="3493407" cy="2096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Оказание медпомощи, проведение профилактических мероприятий</a:t>
          </a:r>
        </a:p>
      </dsp:txBody>
      <dsp:txXfrm>
        <a:off x="7685495" y="2795851"/>
        <a:ext cx="3493407" cy="2096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4690-8C29-4F28-B01D-5A4674264F04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84D18-B03C-4D98-B5CF-0AA7390AC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24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FECC5-BA3E-458A-9F16-B826F44B1E6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98A4B-9FC8-47F1-B68A-D891A7621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26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481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46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54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581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34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390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246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46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630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461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3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1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22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44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0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21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89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105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98A4B-9FC8-47F1-B68A-D891A7621538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F3DB3-BBF7-4B53-9EC0-267818F49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61CE3D-295E-4DDF-B10C-CAD6A4E04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8C7CB-A82A-46AB-9F01-C2B9AF59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2DA5FA-DD5E-4A7C-9CF0-7EBB23D3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A1609-C9E8-4C4E-AC29-DAF2CCAE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13594-5A16-4ADA-835F-1D8593ED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AA293F-BB93-4DC4-B00F-1A97EC255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F7AF53-3D28-4809-AA0F-B30C08CF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3846EC-F089-49C3-9B35-A8B99805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187563-2BE5-46C1-95D2-0D8D5280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31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0D362E-6337-4368-AED2-5D86A49AE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5EBDE-0D0B-4C35-B579-75361AD8D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8B396-40DC-4363-A887-11072193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BF423-78C7-431D-A210-A3AD489B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5C8BE6-933F-4178-958A-363ACCC4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37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F3DB3-BBF7-4B53-9EC0-267818F49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61CE3D-295E-4DDF-B10C-CAD6A4E04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8C7CB-A82A-46AB-9F01-C2B9AF59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2DA5FA-DD5E-4A7C-9CF0-7EBB23D3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A1609-C9E8-4C4E-AC29-DAF2CCAE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57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835E0-7625-433B-A198-1840023B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F26E9-B862-482D-9F47-E72EA1D96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9E569E-2EF7-42AA-B590-83057D4C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715968-D5B7-43A1-B09B-6F442AB1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D4B44-39BE-407B-BEB4-2D27AB89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75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2D57E-5D7E-4DF5-ADD6-55C31C01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81AD0F-298B-40F8-B685-E49739B2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AAC97A-DE83-47E5-AF17-35AB6D2B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B66323-D6E1-46FC-9624-9556C04E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6B46D-5FC6-4269-AB57-50984A02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55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CE75E-45BB-4B67-B3B4-4C1E15E5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7B342-FE7F-44C6-99B8-3854800E2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9E5655-6F65-404F-87A4-EA7F94C9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893625-E383-4FE7-A274-7800BC10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845ED2-2248-42BB-83DA-97B65A3C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787D43-15C3-48B7-ADBC-B2AF8576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76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5FBCB-C415-4627-BF64-CB332D14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3C10A7-0BA4-44CA-88B4-7CF04EBAF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2E5760-AE5C-4F32-96E6-284CBD21F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1F0CA7-D4D0-47FC-978C-F07FA3376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BD7ED5-F1DA-442E-A6E6-C43D12979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60A880-2201-494F-8975-E31B9AB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4B32CE4-615D-41C9-95BE-56456D26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39651C-DB05-4CA7-8E7E-19DC7FC4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95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AF296-0502-4840-8D6F-C483C421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C25C12-C8CD-4407-A47C-AEE62A72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C79063-3875-4E5F-B385-274DCED6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346C71-3C13-4817-A0E7-A0FE6773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1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B6D7CD-99BA-4D58-B4CD-143C95B2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1AAC34-BB1A-4001-92BE-A6B0578B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EBDC74-BE88-4278-B146-3CE94D9C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01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1D469-1A49-4176-B46A-D45B36673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0FDAB-2D68-4FFD-880E-FAF48CD50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9D75D4-8CC7-4F34-B72D-71D1390F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DE1051-259C-4FD4-B73B-C2D857F4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493CB8-E8C9-49E4-94F7-DC7B378D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E6E6E7-E100-44AD-A020-ED5825E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9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835E0-7625-433B-A198-1840023B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F26E9-B862-482D-9F47-E72EA1D96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9E569E-2EF7-42AA-B590-83057D4C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715968-D5B7-43A1-B09B-6F442AB1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D4B44-39BE-407B-BEB4-2D27AB89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656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EF42-09F1-439B-A67A-E2FCFE5B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F666D1-E0ED-4536-A437-0719A6580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9AA11B-E816-4E22-8B26-B9AC080F3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48EA7-10FD-4C58-B8A6-BC5944AB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6D0A4A-FE76-44C2-B3B0-A628FB82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B0DB4A-A41A-47F2-BC1C-D9AEE29C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11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13594-5A16-4ADA-835F-1D8593ED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AA293F-BB93-4DC4-B00F-1A97EC255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F7AF53-3D28-4809-AA0F-B30C08CF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3846EC-F089-49C3-9B35-A8B99805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187563-2BE5-46C1-95D2-0D8D5280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37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0D362E-6337-4368-AED2-5D86A49AE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5EBDE-0D0B-4C35-B579-75361AD8D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8B396-40DC-4363-A887-11072193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BF423-78C7-431D-A210-A3AD489B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5C8BE6-933F-4178-958A-363ACCC4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17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F3DB3-BBF7-4B53-9EC0-267818F49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61CE3D-295E-4DDF-B10C-CAD6A4E04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8C7CB-A82A-46AB-9F01-C2B9AF59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2DA5FA-DD5E-4A7C-9CF0-7EBB23D3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A1609-C9E8-4C4E-AC29-DAF2CCAE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31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835E0-7625-433B-A198-1840023B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F26E9-B862-482D-9F47-E72EA1D96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9E569E-2EF7-42AA-B590-83057D4C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715968-D5B7-43A1-B09B-6F442AB1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D4B44-39BE-407B-BEB4-2D27AB89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74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2D57E-5D7E-4DF5-ADD6-55C31C01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81AD0F-298B-40F8-B685-E49739B2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AAC97A-DE83-47E5-AF17-35AB6D2B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B66323-D6E1-46FC-9624-9556C04E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6B46D-5FC6-4269-AB57-50984A02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470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CE75E-45BB-4B67-B3B4-4C1E15E5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7B342-FE7F-44C6-99B8-3854800E2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9E5655-6F65-404F-87A4-EA7F94C9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893625-E383-4FE7-A274-7800BC10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845ED2-2248-42BB-83DA-97B65A3C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787D43-15C3-48B7-ADBC-B2AF8576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9379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5FBCB-C415-4627-BF64-CB332D14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3C10A7-0BA4-44CA-88B4-7CF04EBAF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2E5760-AE5C-4F32-96E6-284CBD21F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1F0CA7-D4D0-47FC-978C-F07FA3376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BD7ED5-F1DA-442E-A6E6-C43D12979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60A880-2201-494F-8975-E31B9AB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4B32CE4-615D-41C9-95BE-56456D26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39651C-DB05-4CA7-8E7E-19DC7FC4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721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AF296-0502-4840-8D6F-C483C421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C25C12-C8CD-4407-A47C-AEE62A72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C79063-3875-4E5F-B385-274DCED6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346C71-3C13-4817-A0E7-A0FE6773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999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B6D7CD-99BA-4D58-B4CD-143C95B2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1AAC34-BB1A-4001-92BE-A6B0578B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EBDC74-BE88-4278-B146-3CE94D9C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1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2D57E-5D7E-4DF5-ADD6-55C31C01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81AD0F-298B-40F8-B685-E49739B2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AAC97A-DE83-47E5-AF17-35AB6D2B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B66323-D6E1-46FC-9624-9556C04E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6B46D-5FC6-4269-AB57-50984A02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2661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1D469-1A49-4176-B46A-D45B36673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0FDAB-2D68-4FFD-880E-FAF48CD50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9D75D4-8CC7-4F34-B72D-71D1390F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DE1051-259C-4FD4-B73B-C2D857F4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493CB8-E8C9-49E4-94F7-DC7B378D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E6E6E7-E100-44AD-A020-ED5825E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211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EF42-09F1-439B-A67A-E2FCFE5B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F666D1-E0ED-4536-A437-0719A6580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9AA11B-E816-4E22-8B26-B9AC080F3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48EA7-10FD-4C58-B8A6-BC5944AB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6D0A4A-FE76-44C2-B3B0-A628FB82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B0DB4A-A41A-47F2-BC1C-D9AEE29C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91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13594-5A16-4ADA-835F-1D8593ED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AA293F-BB93-4DC4-B00F-1A97EC255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F7AF53-3D28-4809-AA0F-B30C08CF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3846EC-F089-49C3-9B35-A8B99805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187563-2BE5-46C1-95D2-0D8D5280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984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0D362E-6337-4368-AED2-5D86A49AE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5EBDE-0D0B-4C35-B579-75361AD8D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8B396-40DC-4363-A887-11072193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BF423-78C7-431D-A210-A3AD489B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5C8BE6-933F-4178-958A-363ACCC4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2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CE75E-45BB-4B67-B3B4-4C1E15E5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7B342-FE7F-44C6-99B8-3854800E2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9E5655-6F65-404F-87A4-EA7F94C9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893625-E383-4FE7-A274-7800BC10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845ED2-2248-42BB-83DA-97B65A3C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787D43-15C3-48B7-ADBC-B2AF8576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1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5FBCB-C415-4627-BF64-CB332D14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3C10A7-0BA4-44CA-88B4-7CF04EBAF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2E5760-AE5C-4F32-96E6-284CBD21F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1F0CA7-D4D0-47FC-978C-F07FA3376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BD7ED5-F1DA-442E-A6E6-C43D12979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60A880-2201-494F-8975-E31B9AB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4B32CE4-615D-41C9-95BE-56456D26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39651C-DB05-4CA7-8E7E-19DC7FC4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78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AF296-0502-4840-8D6F-C483C421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C25C12-C8CD-4407-A47C-AEE62A72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C79063-3875-4E5F-B385-274DCED6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346C71-3C13-4817-A0E7-A0FE6773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67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B6D7CD-99BA-4D58-B4CD-143C95B2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1AAC34-BB1A-4001-92BE-A6B0578B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EBDC74-BE88-4278-B146-3CE94D9C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57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1D469-1A49-4176-B46A-D45B36673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0FDAB-2D68-4FFD-880E-FAF48CD50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9D75D4-8CC7-4F34-B72D-71D1390F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DE1051-259C-4FD4-B73B-C2D857F4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493CB8-E8C9-49E4-94F7-DC7B378D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E6E6E7-E100-44AD-A020-ED5825E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EF42-09F1-439B-A67A-E2FCFE5B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F666D1-E0ED-4536-A437-0719A6580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9AA11B-E816-4E22-8B26-B9AC080F3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48EA7-10FD-4C58-B8A6-BC5944AB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6D0A4A-FE76-44C2-B3B0-A628FB82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B0DB4A-A41A-47F2-BC1C-D9AEE29C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EA2EC-AE40-4B92-BA9D-6A544E092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40A019-9E74-44A5-9580-BBB639B3F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D8B39-F247-4CE8-B455-1FC3F66EB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2EAE-D283-4254-9398-38322D2B071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38C2AE-F837-4C80-9E69-D34F47C90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71D26D-1C7D-41D9-BA3E-275EB704D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9C2E-344A-4631-A9E7-029A7DB5F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67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EA2EC-AE40-4B92-BA9D-6A544E092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40A019-9E74-44A5-9580-BBB639B3F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D8B39-F247-4CE8-B455-1FC3F66EB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38C2AE-F837-4C80-9E69-D34F47C90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71D26D-1C7D-41D9-BA3E-275EB704D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3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EA2EC-AE40-4B92-BA9D-6A544E092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40A019-9E74-44A5-9580-BBB639B3F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D8B39-F247-4CE8-B455-1FC3F66EB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2EAE-D283-4254-9398-38322D2B07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38C2AE-F837-4C80-9E69-D34F47C90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71D26D-1C7D-41D9-BA3E-275EB704D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9C2E-344A-4631-A9E7-029A7DB5FF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gif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13BF3-1194-4CE4-9912-16E335E9F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196" y="1725848"/>
            <a:ext cx="11701605" cy="2866878"/>
          </a:xfrm>
        </p:spPr>
        <p:txBody>
          <a:bodyPr>
            <a:noAutofit/>
          </a:bodyPr>
          <a:lstStyle/>
          <a:p>
            <a:r>
              <a:rPr lang="ru-RU" sz="3800" b="1" dirty="0">
                <a:latin typeface="+mn-lt"/>
              </a:rPr>
              <a:t>Профессиональная реабилитация инвалидов</a:t>
            </a:r>
            <a:br>
              <a:rPr lang="ru-RU" sz="3800" b="1" dirty="0">
                <a:latin typeface="+mn-lt"/>
              </a:rPr>
            </a:br>
            <a:r>
              <a:rPr lang="ru-RU" sz="3800" b="1" dirty="0">
                <a:latin typeface="+mn-lt"/>
              </a:rPr>
              <a:t>в специально созданных условиях. </a:t>
            </a:r>
            <a:br>
              <a:rPr lang="ru-RU" sz="3800" b="1" dirty="0">
                <a:latin typeface="+mn-lt"/>
              </a:rPr>
            </a:br>
            <a:r>
              <a:rPr lang="ru-RU" sz="3800" b="1" dirty="0">
                <a:latin typeface="+mn-lt"/>
              </a:rPr>
              <a:t>Из опыта работы</a:t>
            </a:r>
            <a:br>
              <a:rPr lang="ru-RU" sz="3800" b="1" dirty="0">
                <a:latin typeface="+mn-lt"/>
              </a:rPr>
            </a:br>
            <a:r>
              <a:rPr lang="ru-RU" sz="3800" b="1" dirty="0">
                <a:latin typeface="+mn-lt"/>
              </a:rPr>
              <a:t>Профессионально-реабилитационного центра.</a:t>
            </a:r>
            <a:endParaRPr lang="ru-RU" sz="3800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1EDB0-9043-486E-8D4A-B685281A4506}"/>
              </a:ext>
            </a:extLst>
          </p:cNvPr>
          <p:cNvSpPr txBox="1"/>
          <p:nvPr/>
        </p:nvSpPr>
        <p:spPr>
          <a:xfrm>
            <a:off x="0" y="341825"/>
            <a:ext cx="1225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Комитет по социальной политике Санкт-Петербурга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98F2BA9-72F9-4F11-9B71-DC8E097561F6}"/>
              </a:ext>
            </a:extLst>
          </p:cNvPr>
          <p:cNvSpPr/>
          <p:nvPr/>
        </p:nvSpPr>
        <p:spPr>
          <a:xfrm>
            <a:off x="-60959" y="784965"/>
            <a:ext cx="12252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СПб ГБУ «Профессионально-реабилитационный центр»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58" y="191895"/>
            <a:ext cx="984250" cy="1054735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572" y="539101"/>
            <a:ext cx="141524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2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8755"/>
            <a:ext cx="9144000" cy="1011207"/>
          </a:xfrm>
        </p:spPr>
        <p:txBody>
          <a:bodyPr>
            <a:noAutofit/>
          </a:bodyPr>
          <a:lstStyle/>
          <a:p>
            <a:r>
              <a:rPr lang="ru-RU" sz="3800" b="1" dirty="0">
                <a:solidFill>
                  <a:schemeClr val="accent1">
                    <a:lumMod val="75000"/>
                  </a:schemeClr>
                </a:solidFill>
              </a:rPr>
              <a:t>Для эксперимента была выбрана программа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BD2EDC62-6F80-48C2-ABD0-5D00E07BD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26746"/>
          </a:xfrm>
        </p:spPr>
        <p:txBody>
          <a:bodyPr>
            <a:normAutofit/>
          </a:bodyPr>
          <a:lstStyle/>
          <a:p>
            <a:r>
              <a:rPr lang="ru-RU" sz="4800" dirty="0"/>
              <a:t>39.01.01 </a:t>
            </a:r>
          </a:p>
          <a:p>
            <a:r>
              <a:rPr lang="ru-RU" sz="4800" dirty="0"/>
              <a:t>СОЦИАЛЬНЫЙ РАБОТНИК</a:t>
            </a:r>
          </a:p>
          <a:p>
            <a:r>
              <a:rPr lang="ru-RU" dirty="0"/>
              <a:t>Срок обучения 1 год 4 месяца</a:t>
            </a:r>
          </a:p>
          <a:p>
            <a:endParaRPr lang="ru-RU" sz="4800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5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4000" dirty="0"/>
              <a:t>Этапы:</a:t>
            </a:r>
            <a:endParaRPr lang="ru-RU" sz="3800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21F37496-0962-4167-B1AF-946820F98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011" y="889233"/>
            <a:ext cx="11355977" cy="580518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 </a:t>
            </a:r>
            <a:r>
              <a:rPr lang="ru-RU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Исследовательско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-аналитический этап.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согласование инструментария исследований, проведение исследования (диагностики), интерпретация полученных результатов и их обсуждение с профессиональным научным сообществом в рамках научных мероприятий Санкт-Петербургского государственного института психологии и социальной работы (</a:t>
            </a:r>
            <a:r>
              <a:rPr lang="ru-RU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СПбГИПСР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     Программно-моделирующий этап.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разрабатывалась модель и программа взаимодействия учреждений (поиски и согласование площадки для обучения); 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готовились методические рекомендации и технологические схемы по апробации и внедрению модели, готовились к применению методы реабилитационно-экспертной и профессиональной диагностики, обеспечивающей профессиональное самоопределение инвалида с учетом его психофизиологического состояния, индивидуальных особенностей личности;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проводились мероприятия по набору обучающихся; 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разрабатывались адаптационные программы по модулям и учебным дисциплинам; составлялся, согласовывался и утверждался учебный план по профессии; 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анализировались поданные заявления на обучение; формировалась учебная группа;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  Этап проведения научно-исследовательских работ (этап реализации).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согласование механизма внедрения и апробации образовательной модели и разработка календарного плана внедрения, и проведение мониторинга результатов апробации разработанной модели; 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   Этап интерпретации и анализа.</a:t>
            </a:r>
          </a:p>
          <a:p>
            <a:pPr algn="just">
              <a:lnSpc>
                <a:spcPct val="107000"/>
              </a:lnSpc>
            </a:pP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подведение обобщающих итогов по анализу эффективности проекта и подготовка публикаций по результатам проекта;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   Отчетный этап – подведение окончательных итогов исследования. </a:t>
            </a:r>
            <a:endParaRPr lang="ru-RU" sz="1400" b="1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2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605"/>
            <a:ext cx="12192000" cy="640796"/>
          </a:xfrm>
        </p:spPr>
        <p:txBody>
          <a:bodyPr>
            <a:noAutofit/>
          </a:bodyPr>
          <a:lstStyle/>
          <a:p>
            <a:r>
              <a:rPr lang="ru-RU" sz="3800" dirty="0"/>
              <a:t>Медико-социально-психологическое сопровождение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D7F696D6-8786-42AA-BF6D-D85FA4635D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7763456"/>
              </p:ext>
            </p:extLst>
          </p:nvPr>
        </p:nvGraphicFramePr>
        <p:xfrm>
          <a:off x="3643089" y="11812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1ABB853-A56C-41D4-9BB3-6732CD215077}"/>
              </a:ext>
            </a:extLst>
          </p:cNvPr>
          <p:cNvSpPr txBox="1"/>
          <p:nvPr/>
        </p:nvSpPr>
        <p:spPr>
          <a:xfrm>
            <a:off x="598277" y="3636927"/>
            <a:ext cx="31935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«РЕАКОМАНДА»</a:t>
            </a:r>
          </a:p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Специалисты </a:t>
            </a:r>
          </a:p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обеих площадок</a:t>
            </a:r>
          </a:p>
        </p:txBody>
      </p:sp>
      <p:pic>
        <p:nvPicPr>
          <p:cNvPr id="6" name="Рисунок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8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Социальная служба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9C93D61F-D226-4A33-A816-2BFECE026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7015090"/>
              </p:ext>
            </p:extLst>
          </p:nvPr>
        </p:nvGraphicFramePr>
        <p:xfrm>
          <a:off x="490583" y="1173477"/>
          <a:ext cx="11178903" cy="506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7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Психологическая служба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9C93D61F-D226-4A33-A816-2BFECE026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872906"/>
              </p:ext>
            </p:extLst>
          </p:nvPr>
        </p:nvGraphicFramePr>
        <p:xfrm>
          <a:off x="490583" y="1173477"/>
          <a:ext cx="11178903" cy="506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63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Медицинская служба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9C93D61F-D226-4A33-A816-2BFECE026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8786839"/>
              </p:ext>
            </p:extLst>
          </p:nvPr>
        </p:nvGraphicFramePr>
        <p:xfrm>
          <a:off x="490583" y="1173477"/>
          <a:ext cx="11178903" cy="506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11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016"/>
            <a:ext cx="12192000" cy="1254463"/>
          </a:xfrm>
        </p:spPr>
        <p:txBody>
          <a:bodyPr>
            <a:noAutofit/>
          </a:bodyPr>
          <a:lstStyle/>
          <a:p>
            <a:r>
              <a:rPr lang="ru-RU" sz="3800" dirty="0"/>
              <a:t>Содействие трудоустройству и производственная адаптация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D7F696D6-8786-42AA-BF6D-D85FA4635D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5506780"/>
              </p:ext>
            </p:extLst>
          </p:nvPr>
        </p:nvGraphicFramePr>
        <p:xfrm>
          <a:off x="3643089" y="11812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1ABB853-A56C-41D4-9BB3-6732CD215077}"/>
              </a:ext>
            </a:extLst>
          </p:cNvPr>
          <p:cNvSpPr txBox="1"/>
          <p:nvPr/>
        </p:nvSpPr>
        <p:spPr>
          <a:xfrm>
            <a:off x="639926" y="3184077"/>
            <a:ext cx="31102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ОТДЕЛ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содействия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трудоустройству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24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1523"/>
            <a:ext cx="12192000" cy="693966"/>
          </a:xfrm>
        </p:spPr>
        <p:txBody>
          <a:bodyPr>
            <a:noAutofit/>
          </a:bodyPr>
          <a:lstStyle/>
          <a:p>
            <a:r>
              <a:rPr lang="ru-RU" sz="3800" dirty="0"/>
              <a:t>Содействие трудоустройству и производственная адаптация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9C93D61F-D226-4A33-A816-2BFECE026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768574"/>
              </p:ext>
            </p:extLst>
          </p:nvPr>
        </p:nvGraphicFramePr>
        <p:xfrm>
          <a:off x="490583" y="1173477"/>
          <a:ext cx="11178903" cy="506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67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4000" dirty="0"/>
              <a:t>Удобство для обучающегося. Экономия времени и сил.</a:t>
            </a:r>
            <a:endParaRPr lang="ru-RU" sz="38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56836146"/>
              </p:ext>
            </p:extLst>
          </p:nvPr>
        </p:nvGraphicFramePr>
        <p:xfrm>
          <a:off x="437321" y="988019"/>
          <a:ext cx="1122399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57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4000" dirty="0"/>
              <a:t>Результативность</a:t>
            </a:r>
            <a:endParaRPr lang="ru-RU" sz="38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41588985"/>
              </p:ext>
            </p:extLst>
          </p:nvPr>
        </p:nvGraphicFramePr>
        <p:xfrm>
          <a:off x="335561" y="971336"/>
          <a:ext cx="1142580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68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952"/>
            <a:ext cx="12192000" cy="1255077"/>
          </a:xfrm>
        </p:spPr>
        <p:txBody>
          <a:bodyPr>
            <a:normAutofit/>
          </a:bodyPr>
          <a:lstStyle/>
          <a:p>
            <a:r>
              <a:rPr lang="ru-RU" sz="3800" dirty="0"/>
              <a:t>Профессиональная реабилитация</a:t>
            </a:r>
            <a:br>
              <a:rPr lang="ru-RU" sz="3800" dirty="0"/>
            </a:br>
            <a:r>
              <a:rPr lang="ru-RU" sz="3800" dirty="0"/>
              <a:t>в специально созданных условиях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855C969E-B36E-47F1-9F56-874AAA854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94" y="2525493"/>
            <a:ext cx="11355977" cy="272577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/>
              <a:t>Федеральный закон "О социальной защите инвалидов в Российской Федерации" от 24.11.1995 N 181-ФЗ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/>
              <a:t>Федеральный закон "Об образовании в Российской Федерации" от 29.12.2012 </a:t>
            </a:r>
            <a:br>
              <a:rPr lang="ru-RU" dirty="0"/>
            </a:br>
            <a:r>
              <a:rPr lang="ru-RU" dirty="0"/>
              <a:t>N 273-ФЗ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/>
              <a:t>ГОСТ Р 53873-2010. Национальный стандарт Российской Федерации. Реабилитация инвалидов. Услуги по профессиональной реабилитации инвалидов"</a:t>
            </a:r>
            <a:br>
              <a:rPr lang="ru-RU" dirty="0"/>
            </a:br>
            <a:r>
              <a:rPr lang="ru-RU" dirty="0"/>
              <a:t>(утв. и введен в действие Приказом Росстандарта от 17.09.2010 N 253-ст)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50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45" y="588429"/>
            <a:ext cx="12192000" cy="69396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4400" b="1" dirty="0"/>
              <a:t>СПАСИБО ЗА ВНИМАНИЕ!</a:t>
            </a:r>
            <a:endParaRPr lang="ru-RU" sz="4000" b="1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21F37496-0962-4167-B1AF-946820F98032}"/>
              </a:ext>
            </a:extLst>
          </p:cNvPr>
          <p:cNvSpPr txBox="1">
            <a:spLocks/>
          </p:cNvSpPr>
          <p:nvPr/>
        </p:nvSpPr>
        <p:spPr>
          <a:xfrm>
            <a:off x="459956" y="3464652"/>
            <a:ext cx="11355977" cy="956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>
                <a:solidFill>
                  <a:srgbClr val="0000FF"/>
                </a:solidFill>
              </a:rPr>
              <a:t>СПб ГБУ «Профессионально-реабилитационный центр»</a:t>
            </a:r>
          </a:p>
          <a:p>
            <a:pPr algn="l"/>
            <a:r>
              <a:rPr lang="en-US" sz="2800" b="1" dirty="0"/>
              <a:t>http://www.p-rcenter.edu.ru</a:t>
            </a:r>
            <a:endParaRPr lang="ru-RU" sz="28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21F37496-0962-4167-B1AF-946820F98032}"/>
              </a:ext>
            </a:extLst>
          </p:cNvPr>
          <p:cNvSpPr txBox="1">
            <a:spLocks/>
          </p:cNvSpPr>
          <p:nvPr/>
        </p:nvSpPr>
        <p:spPr>
          <a:xfrm>
            <a:off x="392844" y="4974672"/>
            <a:ext cx="11355977" cy="1258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/>
              <a:t>Мы в социальных сетях: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         </a:t>
            </a:r>
            <a:r>
              <a:rPr lang="en-US" sz="2800" b="1" dirty="0"/>
              <a:t>https://vk.com/prcspb</a:t>
            </a:r>
            <a:r>
              <a:rPr lang="ru-RU" b="1" dirty="0"/>
              <a:t>	</a:t>
            </a:r>
            <a:endParaRPr lang="ru-RU" sz="2800" b="1" dirty="0"/>
          </a:p>
          <a:p>
            <a:pPr algn="l"/>
            <a:endParaRPr lang="ru-RU" sz="2800" b="1" dirty="0"/>
          </a:p>
          <a:p>
            <a:pPr algn="l"/>
            <a:r>
              <a:rPr lang="ru-RU" b="1" dirty="0">
                <a:solidFill>
                  <a:srgbClr val="FF0000"/>
                </a:solidFill>
              </a:rPr>
              <a:t>	</a:t>
            </a:r>
          </a:p>
          <a:p>
            <a:pPr algn="l"/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56" y="5499093"/>
            <a:ext cx="541655" cy="559033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0FC1AD-772A-4407-A2E9-751ED1D2F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844" y="3032912"/>
            <a:ext cx="10275156" cy="1766866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29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86F6AA-E385-481B-93FD-4DA7A78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Комплексная реабилитация в условиях, приближенных к месту проживания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3BF7F8-4323-47FC-866F-00D5FB85F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целях повышения комфортности и эффективности получения профессионального образования инвалидами трудоспособного возраста, СПб ГБУ «Профессионально-реабилитационный центр» выступил  инициатором стать экспериментальной площадкой Санкт-Петербургского государственного института психологии и социальной работы (СПбГИПСР) совместно 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Центром социальной реабилитации инвалидов и детей-инвалидов (ЦСРИиДИ) Невского района Санкт-Петербурга.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ЦСРИиДИ   на своей базе обеспечил набор обучающихся из своих же реабилитантов, Профессионально-реабилитационный центр организовал образовательный процесс.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результате инвалиды трудоспособного возраста получили возможность приобрести профессию в условиях, максимально приближенных к месту проживания и одновременно получая реабилитационные услуги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образом, у инвалида появляется возможность комфортно получить комплекс реабилитационных услуг (профессиональную и социальную реабилитацию, а также медицинское сопровождение).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23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5243"/>
            <a:ext cx="12192000" cy="752701"/>
          </a:xfrm>
        </p:spPr>
        <p:txBody>
          <a:bodyPr>
            <a:normAutofit/>
          </a:bodyPr>
          <a:lstStyle/>
          <a:p>
            <a:r>
              <a:rPr lang="ru-RU" sz="3800" dirty="0"/>
              <a:t>СПб ГБУ «Профессионально-реабилитационный центр»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76080286"/>
              </p:ext>
            </p:extLst>
          </p:nvPr>
        </p:nvGraphicFramePr>
        <p:xfrm>
          <a:off x="402673" y="887446"/>
          <a:ext cx="114761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2" name="Picture 8" descr="C:\Users\user101-11\AppData\Local\Microsoft\Windows\INetCache\IE\YVY7M6ZH\BookSigning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737" y="2642978"/>
            <a:ext cx="1659835" cy="107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7444" y="1666025"/>
            <a:ext cx="3432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Основан в 1996  году</a:t>
            </a:r>
          </a:p>
        </p:txBody>
      </p:sp>
      <p:pic>
        <p:nvPicPr>
          <p:cNvPr id="8" name="Рисунок 7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56" y="4613944"/>
            <a:ext cx="1142336" cy="1162609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255" y="3896000"/>
            <a:ext cx="1252798" cy="1268835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85" y="3717721"/>
            <a:ext cx="1066800" cy="1066800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640" y="3014037"/>
            <a:ext cx="746760" cy="1516380"/>
          </a:xfrm>
          <a:prstGeom prst="rect">
            <a:avLst/>
          </a:prstGeom>
        </p:spPr>
      </p:pic>
      <p:pic>
        <p:nvPicPr>
          <p:cNvPr id="12" name="Рисунок 1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76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Этапы профессиональной реабилитации</a:t>
            </a:r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C402259A-6606-4B1B-87C7-4A56DB10D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9119566"/>
              </p:ext>
            </p:extLst>
          </p:nvPr>
        </p:nvGraphicFramePr>
        <p:xfrm>
          <a:off x="534121" y="1050589"/>
          <a:ext cx="1108311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57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Профессиональная ориентация</a:t>
            </a: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F3B3555F-868E-40C8-8242-72E244A6D9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6700996"/>
              </p:ext>
            </p:extLst>
          </p:nvPr>
        </p:nvGraphicFramePr>
        <p:xfrm>
          <a:off x="3643089" y="99833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2405891-F001-433E-B0BF-22D925B226AF}"/>
              </a:ext>
            </a:extLst>
          </p:cNvPr>
          <p:cNvSpPr txBox="1"/>
          <p:nvPr/>
        </p:nvSpPr>
        <p:spPr>
          <a:xfrm>
            <a:off x="244332" y="2629278"/>
            <a:ext cx="395364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Набор на обучение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Проводился специалистами</a:t>
            </a:r>
          </a:p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ПРЦ на базе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ЦСРИиДИ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0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3800" dirty="0"/>
              <a:t>Профессиональная ориентация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9C93D61F-D226-4A33-A816-2BFECE026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635810"/>
              </p:ext>
            </p:extLst>
          </p:nvPr>
        </p:nvGraphicFramePr>
        <p:xfrm>
          <a:off x="490583" y="1173477"/>
          <a:ext cx="11178903" cy="506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3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4000" dirty="0"/>
              <a:t>Профессиональное образование</a:t>
            </a:r>
            <a:endParaRPr lang="ru-RU" sz="3800" dirty="0"/>
          </a:p>
        </p:txBody>
      </p:sp>
      <p:graphicFrame>
        <p:nvGraphicFramePr>
          <p:cNvPr id="18" name="Схема 17">
            <a:extLst>
              <a:ext uri="{FF2B5EF4-FFF2-40B4-BE49-F238E27FC236}">
                <a16:creationId xmlns:a16="http://schemas.microsoft.com/office/drawing/2014/main" id="{9A0DDFF3-0A89-41D3-BB8F-F60A5F7CE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937230"/>
              </p:ext>
            </p:extLst>
          </p:nvPr>
        </p:nvGraphicFramePr>
        <p:xfrm>
          <a:off x="464456" y="995559"/>
          <a:ext cx="11144070" cy="5239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5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C842BD4-8B95-48E1-9546-57170F430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1258"/>
            <a:ext cx="12192000" cy="693966"/>
          </a:xfrm>
        </p:spPr>
        <p:txBody>
          <a:bodyPr>
            <a:normAutofit/>
          </a:bodyPr>
          <a:lstStyle/>
          <a:p>
            <a:r>
              <a:rPr lang="ru-RU" sz="4000" dirty="0"/>
              <a:t>Профессиональное образование</a:t>
            </a:r>
            <a:endParaRPr lang="ru-RU" sz="3800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21F37496-0962-4167-B1AF-946820F98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011" y="889233"/>
            <a:ext cx="11355977" cy="5805182"/>
          </a:xfrm>
        </p:spPr>
        <p:txBody>
          <a:bodyPr>
            <a:noAutofit/>
          </a:bodyPr>
          <a:lstStyle/>
          <a:p>
            <a:pPr algn="l"/>
            <a:r>
              <a:rPr lang="ru-RU" b="1" dirty="0"/>
              <a:t>Особенности обучения: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/>
              <a:t>Адаптированные образовательные программы.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/>
              <a:t>Увеличенные сроки обучения.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/>
              <a:t>Изучение дополнительных </a:t>
            </a:r>
            <a:r>
              <a:rPr lang="ru-RU" u="sng" dirty="0"/>
              <a:t>специализированных</a:t>
            </a:r>
            <a:r>
              <a:rPr lang="ru-RU" dirty="0"/>
              <a:t> дисциплин:</a:t>
            </a:r>
          </a:p>
          <a:p>
            <a:pPr algn="l"/>
            <a:r>
              <a:rPr lang="ru-RU" dirty="0"/>
              <a:t>	- Психология личности и профессиональное самоопределение;</a:t>
            </a:r>
            <a:endParaRPr lang="ru-RU" sz="2000" dirty="0"/>
          </a:p>
          <a:p>
            <a:pPr algn="l"/>
            <a:r>
              <a:rPr lang="ru-RU" dirty="0"/>
              <a:t>	- Коммуникативный практикум;</a:t>
            </a:r>
            <a:endParaRPr lang="ru-RU" sz="2000" dirty="0"/>
          </a:p>
          <a:p>
            <a:pPr algn="l"/>
            <a:r>
              <a:rPr lang="ru-RU" dirty="0"/>
              <a:t>	- Основы интеллектуального труда;</a:t>
            </a:r>
            <a:endParaRPr lang="ru-RU" sz="2000" dirty="0"/>
          </a:p>
          <a:p>
            <a:pPr algn="l"/>
            <a:r>
              <a:rPr lang="ru-RU" dirty="0"/>
              <a:t>	- Социальная адаптация и основы социально-правовых знаний;</a:t>
            </a:r>
          </a:p>
          <a:p>
            <a:pPr algn="l"/>
            <a:r>
              <a:rPr lang="ru-RU" dirty="0"/>
              <a:t>	- Основы поиска работы и трудоустройства.</a:t>
            </a:r>
          </a:p>
          <a:p>
            <a:pPr marL="457200" indent="-457200" algn="l">
              <a:buFont typeface="+mj-lt"/>
              <a:buAutoNum type="arabicPeriod" startAt="4"/>
            </a:pPr>
            <a:r>
              <a:rPr lang="ru-RU" dirty="0"/>
              <a:t>Академическая и социальная стипендии.</a:t>
            </a:r>
          </a:p>
          <a:p>
            <a:pPr marL="457200" indent="-457200" algn="l">
              <a:buFont typeface="+mj-lt"/>
              <a:buAutoNum type="arabicPeriod" startAt="4"/>
            </a:pPr>
            <a:r>
              <a:rPr lang="ru-RU" dirty="0"/>
              <a:t>Бесплатное питание.</a:t>
            </a:r>
          </a:p>
          <a:p>
            <a:pPr marL="457200" indent="-457200" algn="l">
              <a:buFont typeface="+mj-lt"/>
              <a:buAutoNum type="arabicPeriod" startAt="4"/>
            </a:pPr>
            <a:r>
              <a:rPr lang="ru-RU" dirty="0"/>
              <a:t>Бесплатные учебники и пособия.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0580" y="6451134"/>
            <a:ext cx="973124" cy="3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29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859</Words>
  <Application>Microsoft Office PowerPoint</Application>
  <PresentationFormat>Широкоэкранный</PresentationFormat>
  <Paragraphs>164</Paragraphs>
  <Slides>20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Профессиональная реабилитация инвалидов в специально созданных условиях.  Из опыта работы Профессионально-реабилитационного центра.</vt:lpstr>
      <vt:lpstr>Профессиональная реабилитация в специально созданных условиях</vt:lpstr>
      <vt:lpstr>Комплексная реабилитация в условиях, приближенных к месту проживания </vt:lpstr>
      <vt:lpstr>СПб ГБУ «Профессионально-реабилитационный центр»</vt:lpstr>
      <vt:lpstr>Этапы профессиональной реабилитации</vt:lpstr>
      <vt:lpstr>Профессиональная ориентация</vt:lpstr>
      <vt:lpstr>Профессиональная ориентация</vt:lpstr>
      <vt:lpstr>Профессиональное образование</vt:lpstr>
      <vt:lpstr>Профессиональное образование</vt:lpstr>
      <vt:lpstr>Для эксперимента была выбрана программа</vt:lpstr>
      <vt:lpstr>Этапы:</vt:lpstr>
      <vt:lpstr>Медико-социально-психологическое сопровождение</vt:lpstr>
      <vt:lpstr>Социальная служба</vt:lpstr>
      <vt:lpstr>Психологическая служба</vt:lpstr>
      <vt:lpstr>Медицинская служба</vt:lpstr>
      <vt:lpstr>Содействие трудоустройству и производственная адаптация</vt:lpstr>
      <vt:lpstr>Содействие трудоустройству и производственная адаптация</vt:lpstr>
      <vt:lpstr>Удобство для обучающегося. Экономия времени и сил.</vt:lpstr>
      <vt:lpstr>Результативность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Станислав Тимонов</dc:creator>
  <cp:lastModifiedBy>prc_babich</cp:lastModifiedBy>
  <cp:revision>64</cp:revision>
  <cp:lastPrinted>2019-10-29T09:41:23Z</cp:lastPrinted>
  <dcterms:created xsi:type="dcterms:W3CDTF">2019-10-26T11:01:46Z</dcterms:created>
  <dcterms:modified xsi:type="dcterms:W3CDTF">2024-09-17T09:38:57Z</dcterms:modified>
</cp:coreProperties>
</file>