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8" r:id="rId3"/>
    <p:sldId id="258" r:id="rId4"/>
    <p:sldId id="261" r:id="rId5"/>
    <p:sldId id="260" r:id="rId6"/>
    <p:sldId id="268" r:id="rId7"/>
    <p:sldId id="273" r:id="rId8"/>
    <p:sldId id="263" r:id="rId9"/>
    <p:sldId id="279" r:id="rId10"/>
    <p:sldId id="274" r:id="rId11"/>
    <p:sldId id="271" r:id="rId12"/>
    <p:sldId id="262" r:id="rId13"/>
    <p:sldId id="266" r:id="rId14"/>
    <p:sldId id="256" r:id="rId15"/>
    <p:sldId id="259" r:id="rId16"/>
    <p:sldId id="265" r:id="rId17"/>
    <p:sldId id="267" r:id="rId18"/>
    <p:sldId id="277" r:id="rId19"/>
    <p:sldId id="269" r:id="rId20"/>
    <p:sldId id="270" r:id="rId21"/>
    <p:sldId id="272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161" autoAdjust="0"/>
  </p:normalViewPr>
  <p:slideViewPr>
    <p:cSldViewPr>
      <p:cViewPr>
        <p:scale>
          <a:sx n="80" d="100"/>
          <a:sy n="80" d="100"/>
        </p:scale>
        <p:origin x="-1086" y="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7476" y="4357694"/>
            <a:ext cx="740497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Norms Pro"/>
                <a:cs typeface="Times New Roman" pitchFamily="18" charset="0"/>
              </a:rPr>
              <a:t>Мастер-класс 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  <a:latin typeface="Norms Pro"/>
                <a:cs typeface="Times New Roman" pitchFamily="18" charset="0"/>
              </a:rPr>
              <a:t>логопеда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  <a:latin typeface="Norms Pro"/>
                <a:cs typeface="Times New Roman" pitchFamily="18" charset="0"/>
              </a:rPr>
              <a:t>«Книга для альтернативного чтения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  <a:latin typeface="Norms Pro"/>
                <a:cs typeface="Times New Roman" pitchFamily="18" charset="0"/>
              </a:rPr>
              <a:t> «РЕПКА»</a:t>
            </a:r>
            <a:endParaRPr lang="ru-RU" sz="3600" b="1" dirty="0">
              <a:solidFill>
                <a:schemeClr val="bg1"/>
              </a:solidFill>
              <a:latin typeface="Norms Pr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0110D1D-A29F-7504-F4D2-11DA28A4AA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836712"/>
            <a:ext cx="6588224" cy="49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439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B1AFCA1-540A-BBA4-6BB2-AC2AF8AC69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620688"/>
            <a:ext cx="7260299" cy="544522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C2C3251-5314-AC51-E83C-CD554220BD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D7D3E03-CBF0-232B-B038-7F62B968C0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40" y="836712"/>
            <a:ext cx="7452320" cy="558924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BF89473-1A0A-F4D6-6619-108E50C85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742392"/>
            <a:ext cx="7164288" cy="537321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6D6419A-F1F1-099C-18A5-6D39471794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20688"/>
            <a:ext cx="7092280" cy="531921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14290"/>
            <a:ext cx="8858280" cy="664371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CB140AF-69A2-5B8A-0CDB-F784E21849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36712"/>
            <a:ext cx="7421414" cy="556606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E9AC2A0-51DF-D188-DF18-772F43B17F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5901" r="4326" b="20601"/>
          <a:stretch/>
        </p:blipFill>
        <p:spPr>
          <a:xfrm>
            <a:off x="755576" y="1052736"/>
            <a:ext cx="7632848" cy="504056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1.jpg">
            <a:extLst>
              <a:ext uri="{FF2B5EF4-FFF2-40B4-BE49-F238E27FC236}">
                <a16:creationId xmlns="" xmlns:a16="http://schemas.microsoft.com/office/drawing/2014/main" id="{213D3166-C75F-F0BE-A48A-129AA8BF1CD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736"/>
            <a:ext cx="9144000" cy="6858000"/>
          </a:xfrm>
          <a:prstGeom prst="rect">
            <a:avLst/>
          </a:prstGeom>
        </p:spPr>
      </p:pic>
      <p:sp>
        <p:nvSpPr>
          <p:cNvPr id="8" name="Объект 7">
            <a:extLst>
              <a:ext uri="{FF2B5EF4-FFF2-40B4-BE49-F238E27FC236}">
                <a16:creationId xmlns="" xmlns:a16="http://schemas.microsoft.com/office/drawing/2014/main" id="{58D2B0DA-7DEC-ECCA-14FB-E830933FE0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5736" y="2060848"/>
            <a:ext cx="6563072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Расскажем сказку «Репка» по книжке для альтернативного чтения вместе!</a:t>
            </a:r>
          </a:p>
        </p:txBody>
      </p:sp>
    </p:spTree>
    <p:extLst>
      <p:ext uri="{BB962C8B-B14F-4D97-AF65-F5344CB8AC3E}">
        <p14:creationId xmlns:p14="http://schemas.microsoft.com/office/powerpoint/2010/main" val="34450785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323528" y="365919"/>
            <a:ext cx="8496944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Norms Pro"/>
                <a:ea typeface="Times New Roman" pitchFamily="18" charset="0"/>
                <a:cs typeface="Times New Roman" pitchFamily="18" charset="0"/>
              </a:rPr>
              <a:t>Вопросы для обсуждения: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3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Norms Pro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Norms Pro"/>
                <a:ea typeface="Times New Roman" pitchFamily="18" charset="0"/>
                <a:cs typeface="Times New Roman" pitchFamily="18" charset="0"/>
              </a:rPr>
              <a:t> Легко ли вам было изготовить данную книжку самостоятельно?</a:t>
            </a:r>
            <a:endParaRPr kumimoji="0" lang="ru-RU" sz="3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Norms Pro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lang="ru-RU" sz="3600" dirty="0">
                <a:solidFill>
                  <a:schemeClr val="bg1"/>
                </a:solidFill>
                <a:latin typeface="Norms Pro"/>
                <a:ea typeface="Times New Roman" pitchFamily="18" charset="0"/>
                <a:cs typeface="Times New Roman" pitchFamily="18" charset="0"/>
              </a:rPr>
              <a:t> С какими трудностями вы столкнулись</a:t>
            </a: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Norms Pro"/>
                <a:ea typeface="Times New Roman" pitchFamily="18" charset="0"/>
                <a:cs typeface="Times New Roman" pitchFamily="18" charset="0"/>
              </a:rPr>
              <a:t>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lang="ru-RU" sz="3600" dirty="0">
                <a:solidFill>
                  <a:schemeClr val="bg1"/>
                </a:solidFill>
                <a:latin typeface="Norms Pro"/>
                <a:cs typeface="Times New Roman" pitchFamily="18" charset="0"/>
              </a:rPr>
              <a:t> Изготовленная книжка может быть вам полезна? Чем?</a:t>
            </a:r>
            <a:endParaRPr kumimoji="0" lang="ru-RU" sz="3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Norms Pro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Norms Pro"/>
                <a:ea typeface="Times New Roman" pitchFamily="18" charset="0"/>
                <a:cs typeface="Times New Roman" pitchFamily="18" charset="0"/>
              </a:rPr>
              <a:t> Ваши впечатления по проведенному мастер-классу?</a:t>
            </a:r>
            <a:endParaRPr kumimoji="0" lang="ru-RU" sz="3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Norms Pro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25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23728" y="1628800"/>
            <a:ext cx="6376792" cy="1930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b="1" dirty="0">
              <a:solidFill>
                <a:schemeClr val="bg1"/>
              </a:solidFill>
              <a:latin typeface="Arial Black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ru-RU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Наш девиз:</a:t>
            </a:r>
          </a:p>
          <a:p>
            <a:pPr algn="ctr">
              <a:lnSpc>
                <a:spcPct val="115000"/>
              </a:lnSpc>
            </a:pP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«Каждый может говорить!»</a:t>
            </a:r>
            <a:endParaRPr lang="ru-RU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021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357158" y="151605"/>
            <a:ext cx="821537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Norms Pro"/>
                <a:ea typeface="Times New Roman" pitchFamily="18" charset="0"/>
                <a:cs typeface="Times New Roman" pitchFamily="18" charset="0"/>
              </a:rPr>
              <a:t>В завершении нашего мастер-класса предлагаю всем наклеить на книгу эмблему нашего детского дома-интерната.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Norms Pro"/>
                <a:ea typeface="Times New Roman" pitchFamily="18" charset="0"/>
                <a:cs typeface="Times New Roman" pitchFamily="18" charset="0"/>
              </a:rPr>
              <a:t>Чтобы через много лет вы взяли в руки эту книгу и вспомнили об этом прекрасном дне!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unnam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4009170"/>
            <a:ext cx="5141826" cy="281086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1746" name="Picture 2" descr="C:\Users\SDDI\Desktop\Карта моего сердца\33_n2246901_bi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71472" y="500042"/>
            <a:ext cx="8001056" cy="5759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b="1" dirty="0">
              <a:solidFill>
                <a:schemeClr val="bg1"/>
              </a:solidFill>
              <a:latin typeface="Arial Black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ru-RU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Цель нашей работы – развитие коммуникативных навыков у детей (вербальных и невербальных). Детки у нас особенные, и не каждый может овладеть речью. Мы делаем все для того, чтобы каждый ребенок в силу своих возможностей смог самостоятельно общаться, выразить просьбу, свое желание или от чего-то отказаться.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C:\Users\Дом\Desktop\СДДИ\книжка для альтернативного чтения репка\скрин\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04" y="892953"/>
            <a:ext cx="6762792" cy="507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648188"/>
            <a:ext cx="9144000" cy="750618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42910" y="214290"/>
            <a:ext cx="750099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	Данное пособие поможет любому ребенку (даже неговорящему) легко и быстро запомнить и рассказать самому любимую сказку. </a:t>
            </a:r>
          </a:p>
          <a:p>
            <a:pPr algn="just"/>
            <a:r>
              <a:rPr lang="ru-RU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	Для пересказа сказки используется метод мнемотехники, который поможет запомнить сказку и рассказать ее при помощи карточек. Суть данной техники состоит в том, чтобы связать слова и картинки в один текст. Во время запоминания используются зрительные, слуховые и тактильные анализаторы. </a:t>
            </a:r>
          </a:p>
          <a:p>
            <a:pPr algn="just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r>
              <a:rPr lang="ru-RU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Приемы мнемотехники доступны всем и их не трудно освоить.</a:t>
            </a:r>
            <a:endParaRPr lang="ru-RU" sz="6000" b="1" dirty="0">
              <a:solidFill>
                <a:schemeClr val="bg1"/>
              </a:solidFill>
              <a:latin typeface="Norms Pr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63" y="0"/>
            <a:ext cx="9144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68472D5-D2DF-0BC2-C511-A112C11CDA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92696"/>
            <a:ext cx="7668344" cy="575125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63" y="0"/>
            <a:ext cx="9144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965DBA7-8A0C-9AF7-4305-476D029D6B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95" y="692696"/>
            <a:ext cx="7296810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49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428596" y="1196752"/>
            <a:ext cx="8072494" cy="4946892"/>
          </a:xfrm>
        </p:spPr>
        <p:txBody>
          <a:bodyPr>
            <a:normAutofit/>
          </a:bodyPr>
          <a:lstStyle/>
          <a:p>
            <a:pPr indent="450215" algn="just">
              <a:lnSpc>
                <a:spcPct val="115000"/>
              </a:lnSpc>
              <a:spcAft>
                <a:spcPts val="800"/>
              </a:spcAft>
            </a:pPr>
            <a:r>
              <a:rPr lang="ru-RU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Преимущества данной книги:</a:t>
            </a:r>
          </a:p>
          <a:p>
            <a:pPr indent="450215" algn="just">
              <a:lnSpc>
                <a:spcPct val="115000"/>
              </a:lnSpc>
              <a:spcAft>
                <a:spcPts val="800"/>
              </a:spcAft>
            </a:pPr>
            <a:r>
              <a:rPr lang="ru-RU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она развивает память, мышление, речь</a:t>
            </a:r>
          </a:p>
          <a:p>
            <a:pPr indent="450215" algn="just">
              <a:lnSpc>
                <a:spcPct val="115000"/>
              </a:lnSpc>
              <a:spcAft>
                <a:spcPts val="800"/>
              </a:spcAft>
            </a:pPr>
            <a:r>
              <a:rPr lang="ru-RU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книга очень яркая, красочная, что сразу привлечет внимание ребенка</a:t>
            </a:r>
          </a:p>
          <a:p>
            <a:pPr indent="450215" algn="just">
              <a:lnSpc>
                <a:spcPct val="115000"/>
              </a:lnSpc>
              <a:spcAft>
                <a:spcPts val="800"/>
              </a:spcAft>
            </a:pPr>
            <a:r>
              <a:rPr lang="ru-RU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книга долговечная</a:t>
            </a:r>
          </a:p>
          <a:p>
            <a:pPr algn="just"/>
            <a:endParaRPr lang="ru-RU" dirty="0">
              <a:latin typeface="Norms Pr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57FA0DD-71DD-403C-2B48-3AA20E4B5B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660" y="1412776"/>
            <a:ext cx="4471882" cy="2465804"/>
          </a:xfrm>
          <a:prstGeom prst="rect">
            <a:avLst/>
          </a:prstGeom>
        </p:spPr>
      </p:pic>
      <p:sp>
        <p:nvSpPr>
          <p:cNvPr id="7" name="Объект 6">
            <a:extLst>
              <a:ext uri="{FF2B5EF4-FFF2-40B4-BE49-F238E27FC236}">
                <a16:creationId xmlns="" xmlns:a16="http://schemas.microsoft.com/office/drawing/2014/main" id="{2B8ACD53-2766-D2A9-EE8F-19A9FB4AF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696" y="4293096"/>
            <a:ext cx="8229600" cy="955576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Интерактивный конструктор картинок</a:t>
            </a:r>
          </a:p>
        </p:txBody>
      </p:sp>
    </p:spTree>
    <p:extLst>
      <p:ext uri="{BB962C8B-B14F-4D97-AF65-F5344CB8AC3E}">
        <p14:creationId xmlns:p14="http://schemas.microsoft.com/office/powerpoint/2010/main" val="38429829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122</Words>
  <Application>Microsoft Office PowerPoint</Application>
  <PresentationFormat>Экран (4:3)</PresentationFormat>
  <Paragraphs>27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SDDI</dc:creator>
  <cp:lastModifiedBy>Пользователь Windows</cp:lastModifiedBy>
  <cp:revision>9</cp:revision>
  <dcterms:created xsi:type="dcterms:W3CDTF">2024-02-27T03:10:22Z</dcterms:created>
  <dcterms:modified xsi:type="dcterms:W3CDTF">2024-08-06T08:53:45Z</dcterms:modified>
</cp:coreProperties>
</file>