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«Серебряное» волонтерство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4953000" cy="2736304"/>
          </a:xfrm>
        </p:spPr>
        <p:txBody>
          <a:bodyPr>
            <a:normAutofit/>
          </a:bodyPr>
          <a:lstStyle/>
          <a:p>
            <a:r>
              <a:rPr lang="ru-RU" dirty="0"/>
              <a:t>Красноярский край, Балахтинский район, </a:t>
            </a:r>
          </a:p>
          <a:p>
            <a:r>
              <a:rPr lang="ru-RU" dirty="0"/>
              <a:t>п. </a:t>
            </a:r>
            <a:r>
              <a:rPr lang="ru-RU" dirty="0" smtClean="0"/>
              <a:t>Балахта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9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min\Desktop\IWNyEv7aI8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732634" cy="36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r8qSO5Png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592288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BY27lTb_wW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66" y="3300522"/>
            <a:ext cx="4486176" cy="33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6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Сбор и отправка </a:t>
            </a:r>
            <a:r>
              <a:rPr lang="ru-RU" sz="2800" dirty="0"/>
              <a:t>гуманитарной помощи участникам СВО и детям ЛНР и ДНР</a:t>
            </a:r>
          </a:p>
        </p:txBody>
      </p:sp>
      <p:pic>
        <p:nvPicPr>
          <p:cNvPr id="5122" name="Picture 2" descr="C:\Users\Admin\Desktop\PeeiT77ER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4304"/>
            <a:ext cx="2688732" cy="35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t_acpIRtmT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70468"/>
            <a:ext cx="2684109" cy="357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r4ShXKfRV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2370469"/>
            <a:ext cx="2684109" cy="357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2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Цель: организация </a:t>
            </a:r>
            <a:r>
              <a:rPr lang="ru-RU" sz="2800" dirty="0"/>
              <a:t>добровольческой деятельности, направленной на самореализацию граждан старшего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вовлечение </a:t>
            </a:r>
            <a:r>
              <a:rPr lang="ru-RU" sz="2400" dirty="0"/>
              <a:t>граждан старшего возраста в </a:t>
            </a:r>
            <a:r>
              <a:rPr lang="ru-RU" sz="2400" dirty="0" smtClean="0"/>
              <a:t>добровольчество;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частие </a:t>
            </a:r>
            <a:r>
              <a:rPr lang="ru-RU" sz="2400" dirty="0"/>
              <a:t>пожилых людей в подготовке и проведении массовых социально-культурных и патриотических </a:t>
            </a:r>
            <a:r>
              <a:rPr lang="ru-RU" sz="2400" dirty="0" smtClean="0"/>
              <a:t>мероприятиях;</a:t>
            </a:r>
          </a:p>
          <a:p>
            <a:r>
              <a:rPr lang="ru-RU" sz="2400" dirty="0" smtClean="0"/>
              <a:t>оказание </a:t>
            </a:r>
            <a:r>
              <a:rPr lang="ru-RU" sz="2400" dirty="0"/>
              <a:t>"серебряными" волонтерами безвозмездной помощи  людям, нуждающимся в </a:t>
            </a:r>
            <a:r>
              <a:rPr lang="ru-RU" sz="2400" dirty="0" smtClean="0"/>
              <a:t>ней.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03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«Дедушкина горка»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/>
              <a:t>С 2015 </a:t>
            </a:r>
            <a:r>
              <a:rPr lang="ru-RU" sz="2400" dirty="0" smtClean="0"/>
              <a:t>наши волонтеры Симкины Иван Иванович и Лидия Ивановна ежегодно </a:t>
            </a:r>
            <a:r>
              <a:rPr lang="ru-RU" sz="2400" dirty="0"/>
              <a:t>возле дома  строят </a:t>
            </a:r>
            <a:r>
              <a:rPr lang="ru-RU" sz="2400" dirty="0" smtClean="0"/>
              <a:t>снежно-ледяную </a:t>
            </a:r>
            <a:r>
              <a:rPr lang="ru-RU" sz="2400" dirty="0"/>
              <a:t>горку,  которая пользуется большой популярностью у местной детворы и их родителей. На вершине горки они ставят елку, украшенную разноцветными гирляндами, у подножия изготавливают   фигуры из снега и льда Деда Мороза и Снегурочки, и животного  по символу года,  проводят там мероприятия с ребятишками, угощают их </a:t>
            </a:r>
            <a:r>
              <a:rPr lang="ru-RU" sz="2400" dirty="0" smtClean="0"/>
              <a:t>сладостями.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70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ескае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88432" cy="291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рвкре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691592" cy="27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р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3354"/>
            <a:ext cx="3888432" cy="29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_B3tcIYm9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3354"/>
            <a:ext cx="3691592" cy="29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Праздник улицы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/>
              <a:t>17 </a:t>
            </a:r>
            <a:r>
              <a:rPr lang="ru-RU" sz="2400" dirty="0"/>
              <a:t>августа 2019 года </a:t>
            </a:r>
            <a:r>
              <a:rPr lang="ru-RU" sz="2400" dirty="0" smtClean="0"/>
              <a:t>волонтеры приняли участие в организации праздника </a:t>
            </a:r>
            <a:r>
              <a:rPr lang="ru-RU" sz="2400" dirty="0"/>
              <a:t>улицы Героя Советского Союза Яновского Ивана Ивановича, посвященный 100-летию со дня его рождения, 75-летию Великой Победы и 95-летию </a:t>
            </a:r>
            <a:r>
              <a:rPr lang="ru-RU" sz="2400" dirty="0" smtClean="0"/>
              <a:t>Балахтинского </a:t>
            </a:r>
            <a:r>
              <a:rPr lang="ru-RU" sz="2400" dirty="0"/>
              <a:t>района</a:t>
            </a:r>
            <a:r>
              <a:rPr lang="ru-RU" sz="2400" dirty="0" smtClean="0"/>
              <a:t>.</a:t>
            </a:r>
          </a:p>
          <a:p>
            <a:pPr marL="109728" indent="0">
              <a:buNone/>
            </a:pPr>
            <a:endParaRPr lang="ru-RU" sz="2400" dirty="0" smtClean="0"/>
          </a:p>
          <a:p>
            <a:pPr marL="109728" indent="0">
              <a:buNone/>
            </a:pPr>
            <a:r>
              <a:rPr lang="ru-RU" sz="2400" dirty="0" smtClean="0"/>
              <a:t>Были </a:t>
            </a:r>
            <a:r>
              <a:rPr lang="ru-RU" sz="2400" dirty="0"/>
              <a:t>отмечены старожилы улицы, семьи, долгое время прожившие в браке, юбиляры года, Напутственные письма  и шоколадки получили дети дошкольного возраста и дети, идущие в первый класс. </a:t>
            </a:r>
          </a:p>
        </p:txBody>
      </p:sp>
    </p:spTree>
    <p:extLst>
      <p:ext uri="{BB962C8B-B14F-4D97-AF65-F5344CB8AC3E}">
        <p14:creationId xmlns:p14="http://schemas.microsoft.com/office/powerpoint/2010/main" val="33154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2" y="692696"/>
            <a:ext cx="3756232" cy="27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58" y="3694374"/>
            <a:ext cx="3951449" cy="2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7" y="3694374"/>
            <a:ext cx="3832047" cy="2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41" y="692696"/>
            <a:ext cx="3950166" cy="272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Всероссийская акция </a:t>
            </a:r>
            <a:r>
              <a:rPr lang="ru-RU" sz="2800" dirty="0"/>
              <a:t>«Зелёная весна–2020»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/>
              <a:t>Волонтеры 1 </a:t>
            </a:r>
            <a:r>
              <a:rPr lang="ru-RU" sz="2400" dirty="0"/>
              <a:t>октября 2020  года высадили 43 саженца сосны и 30 саженцев кедра у детского сада «Тополёк» в Балахте в рамках всероссийской акции «Зелёная весна–2020» и в честь юбилейного года Великой Победы. </a:t>
            </a:r>
            <a:endParaRPr lang="ru-RU" sz="2400" dirty="0" smtClean="0"/>
          </a:p>
          <a:p>
            <a:pPr marL="109728" indent="0">
              <a:buNone/>
            </a:pPr>
            <a:r>
              <a:rPr lang="ru-RU" sz="2400" dirty="0" smtClean="0"/>
              <a:t>Место </a:t>
            </a:r>
            <a:r>
              <a:rPr lang="ru-RU" sz="2400" dirty="0"/>
              <a:t>для закладки сосновой аллеи </a:t>
            </a:r>
            <a:r>
              <a:rPr lang="ru-RU" sz="2400" dirty="0" smtClean="0"/>
              <a:t>выбрали </a:t>
            </a:r>
            <a:r>
              <a:rPr lang="ru-RU" sz="2400" dirty="0"/>
              <a:t>не случайно – воспитанники детского сада будут смотреть, как растут сосёнки, и знать, что эти деревья посажены в память об их предках, </a:t>
            </a:r>
            <a:r>
              <a:rPr lang="ru-RU" sz="2400" dirty="0" smtClean="0"/>
              <a:t>которые сражались за Победу.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090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нгорнвкг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олегнов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779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геоае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8" y="3921063"/>
            <a:ext cx="4016948" cy="26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1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/>
              <a:t>Ежегодно </a:t>
            </a:r>
            <a:r>
              <a:rPr lang="ru-RU" sz="2400" dirty="0"/>
              <a:t>районный  совет ветеранов организует уборку неухоженных могил участников Великой Отечественной войны. В уборке участвуют </a:t>
            </a:r>
            <a:r>
              <a:rPr lang="ru-RU" sz="2400" dirty="0" smtClean="0"/>
              <a:t>«серебряные» волонтеры, волонтеры молодежного </a:t>
            </a:r>
            <a:r>
              <a:rPr lang="ru-RU" sz="2400" dirty="0"/>
              <a:t>центра, школьники района, </a:t>
            </a:r>
            <a:r>
              <a:rPr lang="ru-RU" sz="2400" dirty="0" smtClean="0"/>
              <a:t>студенты </a:t>
            </a:r>
            <a:r>
              <a:rPr lang="ru-RU" sz="2400" dirty="0"/>
              <a:t>Балахтинского аграрного техникума. </a:t>
            </a:r>
          </a:p>
        </p:txBody>
      </p:sp>
      <p:pic>
        <p:nvPicPr>
          <p:cNvPr id="3074" name="Picture 2" descr="C:\Users\Admin\Desktop\GmNM2piPi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432048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69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332</TotalTime>
  <Words>324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«Серебряное» волонтерство </vt:lpstr>
      <vt:lpstr>Цель: организация добровольческой деятельности, направленной на самореализацию граждан старшего возраста</vt:lpstr>
      <vt:lpstr>«Дедушкина горка»</vt:lpstr>
      <vt:lpstr>Презентация PowerPoint</vt:lpstr>
      <vt:lpstr>Праздник улицы</vt:lpstr>
      <vt:lpstr>Презентация PowerPoint</vt:lpstr>
      <vt:lpstr>Всероссийская акция «Зелёная весна–2020» </vt:lpstr>
      <vt:lpstr>Презентация PowerPoint</vt:lpstr>
      <vt:lpstr>Презентация PowerPoint</vt:lpstr>
      <vt:lpstr>Презентация PowerPoint</vt:lpstr>
      <vt:lpstr>Сбор и отправка гуманитарной помощи участникам СВО и детям ЛНР и ДНР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«Серебряное» волонтерство </dc:title>
  <dc:creator>Admin</dc:creator>
  <cp:lastModifiedBy>Admin</cp:lastModifiedBy>
  <cp:revision>12</cp:revision>
  <dcterms:created xsi:type="dcterms:W3CDTF">2023-11-09T07:06:21Z</dcterms:created>
  <dcterms:modified xsi:type="dcterms:W3CDTF">2023-11-13T08:57:11Z</dcterms:modified>
</cp:coreProperties>
</file>