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500" r:id="rId3"/>
    <p:sldId id="505" r:id="rId4"/>
    <p:sldId id="506" r:id="rId5"/>
    <p:sldId id="509" r:id="rId6"/>
    <p:sldId id="511" r:id="rId7"/>
    <p:sldId id="271" r:id="rId8"/>
    <p:sldId id="51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Admin" initials="AA" lastIdx="4" clrIdx="0">
    <p:extLst>
      <p:ext uri="{19B8F6BF-5375-455C-9EA6-DF929625EA0E}">
        <p15:presenceInfo xmlns:p15="http://schemas.microsoft.com/office/powerpoint/2012/main" userId="5569c336ca8926fb" providerId="Windows Live"/>
      </p:ext>
    </p:extLst>
  </p:cmAuthor>
  <p:cmAuthor id="2" name="Наталья" initials="Н" lastIdx="15" clrIdx="1"/>
  <p:cmAuthor id="3" name="USER" initials="U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4660"/>
  </p:normalViewPr>
  <p:slideViewPr>
    <p:cSldViewPr>
      <p:cViewPr varScale="1">
        <p:scale>
          <a:sx n="104" d="100"/>
          <a:sy n="104" d="100"/>
        </p:scale>
        <p:origin x="37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min Admin" userId="5569c336ca8926fb" providerId="LiveId" clId="{148AF115-32AB-45A1-BAF8-646FC52AFAFB}"/>
    <pc:docChg chg="undo custSel modSld">
      <pc:chgData name="Admin Admin" userId="5569c336ca8926fb" providerId="LiveId" clId="{148AF115-32AB-45A1-BAF8-646FC52AFAFB}" dt="2022-06-15T17:04:59.379" v="476"/>
      <pc:docMkLst>
        <pc:docMk/>
      </pc:docMkLst>
      <pc:sldChg chg="modSp addCm">
        <pc:chgData name="Admin Admin" userId="5569c336ca8926fb" providerId="LiveId" clId="{148AF115-32AB-45A1-BAF8-646FC52AFAFB}" dt="2022-06-15T16:28:31.314" v="8"/>
        <pc:sldMkLst>
          <pc:docMk/>
          <pc:sldMk cId="3445176019" sldId="265"/>
        </pc:sldMkLst>
        <pc:graphicFrameChg chg="mod">
          <ac:chgData name="Admin Admin" userId="5569c336ca8926fb" providerId="LiveId" clId="{148AF115-32AB-45A1-BAF8-646FC52AFAFB}" dt="2022-06-15T16:28:31.314" v="8"/>
          <ac:graphicFrameMkLst>
            <pc:docMk/>
            <pc:sldMk cId="3445176019" sldId="265"/>
            <ac:graphicFrameMk id="6" creationId="{35104BBD-5E00-43CC-AF66-D4B1029678CA}"/>
          </ac:graphicFrameMkLst>
        </pc:graphicFrameChg>
      </pc:sldChg>
      <pc:sldChg chg="modSp mod">
        <pc:chgData name="Admin Admin" userId="5569c336ca8926fb" providerId="LiveId" clId="{148AF115-32AB-45A1-BAF8-646FC52AFAFB}" dt="2022-06-15T16:44:36.684" v="130"/>
        <pc:sldMkLst>
          <pc:docMk/>
          <pc:sldMk cId="3727042810" sldId="266"/>
        </pc:sldMkLst>
        <pc:graphicFrameChg chg="mod">
          <ac:chgData name="Admin Admin" userId="5569c336ca8926fb" providerId="LiveId" clId="{148AF115-32AB-45A1-BAF8-646FC52AFAFB}" dt="2022-06-15T16:44:36.684" v="130"/>
          <ac:graphicFrameMkLst>
            <pc:docMk/>
            <pc:sldMk cId="3727042810" sldId="266"/>
            <ac:graphicFrameMk id="6" creationId="{2F662AF4-93EF-437D-8AD7-5EFBB9E94D94}"/>
          </ac:graphicFrameMkLst>
        </pc:graphicFrameChg>
      </pc:sldChg>
      <pc:sldChg chg="modSp mod">
        <pc:chgData name="Admin Admin" userId="5569c336ca8926fb" providerId="LiveId" clId="{148AF115-32AB-45A1-BAF8-646FC52AFAFB}" dt="2022-06-15T16:44:57.151" v="134" actId="27636"/>
        <pc:sldMkLst>
          <pc:docMk/>
          <pc:sldMk cId="2127831739" sldId="267"/>
        </pc:sldMkLst>
        <pc:spChg chg="mod">
          <ac:chgData name="Admin Admin" userId="5569c336ca8926fb" providerId="LiveId" clId="{148AF115-32AB-45A1-BAF8-646FC52AFAFB}" dt="2022-06-15T16:44:57.151" v="134" actId="27636"/>
          <ac:spMkLst>
            <pc:docMk/>
            <pc:sldMk cId="2127831739" sldId="267"/>
            <ac:spMk id="2" creationId="{AC609F77-FE35-48B2-9DE8-168FB6E6CAFC}"/>
          </ac:spMkLst>
        </pc:spChg>
      </pc:sldChg>
      <pc:sldChg chg="modSp mod">
        <pc:chgData name="Admin Admin" userId="5569c336ca8926fb" providerId="LiveId" clId="{148AF115-32AB-45A1-BAF8-646FC52AFAFB}" dt="2022-06-15T16:47:44.149" v="263" actId="20577"/>
        <pc:sldMkLst>
          <pc:docMk/>
          <pc:sldMk cId="3701186282" sldId="268"/>
        </pc:sldMkLst>
        <pc:spChg chg="mod">
          <ac:chgData name="Admin Admin" userId="5569c336ca8926fb" providerId="LiveId" clId="{148AF115-32AB-45A1-BAF8-646FC52AFAFB}" dt="2022-06-15T16:47:44.149" v="263" actId="20577"/>
          <ac:spMkLst>
            <pc:docMk/>
            <pc:sldMk cId="3701186282" sldId="268"/>
            <ac:spMk id="2" creationId="{0502F009-09CB-44A8-BBA9-4ED42618B377}"/>
          </ac:spMkLst>
        </pc:spChg>
      </pc:sldChg>
      <pc:sldChg chg="modSp mod">
        <pc:chgData name="Admin Admin" userId="5569c336ca8926fb" providerId="LiveId" clId="{148AF115-32AB-45A1-BAF8-646FC52AFAFB}" dt="2022-06-15T16:47:57.548" v="265" actId="27636"/>
        <pc:sldMkLst>
          <pc:docMk/>
          <pc:sldMk cId="2649889651" sldId="270"/>
        </pc:sldMkLst>
        <pc:spChg chg="mod">
          <ac:chgData name="Admin Admin" userId="5569c336ca8926fb" providerId="LiveId" clId="{148AF115-32AB-45A1-BAF8-646FC52AFAFB}" dt="2022-06-15T16:47:57.548" v="265" actId="27636"/>
          <ac:spMkLst>
            <pc:docMk/>
            <pc:sldMk cId="2649889651" sldId="270"/>
            <ac:spMk id="2" creationId="{EA782FF0-5BDA-45F5-91CF-2761AA57F3F7}"/>
          </ac:spMkLst>
        </pc:spChg>
      </pc:sldChg>
      <pc:sldChg chg="modSp mod">
        <pc:chgData name="Admin Admin" userId="5569c336ca8926fb" providerId="LiveId" clId="{148AF115-32AB-45A1-BAF8-646FC52AFAFB}" dt="2022-06-15T16:50:09.767" v="270" actId="1076"/>
        <pc:sldMkLst>
          <pc:docMk/>
          <pc:sldMk cId="2750952272" sldId="500"/>
        </pc:sldMkLst>
        <pc:spChg chg="mod">
          <ac:chgData name="Admin Admin" userId="5569c336ca8926fb" providerId="LiveId" clId="{148AF115-32AB-45A1-BAF8-646FC52AFAFB}" dt="2022-06-15T16:50:09.767" v="270" actId="1076"/>
          <ac:spMkLst>
            <pc:docMk/>
            <pc:sldMk cId="2750952272" sldId="500"/>
            <ac:spMk id="2" creationId="{1582CFB9-B70E-4A3C-8C56-E8BF07650FA5}"/>
          </ac:spMkLst>
        </pc:spChg>
      </pc:sldChg>
      <pc:sldChg chg="modSp mod">
        <pc:chgData name="Admin Admin" userId="5569c336ca8926fb" providerId="LiveId" clId="{148AF115-32AB-45A1-BAF8-646FC52AFAFB}" dt="2022-06-15T16:49:39.212" v="267" actId="14100"/>
        <pc:sldMkLst>
          <pc:docMk/>
          <pc:sldMk cId="1253471157" sldId="503"/>
        </pc:sldMkLst>
        <pc:spChg chg="mod">
          <ac:chgData name="Admin Admin" userId="5569c336ca8926fb" providerId="LiveId" clId="{148AF115-32AB-45A1-BAF8-646FC52AFAFB}" dt="2022-06-15T16:49:39.212" v="267" actId="14100"/>
          <ac:spMkLst>
            <pc:docMk/>
            <pc:sldMk cId="1253471157" sldId="503"/>
            <ac:spMk id="2" creationId="{DC521283-CDBF-469F-AE08-BADCD12137E1}"/>
          </ac:spMkLst>
        </pc:spChg>
      </pc:sldChg>
      <pc:sldChg chg="modSp mod">
        <pc:chgData name="Admin Admin" userId="5569c336ca8926fb" providerId="LiveId" clId="{148AF115-32AB-45A1-BAF8-646FC52AFAFB}" dt="2022-06-15T16:51:31.074" v="290" actId="20577"/>
        <pc:sldMkLst>
          <pc:docMk/>
          <pc:sldMk cId="787677879" sldId="504"/>
        </pc:sldMkLst>
        <pc:spChg chg="mod">
          <ac:chgData name="Admin Admin" userId="5569c336ca8926fb" providerId="LiveId" clId="{148AF115-32AB-45A1-BAF8-646FC52AFAFB}" dt="2022-06-15T16:50:42.907" v="273" actId="255"/>
          <ac:spMkLst>
            <pc:docMk/>
            <pc:sldMk cId="787677879" sldId="504"/>
            <ac:spMk id="2" creationId="{58D8301B-FB32-46AD-BA6D-4098AE3404D2}"/>
          </ac:spMkLst>
        </pc:spChg>
        <pc:spChg chg="mod">
          <ac:chgData name="Admin Admin" userId="5569c336ca8926fb" providerId="LiveId" clId="{148AF115-32AB-45A1-BAF8-646FC52AFAFB}" dt="2022-06-15T16:51:31.074" v="290" actId="20577"/>
          <ac:spMkLst>
            <pc:docMk/>
            <pc:sldMk cId="787677879" sldId="504"/>
            <ac:spMk id="9" creationId="{D066CB73-8286-41EB-8F77-F3090A5A318B}"/>
          </ac:spMkLst>
        </pc:spChg>
      </pc:sldChg>
      <pc:sldChg chg="modSp mod">
        <pc:chgData name="Admin Admin" userId="5569c336ca8926fb" providerId="LiveId" clId="{148AF115-32AB-45A1-BAF8-646FC52AFAFB}" dt="2022-06-15T16:51:50.351" v="292" actId="27636"/>
        <pc:sldMkLst>
          <pc:docMk/>
          <pc:sldMk cId="3200827864" sldId="505"/>
        </pc:sldMkLst>
        <pc:spChg chg="mod">
          <ac:chgData name="Admin Admin" userId="5569c336ca8926fb" providerId="LiveId" clId="{148AF115-32AB-45A1-BAF8-646FC52AFAFB}" dt="2022-06-15T16:51:50.351" v="292" actId="27636"/>
          <ac:spMkLst>
            <pc:docMk/>
            <pc:sldMk cId="3200827864" sldId="505"/>
            <ac:spMk id="2" creationId="{EECDE6FE-881E-4B5B-9BB8-C1BA3601E3E8}"/>
          </ac:spMkLst>
        </pc:spChg>
      </pc:sldChg>
      <pc:sldChg chg="modSp mod">
        <pc:chgData name="Admin Admin" userId="5569c336ca8926fb" providerId="LiveId" clId="{148AF115-32AB-45A1-BAF8-646FC52AFAFB}" dt="2022-06-15T16:54:15.729" v="339" actId="207"/>
        <pc:sldMkLst>
          <pc:docMk/>
          <pc:sldMk cId="2788936350" sldId="506"/>
        </pc:sldMkLst>
        <pc:spChg chg="mod">
          <ac:chgData name="Admin Admin" userId="5569c336ca8926fb" providerId="LiveId" clId="{148AF115-32AB-45A1-BAF8-646FC52AFAFB}" dt="2022-06-15T16:54:15.729" v="339" actId="207"/>
          <ac:spMkLst>
            <pc:docMk/>
            <pc:sldMk cId="2788936350" sldId="506"/>
            <ac:spMk id="2" creationId="{648259AE-65B8-4E52-AC63-6D7FDD85A51B}"/>
          </ac:spMkLst>
        </pc:spChg>
        <pc:picChg chg="mod">
          <ac:chgData name="Admin Admin" userId="5569c336ca8926fb" providerId="LiveId" clId="{148AF115-32AB-45A1-BAF8-646FC52AFAFB}" dt="2022-06-15T16:53:03.831" v="309" actId="14100"/>
          <ac:picMkLst>
            <pc:docMk/>
            <pc:sldMk cId="2788936350" sldId="506"/>
            <ac:picMk id="4" creationId="{7EBC3AE3-1D7C-439F-9E83-48B51D1C88D8}"/>
          </ac:picMkLst>
        </pc:picChg>
        <pc:picChg chg="mod">
          <ac:chgData name="Admin Admin" userId="5569c336ca8926fb" providerId="LiveId" clId="{148AF115-32AB-45A1-BAF8-646FC52AFAFB}" dt="2022-06-15T16:52:36.840" v="302" actId="14100"/>
          <ac:picMkLst>
            <pc:docMk/>
            <pc:sldMk cId="2788936350" sldId="506"/>
            <ac:picMk id="5" creationId="{859641C0-96A1-4601-A7DF-3B299BE8E9FC}"/>
          </ac:picMkLst>
        </pc:picChg>
        <pc:picChg chg="mod">
          <ac:chgData name="Admin Admin" userId="5569c336ca8926fb" providerId="LiveId" clId="{148AF115-32AB-45A1-BAF8-646FC52AFAFB}" dt="2022-06-15T16:52:45.315" v="304" actId="1076"/>
          <ac:picMkLst>
            <pc:docMk/>
            <pc:sldMk cId="2788936350" sldId="506"/>
            <ac:picMk id="6" creationId="{5777E860-1AAF-446F-8769-CB046BFDA5DE}"/>
          </ac:picMkLst>
        </pc:picChg>
        <pc:picChg chg="mod">
          <ac:chgData name="Admin Admin" userId="5569c336ca8926fb" providerId="LiveId" clId="{148AF115-32AB-45A1-BAF8-646FC52AFAFB}" dt="2022-06-15T16:52:56.553" v="308" actId="1076"/>
          <ac:picMkLst>
            <pc:docMk/>
            <pc:sldMk cId="2788936350" sldId="506"/>
            <ac:picMk id="7" creationId="{40CB2F25-4759-4ED3-9D78-27449E8478A3}"/>
          </ac:picMkLst>
        </pc:picChg>
      </pc:sldChg>
      <pc:sldChg chg="addSp delSp modSp mod addCm modCm">
        <pc:chgData name="Admin Admin" userId="5569c336ca8926fb" providerId="LiveId" clId="{148AF115-32AB-45A1-BAF8-646FC52AFAFB}" dt="2022-06-15T17:04:59.379" v="476"/>
        <pc:sldMkLst>
          <pc:docMk/>
          <pc:sldMk cId="210271473" sldId="507"/>
        </pc:sldMkLst>
        <pc:spChg chg="del mod">
          <ac:chgData name="Admin Admin" userId="5569c336ca8926fb" providerId="LiveId" clId="{148AF115-32AB-45A1-BAF8-646FC52AFAFB}" dt="2022-06-15T16:58:39.021" v="462" actId="478"/>
          <ac:spMkLst>
            <pc:docMk/>
            <pc:sldMk cId="210271473" sldId="507"/>
            <ac:spMk id="4" creationId="{4B67C305-2208-4C41-BE29-8B0D976FC3B3}"/>
          </ac:spMkLst>
        </pc:spChg>
        <pc:graphicFrameChg chg="add mod modGraphic">
          <ac:chgData name="Admin Admin" userId="5569c336ca8926fb" providerId="LiveId" clId="{148AF115-32AB-45A1-BAF8-646FC52AFAFB}" dt="2022-06-15T17:00:45.246" v="471" actId="207"/>
          <ac:graphicFrameMkLst>
            <pc:docMk/>
            <pc:sldMk cId="210271473" sldId="507"/>
            <ac:graphicFrameMk id="2" creationId="{EF783C19-DE13-6E78-4928-7FF268F3261D}"/>
          </ac:graphicFrameMkLst>
        </pc:graphicFrameChg>
      </pc:sldChg>
    </pc:docChg>
  </pc:docChgLst>
  <pc:docChgLst>
    <pc:chgData name="Admin Admin" userId="5569c336ca8926fb" providerId="LiveId" clId="{D11F24A1-CD89-41C3-BC12-CD20DF31EFCE}"/>
    <pc:docChg chg="undo custSel addSld delSld modSld sldOrd">
      <pc:chgData name="Admin Admin" userId="5569c336ca8926fb" providerId="LiveId" clId="{D11F24A1-CD89-41C3-BC12-CD20DF31EFCE}" dt="2022-06-15T18:55:51.073" v="1190" actId="47"/>
      <pc:docMkLst>
        <pc:docMk/>
      </pc:docMkLst>
      <pc:sldChg chg="modSp mod delCm">
        <pc:chgData name="Admin Admin" userId="5569c336ca8926fb" providerId="LiveId" clId="{D11F24A1-CD89-41C3-BC12-CD20DF31EFCE}" dt="2022-06-15T18:26:20.583" v="545" actId="113"/>
        <pc:sldMkLst>
          <pc:docMk/>
          <pc:sldMk cId="3445176019" sldId="265"/>
        </pc:sldMkLst>
        <pc:spChg chg="mod">
          <ac:chgData name="Admin Admin" userId="5569c336ca8926fb" providerId="LiveId" clId="{D11F24A1-CD89-41C3-BC12-CD20DF31EFCE}" dt="2022-06-15T18:26:20.583" v="545" actId="113"/>
          <ac:spMkLst>
            <pc:docMk/>
            <pc:sldMk cId="3445176019" sldId="265"/>
            <ac:spMk id="2" creationId="{745A8C6F-171D-4BB6-92D3-A56B59B2ED62}"/>
          </ac:spMkLst>
        </pc:spChg>
        <pc:graphicFrameChg chg="mod">
          <ac:chgData name="Admin Admin" userId="5569c336ca8926fb" providerId="LiveId" clId="{D11F24A1-CD89-41C3-BC12-CD20DF31EFCE}" dt="2022-06-15T17:58:55.681" v="58"/>
          <ac:graphicFrameMkLst>
            <pc:docMk/>
            <pc:sldMk cId="3445176019" sldId="265"/>
            <ac:graphicFrameMk id="6" creationId="{35104BBD-5E00-43CC-AF66-D4B1029678CA}"/>
          </ac:graphicFrameMkLst>
        </pc:graphicFrameChg>
      </pc:sldChg>
      <pc:sldChg chg="modSp delCm">
        <pc:chgData name="Admin Admin" userId="5569c336ca8926fb" providerId="LiveId" clId="{D11F24A1-CD89-41C3-BC12-CD20DF31EFCE}" dt="2022-06-15T18:07:16.970" v="374" actId="20577"/>
        <pc:sldMkLst>
          <pc:docMk/>
          <pc:sldMk cId="3727042810" sldId="266"/>
        </pc:sldMkLst>
        <pc:graphicFrameChg chg="mod">
          <ac:chgData name="Admin Admin" userId="5569c336ca8926fb" providerId="LiveId" clId="{D11F24A1-CD89-41C3-BC12-CD20DF31EFCE}" dt="2022-06-15T18:07:16.970" v="374" actId="20577"/>
          <ac:graphicFrameMkLst>
            <pc:docMk/>
            <pc:sldMk cId="3727042810" sldId="266"/>
            <ac:graphicFrameMk id="6" creationId="{2F662AF4-93EF-437D-8AD7-5EFBB9E94D94}"/>
          </ac:graphicFrameMkLst>
        </pc:graphicFrameChg>
      </pc:sldChg>
      <pc:sldChg chg="modSp mod ord">
        <pc:chgData name="Admin Admin" userId="5569c336ca8926fb" providerId="LiveId" clId="{D11F24A1-CD89-41C3-BC12-CD20DF31EFCE}" dt="2022-06-15T18:26:09.818" v="543" actId="255"/>
        <pc:sldMkLst>
          <pc:docMk/>
          <pc:sldMk cId="2127831739" sldId="267"/>
        </pc:sldMkLst>
        <pc:spChg chg="mod">
          <ac:chgData name="Admin Admin" userId="5569c336ca8926fb" providerId="LiveId" clId="{D11F24A1-CD89-41C3-BC12-CD20DF31EFCE}" dt="2022-06-15T18:26:09.818" v="543" actId="255"/>
          <ac:spMkLst>
            <pc:docMk/>
            <pc:sldMk cId="2127831739" sldId="267"/>
            <ac:spMk id="2" creationId="{AC609F77-FE35-48B2-9DE8-168FB6E6CAFC}"/>
          </ac:spMkLst>
        </pc:spChg>
      </pc:sldChg>
      <pc:sldChg chg="modSp mod">
        <pc:chgData name="Admin Admin" userId="5569c336ca8926fb" providerId="LiveId" clId="{D11F24A1-CD89-41C3-BC12-CD20DF31EFCE}" dt="2022-06-15T18:08:15.779" v="379" actId="2711"/>
        <pc:sldMkLst>
          <pc:docMk/>
          <pc:sldMk cId="3701186282" sldId="268"/>
        </pc:sldMkLst>
        <pc:spChg chg="mod">
          <ac:chgData name="Admin Admin" userId="5569c336ca8926fb" providerId="LiveId" clId="{D11F24A1-CD89-41C3-BC12-CD20DF31EFCE}" dt="2022-06-15T18:08:15.779" v="379" actId="2711"/>
          <ac:spMkLst>
            <pc:docMk/>
            <pc:sldMk cId="3701186282" sldId="268"/>
            <ac:spMk id="2" creationId="{0502F009-09CB-44A8-BBA9-4ED42618B377}"/>
          </ac:spMkLst>
        </pc:spChg>
        <pc:picChg chg="mod">
          <ac:chgData name="Admin Admin" userId="5569c336ca8926fb" providerId="LiveId" clId="{D11F24A1-CD89-41C3-BC12-CD20DF31EFCE}" dt="2022-06-15T18:07:56.639" v="378" actId="1076"/>
          <ac:picMkLst>
            <pc:docMk/>
            <pc:sldMk cId="3701186282" sldId="268"/>
            <ac:picMk id="4" creationId="{12448C4A-A537-4878-943D-0C0F307C77B3}"/>
          </ac:picMkLst>
        </pc:picChg>
      </pc:sldChg>
      <pc:sldChg chg="addSp delSp modSp mod delCm">
        <pc:chgData name="Admin Admin" userId="5569c336ca8926fb" providerId="LiveId" clId="{D11F24A1-CD89-41C3-BC12-CD20DF31EFCE}" dt="2022-06-15T18:51:39.787" v="1172" actId="14100"/>
        <pc:sldMkLst>
          <pc:docMk/>
          <pc:sldMk cId="3297581182" sldId="269"/>
        </pc:sldMkLst>
        <pc:graphicFrameChg chg="add del mod">
          <ac:chgData name="Admin Admin" userId="5569c336ca8926fb" providerId="LiveId" clId="{D11F24A1-CD89-41C3-BC12-CD20DF31EFCE}" dt="2022-06-15T18:44:25.591" v="1020" actId="478"/>
          <ac:graphicFrameMkLst>
            <pc:docMk/>
            <pc:sldMk cId="3297581182" sldId="269"/>
            <ac:graphicFrameMk id="5" creationId="{F2F473D8-A665-CA0E-0DAB-0AD8689F8492}"/>
          </ac:graphicFrameMkLst>
        </pc:graphicFrameChg>
        <pc:graphicFrameChg chg="add del mod">
          <ac:chgData name="Admin Admin" userId="5569c336ca8926fb" providerId="LiveId" clId="{D11F24A1-CD89-41C3-BC12-CD20DF31EFCE}" dt="2022-06-15T18:47:27.677" v="1105" actId="478"/>
          <ac:graphicFrameMkLst>
            <pc:docMk/>
            <pc:sldMk cId="3297581182" sldId="269"/>
            <ac:graphicFrameMk id="8" creationId="{003AAD75-BE97-4CAB-2A41-FDC520C95798}"/>
          </ac:graphicFrameMkLst>
        </pc:graphicFrameChg>
        <pc:graphicFrameChg chg="add del mod">
          <ac:chgData name="Admin Admin" userId="5569c336ca8926fb" providerId="LiveId" clId="{D11F24A1-CD89-41C3-BC12-CD20DF31EFCE}" dt="2022-06-15T18:51:39.787" v="1172" actId="14100"/>
          <ac:graphicFrameMkLst>
            <pc:docMk/>
            <pc:sldMk cId="3297581182" sldId="269"/>
            <ac:graphicFrameMk id="13" creationId="{82A9894A-3BD5-63AE-69E1-49A21BC01F24}"/>
          </ac:graphicFrameMkLst>
        </pc:graphicFrameChg>
        <pc:picChg chg="del">
          <ac:chgData name="Admin Admin" userId="5569c336ca8926fb" providerId="LiveId" clId="{D11F24A1-CD89-41C3-BC12-CD20DF31EFCE}" dt="2022-06-15T18:44:02.294" v="1016" actId="478"/>
          <ac:picMkLst>
            <pc:docMk/>
            <pc:sldMk cId="3297581182" sldId="269"/>
            <ac:picMk id="10" creationId="{3E88E885-8F86-4623-B4FA-FAAB354158F8}"/>
          </ac:picMkLst>
        </pc:picChg>
      </pc:sldChg>
      <pc:sldChg chg="addSp modSp mod delCm">
        <pc:chgData name="Admin Admin" userId="5569c336ca8926fb" providerId="LiveId" clId="{D11F24A1-CD89-41C3-BC12-CD20DF31EFCE}" dt="2022-06-15T18:26:00.903" v="542" actId="255"/>
        <pc:sldMkLst>
          <pc:docMk/>
          <pc:sldMk cId="2649889651" sldId="270"/>
        </pc:sldMkLst>
        <pc:spChg chg="mod">
          <ac:chgData name="Admin Admin" userId="5569c336ca8926fb" providerId="LiveId" clId="{D11F24A1-CD89-41C3-BC12-CD20DF31EFCE}" dt="2022-06-15T18:26:00.903" v="542" actId="255"/>
          <ac:spMkLst>
            <pc:docMk/>
            <pc:sldMk cId="2649889651" sldId="270"/>
            <ac:spMk id="2" creationId="{EA782FF0-5BDA-45F5-91CF-2761AA57F3F7}"/>
          </ac:spMkLst>
        </pc:spChg>
        <pc:picChg chg="add mod">
          <ac:chgData name="Admin Admin" userId="5569c336ca8926fb" providerId="LiveId" clId="{D11F24A1-CD89-41C3-BC12-CD20DF31EFCE}" dt="2022-06-15T18:18:17.858" v="397" actId="14100"/>
          <ac:picMkLst>
            <pc:docMk/>
            <pc:sldMk cId="2649889651" sldId="270"/>
            <ac:picMk id="3" creationId="{418B1DD2-2FB0-8E15-BCEC-6DD1F86F8E4F}"/>
          </ac:picMkLst>
        </pc:picChg>
        <pc:picChg chg="mod">
          <ac:chgData name="Admin Admin" userId="5569c336ca8926fb" providerId="LiveId" clId="{D11F24A1-CD89-41C3-BC12-CD20DF31EFCE}" dt="2022-06-15T18:21:16.214" v="418" actId="1076"/>
          <ac:picMkLst>
            <pc:docMk/>
            <pc:sldMk cId="2649889651" sldId="270"/>
            <ac:picMk id="4" creationId="{B4894B1F-7D58-47DB-A5E3-8CC65F70DC04}"/>
          </ac:picMkLst>
        </pc:picChg>
        <pc:picChg chg="add mod modCrop">
          <ac:chgData name="Admin Admin" userId="5569c336ca8926fb" providerId="LiveId" clId="{D11F24A1-CD89-41C3-BC12-CD20DF31EFCE}" dt="2022-06-15T18:20:29.024" v="413" actId="1076"/>
          <ac:picMkLst>
            <pc:docMk/>
            <pc:sldMk cId="2649889651" sldId="270"/>
            <ac:picMk id="5" creationId="{E4D2730D-0A5E-C247-2D66-B64B38A9D0D4}"/>
          </ac:picMkLst>
        </pc:picChg>
        <pc:picChg chg="add mod">
          <ac:chgData name="Admin Admin" userId="5569c336ca8926fb" providerId="LiveId" clId="{D11F24A1-CD89-41C3-BC12-CD20DF31EFCE}" dt="2022-06-15T18:22:02.053" v="423" actId="1076"/>
          <ac:picMkLst>
            <pc:docMk/>
            <pc:sldMk cId="2649889651" sldId="270"/>
            <ac:picMk id="6" creationId="{88EBA9D7-3980-248B-D086-27AF4E1976E6}"/>
          </ac:picMkLst>
        </pc:picChg>
        <pc:picChg chg="add mod">
          <ac:chgData name="Admin Admin" userId="5569c336ca8926fb" providerId="LiveId" clId="{D11F24A1-CD89-41C3-BC12-CD20DF31EFCE}" dt="2022-06-15T18:21:59.582" v="422" actId="1076"/>
          <ac:picMkLst>
            <pc:docMk/>
            <pc:sldMk cId="2649889651" sldId="270"/>
            <ac:picMk id="7" creationId="{3C69DB71-95B4-026E-D5AC-A110934486A5}"/>
          </ac:picMkLst>
        </pc:picChg>
      </pc:sldChg>
      <pc:sldChg chg="modSp mod delCm">
        <pc:chgData name="Admin Admin" userId="5569c336ca8926fb" providerId="LiveId" clId="{D11F24A1-CD89-41C3-BC12-CD20DF31EFCE}" dt="2022-06-15T18:25:48.335" v="540" actId="255"/>
        <pc:sldMkLst>
          <pc:docMk/>
          <pc:sldMk cId="556010651" sldId="498"/>
        </pc:sldMkLst>
        <pc:spChg chg="mod">
          <ac:chgData name="Admin Admin" userId="5569c336ca8926fb" providerId="LiveId" clId="{D11F24A1-CD89-41C3-BC12-CD20DF31EFCE}" dt="2022-06-15T18:25:48.335" v="540" actId="255"/>
          <ac:spMkLst>
            <pc:docMk/>
            <pc:sldMk cId="556010651" sldId="498"/>
            <ac:spMk id="2" creationId="{FCEEDF87-617E-4CF6-967C-E255BD7B3ADD}"/>
          </ac:spMkLst>
        </pc:spChg>
        <pc:graphicFrameChg chg="mod">
          <ac:chgData name="Admin Admin" userId="5569c336ca8926fb" providerId="LiveId" clId="{D11F24A1-CD89-41C3-BC12-CD20DF31EFCE}" dt="2022-06-15T17:59:57.924" v="94" actId="6549"/>
          <ac:graphicFrameMkLst>
            <pc:docMk/>
            <pc:sldMk cId="556010651" sldId="498"/>
            <ac:graphicFrameMk id="6" creationId="{DEBB0065-9985-4E0D-BB87-F80F989A7448}"/>
          </ac:graphicFrameMkLst>
        </pc:graphicFrameChg>
      </pc:sldChg>
      <pc:sldChg chg="addSp delSp modSp del mod delCm">
        <pc:chgData name="Admin Admin" userId="5569c336ca8926fb" providerId="LiveId" clId="{D11F24A1-CD89-41C3-BC12-CD20DF31EFCE}" dt="2022-06-15T18:55:51.073" v="1190" actId="47"/>
        <pc:sldMkLst>
          <pc:docMk/>
          <pc:sldMk cId="2802871561" sldId="501"/>
        </pc:sldMkLst>
        <pc:spChg chg="del mod">
          <ac:chgData name="Admin Admin" userId="5569c336ca8926fb" providerId="LiveId" clId="{D11F24A1-CD89-41C3-BC12-CD20DF31EFCE}" dt="2022-06-15T18:54:55.060" v="1186" actId="478"/>
          <ac:spMkLst>
            <pc:docMk/>
            <pc:sldMk cId="2802871561" sldId="501"/>
            <ac:spMk id="2" creationId="{28487CEA-0140-438D-BCC2-51B3B842727D}"/>
          </ac:spMkLst>
        </pc:spChg>
        <pc:spChg chg="add del">
          <ac:chgData name="Admin Admin" userId="5569c336ca8926fb" providerId="LiveId" clId="{D11F24A1-CD89-41C3-BC12-CD20DF31EFCE}" dt="2022-06-15T18:53:03.481" v="1177" actId="478"/>
          <ac:spMkLst>
            <pc:docMk/>
            <pc:sldMk cId="2802871561" sldId="501"/>
            <ac:spMk id="5" creationId="{DFEB1241-0143-45A9-B3E8-8B7E75AE2D2C}"/>
          </ac:spMkLst>
        </pc:spChg>
        <pc:spChg chg="add del mod">
          <ac:chgData name="Admin Admin" userId="5569c336ca8926fb" providerId="LiveId" clId="{D11F24A1-CD89-41C3-BC12-CD20DF31EFCE}" dt="2022-06-15T18:55:34.252" v="1187" actId="478"/>
          <ac:spMkLst>
            <pc:docMk/>
            <pc:sldMk cId="2802871561" sldId="501"/>
            <ac:spMk id="7" creationId="{FC66D46B-A68B-8D2D-B15D-AAC80B0499E5}"/>
          </ac:spMkLst>
        </pc:spChg>
        <pc:graphicFrameChg chg="add del mod">
          <ac:chgData name="Admin Admin" userId="5569c336ca8926fb" providerId="LiveId" clId="{D11F24A1-CD89-41C3-BC12-CD20DF31EFCE}" dt="2022-06-15T18:52:36.508" v="1176" actId="12084"/>
          <ac:graphicFrameMkLst>
            <pc:docMk/>
            <pc:sldMk cId="2802871561" sldId="501"/>
            <ac:graphicFrameMk id="3" creationId="{696D041D-A776-DB4C-F137-D42474A9994D}"/>
          </ac:graphicFrameMkLst>
        </pc:graphicFrameChg>
        <pc:picChg chg="add del">
          <ac:chgData name="Admin Admin" userId="5569c336ca8926fb" providerId="LiveId" clId="{D11F24A1-CD89-41C3-BC12-CD20DF31EFCE}" dt="2022-06-15T18:53:44.516" v="1179"/>
          <ac:picMkLst>
            <pc:docMk/>
            <pc:sldMk cId="2802871561" sldId="501"/>
            <ac:picMk id="4" creationId="{F8B056D7-9895-21EC-77AB-66B1F829A8DA}"/>
          </ac:picMkLst>
        </pc:picChg>
      </pc:sldChg>
      <pc:sldChg chg="addSp modSp mod modClrScheme delCm chgLayout">
        <pc:chgData name="Admin Admin" userId="5569c336ca8926fb" providerId="LiveId" clId="{D11F24A1-CD89-41C3-BC12-CD20DF31EFCE}" dt="2022-06-15T18:25:41.463" v="539" actId="255"/>
        <pc:sldMkLst>
          <pc:docMk/>
          <pc:sldMk cId="4228868211" sldId="502"/>
        </pc:sldMkLst>
        <pc:spChg chg="add mod ord">
          <ac:chgData name="Admin Admin" userId="5569c336ca8926fb" providerId="LiveId" clId="{D11F24A1-CD89-41C3-BC12-CD20DF31EFCE}" dt="2022-06-15T18:25:41.463" v="539" actId="255"/>
          <ac:spMkLst>
            <pc:docMk/>
            <pc:sldMk cId="4228868211" sldId="502"/>
            <ac:spMk id="2" creationId="{0F12D088-3C3A-C55D-5B0E-659906E139DF}"/>
          </ac:spMkLst>
        </pc:spChg>
        <pc:picChg chg="mod ord">
          <ac:chgData name="Admin Admin" userId="5569c336ca8926fb" providerId="LiveId" clId="{D11F24A1-CD89-41C3-BC12-CD20DF31EFCE}" dt="2022-06-15T18:23:13.128" v="425" actId="700"/>
          <ac:picMkLst>
            <pc:docMk/>
            <pc:sldMk cId="4228868211" sldId="502"/>
            <ac:picMk id="4" creationId="{1701D681-32BC-4E6C-8DFF-7C448CBE49FF}"/>
          </ac:picMkLst>
        </pc:picChg>
      </pc:sldChg>
      <pc:sldChg chg="addSp delSp modSp mod delCm">
        <pc:chgData name="Admin Admin" userId="5569c336ca8926fb" providerId="LiveId" clId="{D11F24A1-CD89-41C3-BC12-CD20DF31EFCE}" dt="2022-06-15T18:38:10.389" v="871" actId="1592"/>
        <pc:sldMkLst>
          <pc:docMk/>
          <pc:sldMk cId="1253471157" sldId="503"/>
        </pc:sldMkLst>
        <pc:spChg chg="mod">
          <ac:chgData name="Admin Admin" userId="5569c336ca8926fb" providerId="LiveId" clId="{D11F24A1-CD89-41C3-BC12-CD20DF31EFCE}" dt="2022-06-15T18:26:46.491" v="546" actId="255"/>
          <ac:spMkLst>
            <pc:docMk/>
            <pc:sldMk cId="1253471157" sldId="503"/>
            <ac:spMk id="2" creationId="{DC521283-CDBF-469F-AE08-BADCD12137E1}"/>
          </ac:spMkLst>
        </pc:spChg>
        <pc:spChg chg="add mod">
          <ac:chgData name="Admin Admin" userId="5569c336ca8926fb" providerId="LiveId" clId="{D11F24A1-CD89-41C3-BC12-CD20DF31EFCE}" dt="2022-06-15T18:36:18.200" v="716" actId="1076"/>
          <ac:spMkLst>
            <pc:docMk/>
            <pc:sldMk cId="1253471157" sldId="503"/>
            <ac:spMk id="9" creationId="{FFA7E235-62BC-3601-101E-80F2860F328F}"/>
          </ac:spMkLst>
        </pc:spChg>
        <pc:spChg chg="add mod">
          <ac:chgData name="Admin Admin" userId="5569c336ca8926fb" providerId="LiveId" clId="{D11F24A1-CD89-41C3-BC12-CD20DF31EFCE}" dt="2022-06-15T18:37:55.471" v="870" actId="20577"/>
          <ac:spMkLst>
            <pc:docMk/>
            <pc:sldMk cId="1253471157" sldId="503"/>
            <ac:spMk id="11" creationId="{B6A622EC-1075-77CF-37E4-0F67BF48B9F0}"/>
          </ac:spMkLst>
        </pc:spChg>
        <pc:picChg chg="mod">
          <ac:chgData name="Admin Admin" userId="5569c336ca8926fb" providerId="LiveId" clId="{D11F24A1-CD89-41C3-BC12-CD20DF31EFCE}" dt="2022-06-15T18:26:58.641" v="547" actId="1076"/>
          <ac:picMkLst>
            <pc:docMk/>
            <pc:sldMk cId="1253471157" sldId="503"/>
            <ac:picMk id="8" creationId="{74FD51A9-B936-4FC0-8015-19210FC31159}"/>
          </ac:picMkLst>
        </pc:picChg>
        <pc:picChg chg="add del mod">
          <ac:chgData name="Admin Admin" userId="5569c336ca8926fb" providerId="LiveId" clId="{D11F24A1-CD89-41C3-BC12-CD20DF31EFCE}" dt="2022-06-15T18:36:14.013" v="715" actId="1076"/>
          <ac:picMkLst>
            <pc:docMk/>
            <pc:sldMk cId="1253471157" sldId="503"/>
            <ac:picMk id="12" creationId="{67D3DD8D-5F8C-4D14-8876-2C1D9C97FC91}"/>
          </ac:picMkLst>
        </pc:picChg>
      </pc:sldChg>
      <pc:sldChg chg="delCm">
        <pc:chgData name="Admin Admin" userId="5569c336ca8926fb" providerId="LiveId" clId="{D11F24A1-CD89-41C3-BC12-CD20DF31EFCE}" dt="2022-06-15T18:28:04.599" v="548" actId="1592"/>
        <pc:sldMkLst>
          <pc:docMk/>
          <pc:sldMk cId="787677879" sldId="504"/>
        </pc:sldMkLst>
      </pc:sldChg>
      <pc:sldChg chg="addSp modSp mod">
        <pc:chgData name="Admin Admin" userId="5569c336ca8926fb" providerId="LiveId" clId="{D11F24A1-CD89-41C3-BC12-CD20DF31EFCE}" dt="2022-06-15T18:40:23.687" v="1014" actId="313"/>
        <pc:sldMkLst>
          <pc:docMk/>
          <pc:sldMk cId="2788936350" sldId="506"/>
        </pc:sldMkLst>
        <pc:spChg chg="add mod">
          <ac:chgData name="Admin Admin" userId="5569c336ca8926fb" providerId="LiveId" clId="{D11F24A1-CD89-41C3-BC12-CD20DF31EFCE}" dt="2022-06-15T18:40:23.687" v="1014" actId="313"/>
          <ac:spMkLst>
            <pc:docMk/>
            <pc:sldMk cId="2788936350" sldId="506"/>
            <ac:spMk id="8" creationId="{D3F31155-D7C5-DCF0-6453-3DDD88EA4597}"/>
          </ac:spMkLst>
        </pc:spChg>
      </pc:sldChg>
      <pc:sldChg chg="addSp modSp mod delCm">
        <pc:chgData name="Admin Admin" userId="5569c336ca8926fb" providerId="LiveId" clId="{D11F24A1-CD89-41C3-BC12-CD20DF31EFCE}" dt="2022-06-15T18:33:46.708" v="567" actId="14100"/>
        <pc:sldMkLst>
          <pc:docMk/>
          <pc:sldMk cId="210271473" sldId="507"/>
        </pc:sldMkLst>
        <pc:picChg chg="add mod">
          <ac:chgData name="Admin Admin" userId="5569c336ca8926fb" providerId="LiveId" clId="{D11F24A1-CD89-41C3-BC12-CD20DF31EFCE}" dt="2022-06-15T18:31:51.350" v="554" actId="1076"/>
          <ac:picMkLst>
            <pc:docMk/>
            <pc:sldMk cId="210271473" sldId="507"/>
            <ac:picMk id="3" creationId="{4360F384-936D-E68A-929B-F90151C3B70E}"/>
          </ac:picMkLst>
        </pc:picChg>
        <pc:picChg chg="add mod modCrop">
          <ac:chgData name="Admin Admin" userId="5569c336ca8926fb" providerId="LiveId" clId="{D11F24A1-CD89-41C3-BC12-CD20DF31EFCE}" dt="2022-06-15T18:33:46.708" v="567" actId="14100"/>
          <ac:picMkLst>
            <pc:docMk/>
            <pc:sldMk cId="210271473" sldId="507"/>
            <ac:picMk id="4" creationId="{EEC19CC4-A2DE-76BF-1CE5-D28AADA9133B}"/>
          </ac:picMkLst>
        </pc:picChg>
        <pc:picChg chg="add mod">
          <ac:chgData name="Admin Admin" userId="5569c336ca8926fb" providerId="LiveId" clId="{D11F24A1-CD89-41C3-BC12-CD20DF31EFCE}" dt="2022-06-15T18:33:41.925" v="566" actId="1076"/>
          <ac:picMkLst>
            <pc:docMk/>
            <pc:sldMk cId="210271473" sldId="507"/>
            <ac:picMk id="5" creationId="{63A00811-6932-656B-1918-55A460C6B223}"/>
          </ac:picMkLst>
        </pc:picChg>
      </pc:sldChg>
      <pc:sldChg chg="del">
        <pc:chgData name="Admin Admin" userId="5569c336ca8926fb" providerId="LiveId" clId="{D11F24A1-CD89-41C3-BC12-CD20DF31EFCE}" dt="2022-06-15T18:41:30.886" v="1015" actId="47"/>
        <pc:sldMkLst>
          <pc:docMk/>
          <pc:sldMk cId="36437786" sldId="510"/>
        </pc:sldMkLst>
      </pc:sldChg>
      <pc:sldChg chg="modSp add mod">
        <pc:chgData name="Admin Admin" userId="5569c336ca8926fb" providerId="LiveId" clId="{D11F24A1-CD89-41C3-BC12-CD20DF31EFCE}" dt="2022-06-15T18:55:40.399" v="1189" actId="5793"/>
        <pc:sldMkLst>
          <pc:docMk/>
          <pc:sldMk cId="2240548635" sldId="512"/>
        </pc:sldMkLst>
        <pc:spChg chg="mod">
          <ac:chgData name="Admin Admin" userId="5569c336ca8926fb" providerId="LiveId" clId="{D11F24A1-CD89-41C3-BC12-CD20DF31EFCE}" dt="2022-06-15T18:55:40.399" v="1189" actId="5793"/>
          <ac:spMkLst>
            <pc:docMk/>
            <pc:sldMk cId="2240548635" sldId="512"/>
            <ac:spMk id="3" creationId="{2E1F287D-01FC-8834-0C2B-2ED8C01085DE}"/>
          </ac:spMkLst>
        </pc:spChg>
      </pc:sldChg>
      <pc:sldChg chg="modSp mod">
        <pc:chgData name="Admin Admin" userId="5569c336ca8926fb" providerId="LiveId" clId="{D11F24A1-CD89-41C3-BC12-CD20DF31EFCE}" dt="2022-06-15T18:54:37.693" v="1184"/>
        <pc:sldMkLst>
          <pc:docMk/>
          <pc:sldMk cId="3360526347" sldId="514"/>
        </pc:sldMkLst>
        <pc:spChg chg="mod">
          <ac:chgData name="Admin Admin" userId="5569c336ca8926fb" providerId="LiveId" clId="{D11F24A1-CD89-41C3-BC12-CD20DF31EFCE}" dt="2022-06-15T18:54:14.256" v="1181" actId="113"/>
          <ac:spMkLst>
            <pc:docMk/>
            <pc:sldMk cId="3360526347" sldId="514"/>
            <ac:spMk id="2" creationId="{28487CEA-0140-438D-BCC2-51B3B842727D}"/>
          </ac:spMkLst>
        </pc:spChg>
        <pc:graphicFrameChg chg="mod">
          <ac:chgData name="Admin Admin" userId="5569c336ca8926fb" providerId="LiveId" clId="{D11F24A1-CD89-41C3-BC12-CD20DF31EFCE}" dt="2022-06-15T18:54:37.693" v="1184"/>
          <ac:graphicFrameMkLst>
            <pc:docMk/>
            <pc:sldMk cId="3360526347" sldId="514"/>
            <ac:graphicFrameMk id="3" creationId="{C304CA75-4378-D924-A0F8-2C6D8D742226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Доля родителей, принимающих участие</a:t>
            </a:r>
            <a:r>
              <a:rPr lang="ru-RU" sz="1400" baseline="0" dirty="0">
                <a:latin typeface="Times New Roman" pitchFamily="18" charset="0"/>
                <a:cs typeface="Times New Roman" pitchFamily="18" charset="0"/>
              </a:rPr>
              <a:t> в мероприятиях МАДОУ, 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постоянные учас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2014-2018</c:v>
                </c:pt>
                <c:pt idx="1">
                  <c:v>2021-2022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7-4F81-8ED0-E860103199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2014-2018</c:v>
                </c:pt>
                <c:pt idx="1">
                  <c:v>2021-2022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397-4F81-8ED0-E860103199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2014-2018</c:v>
                </c:pt>
                <c:pt idx="1">
                  <c:v>2021-2022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397-4F81-8ED0-E86010319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426048"/>
        <c:axId val="71427584"/>
      </c:barChart>
      <c:catAx>
        <c:axId val="7142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71427584"/>
        <c:crosses val="autoZero"/>
        <c:auto val="1"/>
        <c:lblAlgn val="ctr"/>
        <c:lblOffset val="100"/>
        <c:noMultiLvlLbl val="0"/>
      </c:catAx>
      <c:valAx>
        <c:axId val="71427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7142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6-15T20:34:10.751" idx="11">
    <p:pos x="4041" y="310"/>
    <p:text>подпись</p:tex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C3A3FE-0DF5-47AF-8104-7E09FB76A35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DA594C-4748-4D03-B9CD-26FF8D06D06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МАДОУ «Детский сад «Солнечный» - ресурсный центр физического воспитания дошкольников городского округа Перевозский</a:t>
          </a:r>
        </a:p>
      </dgm:t>
    </dgm:pt>
    <dgm:pt modelId="{FC3D8C97-881D-4169-B326-9EF28522C3BA}" type="parTrans" cxnId="{95A3B5AF-97D1-4B04-A92E-F0F746DBA9E8}">
      <dgm:prSet/>
      <dgm:spPr/>
      <dgm:t>
        <a:bodyPr/>
        <a:lstStyle/>
        <a:p>
          <a:endParaRPr lang="ru-RU"/>
        </a:p>
      </dgm:t>
    </dgm:pt>
    <dgm:pt modelId="{9A014BF8-2704-4E04-B582-268FE6597F6C}" type="sibTrans" cxnId="{95A3B5AF-97D1-4B04-A92E-F0F746DBA9E8}">
      <dgm:prSet/>
      <dgm:spPr/>
      <dgm:t>
        <a:bodyPr/>
        <a:lstStyle/>
        <a:p>
          <a:endParaRPr lang="ru-RU"/>
        </a:p>
      </dgm:t>
    </dgm:pt>
    <dgm:pt modelId="{9C8F6D05-F8B5-4797-A527-16B3C02F461E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Подпроект</a:t>
          </a:r>
          <a:r>
            <a: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«Доступная среда-единое пространство детства», направленный на поддержку семей воспитывающих детей с ОВЗ и инвалидностью  </a:t>
          </a:r>
        </a:p>
      </dgm:t>
    </dgm:pt>
    <dgm:pt modelId="{2865C896-0761-483E-A160-9675E16CEB6E}" type="parTrans" cxnId="{876F30E2-B3C2-4E96-B037-F23D44F17689}">
      <dgm:prSet/>
      <dgm:spPr/>
      <dgm:t>
        <a:bodyPr/>
        <a:lstStyle/>
        <a:p>
          <a:endParaRPr lang="ru-RU"/>
        </a:p>
      </dgm:t>
    </dgm:pt>
    <dgm:pt modelId="{C1FB429E-D3C3-464D-BFDA-527E8E571A3D}" type="sibTrans" cxnId="{876F30E2-B3C2-4E96-B037-F23D44F17689}">
      <dgm:prSet/>
      <dgm:spPr/>
      <dgm:t>
        <a:bodyPr/>
        <a:lstStyle/>
        <a:p>
          <a:endParaRPr lang="ru-RU"/>
        </a:p>
      </dgm:t>
    </dgm:pt>
    <dgm:pt modelId="{BA1743D0-E6E3-4013-856A-63CEB71F18C7}" type="pres">
      <dgm:prSet presAssocID="{B8C3A3FE-0DF5-47AF-8104-7E09FB76A35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6F0792C-2592-4371-A819-C23202528268}" type="pres">
      <dgm:prSet presAssocID="{B8C3A3FE-0DF5-47AF-8104-7E09FB76A356}" presName="cycle" presStyleCnt="0"/>
      <dgm:spPr/>
    </dgm:pt>
    <dgm:pt modelId="{6E40BD87-66EB-4689-9F83-AD9DD92B1ABC}" type="pres">
      <dgm:prSet presAssocID="{B8C3A3FE-0DF5-47AF-8104-7E09FB76A356}" presName="centerShape" presStyleCnt="0"/>
      <dgm:spPr/>
    </dgm:pt>
    <dgm:pt modelId="{785552C4-3E03-4499-8936-DCBC3B75A48F}" type="pres">
      <dgm:prSet presAssocID="{B8C3A3FE-0DF5-47AF-8104-7E09FB76A356}" presName="connSite" presStyleLbl="node1" presStyleIdx="0" presStyleCnt="3"/>
      <dgm:spPr/>
    </dgm:pt>
    <dgm:pt modelId="{B3CFEBDD-BAEA-454D-A550-727C5A03D6B2}" type="pres">
      <dgm:prSet presAssocID="{B8C3A3FE-0DF5-47AF-8104-7E09FB76A356}" presName="visible" presStyleLbl="node1" presStyleIdx="0" presStyleCnt="3" custScaleX="126917" custScaleY="124920" custLinFactNeighborX="36012" custLinFactNeighborY="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59EFB712-0125-4BA5-BA7D-5BBC6F38272F}" type="pres">
      <dgm:prSet presAssocID="{FC3D8C97-881D-4169-B326-9EF28522C3BA}" presName="Name25" presStyleLbl="parChTrans1D1" presStyleIdx="0" presStyleCnt="2"/>
      <dgm:spPr/>
    </dgm:pt>
    <dgm:pt modelId="{6C72C7A2-B65A-467E-B441-33609D57A890}" type="pres">
      <dgm:prSet presAssocID="{40DA594C-4748-4D03-B9CD-26FF8D06D06A}" presName="node" presStyleCnt="0"/>
      <dgm:spPr/>
    </dgm:pt>
    <dgm:pt modelId="{9598D226-A78D-4194-B1D9-213C36372FA8}" type="pres">
      <dgm:prSet presAssocID="{40DA594C-4748-4D03-B9CD-26FF8D06D06A}" presName="parentNode" presStyleLbl="node1" presStyleIdx="1" presStyleCnt="3" custScaleX="226520" custScaleY="135236" custLinFactX="99594" custLinFactNeighborX="100000" custLinFactNeighborY="-7542">
        <dgm:presLayoutVars>
          <dgm:chMax val="1"/>
          <dgm:bulletEnabled val="1"/>
        </dgm:presLayoutVars>
      </dgm:prSet>
      <dgm:spPr/>
    </dgm:pt>
    <dgm:pt modelId="{084245EF-8D8C-49EA-B850-617AF5A4AF56}" type="pres">
      <dgm:prSet presAssocID="{40DA594C-4748-4D03-B9CD-26FF8D06D06A}" presName="childNode" presStyleLbl="revTx" presStyleIdx="0" presStyleCnt="0">
        <dgm:presLayoutVars>
          <dgm:bulletEnabled val="1"/>
        </dgm:presLayoutVars>
      </dgm:prSet>
      <dgm:spPr/>
    </dgm:pt>
    <dgm:pt modelId="{D97F7CD6-A6D2-4EC5-9056-DF74B980C11C}" type="pres">
      <dgm:prSet presAssocID="{2865C896-0761-483E-A160-9675E16CEB6E}" presName="Name25" presStyleLbl="parChTrans1D1" presStyleIdx="1" presStyleCnt="2"/>
      <dgm:spPr/>
    </dgm:pt>
    <dgm:pt modelId="{46B45C22-0F26-42FE-878E-D26670499AC7}" type="pres">
      <dgm:prSet presAssocID="{9C8F6D05-F8B5-4797-A527-16B3C02F461E}" presName="node" presStyleCnt="0"/>
      <dgm:spPr/>
    </dgm:pt>
    <dgm:pt modelId="{790C6925-918E-49D5-AA49-34D9F6D7052C}" type="pres">
      <dgm:prSet presAssocID="{9C8F6D05-F8B5-4797-A527-16B3C02F461E}" presName="parentNode" presStyleLbl="node1" presStyleIdx="2" presStyleCnt="3" custScaleX="219054" custScaleY="161136" custLinFactX="41981" custLinFactNeighborX="100000" custLinFactNeighborY="1914">
        <dgm:presLayoutVars>
          <dgm:chMax val="1"/>
          <dgm:bulletEnabled val="1"/>
        </dgm:presLayoutVars>
      </dgm:prSet>
      <dgm:spPr/>
    </dgm:pt>
    <dgm:pt modelId="{295132EB-A26F-45F0-BD9E-1C7F3B36A619}" type="pres">
      <dgm:prSet presAssocID="{9C8F6D05-F8B5-4797-A527-16B3C02F461E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B570F78-83EC-4B59-9A96-29A90E1643D3}" type="presOf" srcId="{2865C896-0761-483E-A160-9675E16CEB6E}" destId="{D97F7CD6-A6D2-4EC5-9056-DF74B980C11C}" srcOrd="0" destOrd="0" presId="urn:microsoft.com/office/officeart/2005/8/layout/radial2"/>
    <dgm:cxn modelId="{83CBD158-FD5F-4185-96B1-6086B82D5C9C}" type="presOf" srcId="{40DA594C-4748-4D03-B9CD-26FF8D06D06A}" destId="{9598D226-A78D-4194-B1D9-213C36372FA8}" srcOrd="0" destOrd="0" presId="urn:microsoft.com/office/officeart/2005/8/layout/radial2"/>
    <dgm:cxn modelId="{95A3B5AF-97D1-4B04-A92E-F0F746DBA9E8}" srcId="{B8C3A3FE-0DF5-47AF-8104-7E09FB76A356}" destId="{40DA594C-4748-4D03-B9CD-26FF8D06D06A}" srcOrd="0" destOrd="0" parTransId="{FC3D8C97-881D-4169-B326-9EF28522C3BA}" sibTransId="{9A014BF8-2704-4E04-B582-268FE6597F6C}"/>
    <dgm:cxn modelId="{A970A4B3-75DB-48E3-B795-B06F52BB16BE}" type="presOf" srcId="{FC3D8C97-881D-4169-B326-9EF28522C3BA}" destId="{59EFB712-0125-4BA5-BA7D-5BBC6F38272F}" srcOrd="0" destOrd="0" presId="urn:microsoft.com/office/officeart/2005/8/layout/radial2"/>
    <dgm:cxn modelId="{5AADFCBC-9E99-4389-9C7B-BDE9EF4A6FD0}" type="presOf" srcId="{9C8F6D05-F8B5-4797-A527-16B3C02F461E}" destId="{790C6925-918E-49D5-AA49-34D9F6D7052C}" srcOrd="0" destOrd="0" presId="urn:microsoft.com/office/officeart/2005/8/layout/radial2"/>
    <dgm:cxn modelId="{876F30E2-B3C2-4E96-B037-F23D44F17689}" srcId="{B8C3A3FE-0DF5-47AF-8104-7E09FB76A356}" destId="{9C8F6D05-F8B5-4797-A527-16B3C02F461E}" srcOrd="1" destOrd="0" parTransId="{2865C896-0761-483E-A160-9675E16CEB6E}" sibTransId="{C1FB429E-D3C3-464D-BFDA-527E8E571A3D}"/>
    <dgm:cxn modelId="{BBB99BE6-FC01-46D8-A250-1451E3EB56B1}" type="presOf" srcId="{B8C3A3FE-0DF5-47AF-8104-7E09FB76A356}" destId="{BA1743D0-E6E3-4013-856A-63CEB71F18C7}" srcOrd="0" destOrd="0" presId="urn:microsoft.com/office/officeart/2005/8/layout/radial2"/>
    <dgm:cxn modelId="{A35B3C5B-C2BF-4495-87A6-874A90CDCCF4}" type="presParOf" srcId="{BA1743D0-E6E3-4013-856A-63CEB71F18C7}" destId="{16F0792C-2592-4371-A819-C23202528268}" srcOrd="0" destOrd="0" presId="urn:microsoft.com/office/officeart/2005/8/layout/radial2"/>
    <dgm:cxn modelId="{771AF6D0-C991-4849-B80B-B47A75476947}" type="presParOf" srcId="{16F0792C-2592-4371-A819-C23202528268}" destId="{6E40BD87-66EB-4689-9F83-AD9DD92B1ABC}" srcOrd="0" destOrd="0" presId="urn:microsoft.com/office/officeart/2005/8/layout/radial2"/>
    <dgm:cxn modelId="{78513E0C-4F9F-4D14-A0D7-5A35814264C8}" type="presParOf" srcId="{6E40BD87-66EB-4689-9F83-AD9DD92B1ABC}" destId="{785552C4-3E03-4499-8936-DCBC3B75A48F}" srcOrd="0" destOrd="0" presId="urn:microsoft.com/office/officeart/2005/8/layout/radial2"/>
    <dgm:cxn modelId="{D85E8BA7-D1E9-43A4-9C87-4B4C6E06B666}" type="presParOf" srcId="{6E40BD87-66EB-4689-9F83-AD9DD92B1ABC}" destId="{B3CFEBDD-BAEA-454D-A550-727C5A03D6B2}" srcOrd="1" destOrd="0" presId="urn:microsoft.com/office/officeart/2005/8/layout/radial2"/>
    <dgm:cxn modelId="{720E0128-0DDF-4281-9CD5-2731C5978FA9}" type="presParOf" srcId="{16F0792C-2592-4371-A819-C23202528268}" destId="{59EFB712-0125-4BA5-BA7D-5BBC6F38272F}" srcOrd="1" destOrd="0" presId="urn:microsoft.com/office/officeart/2005/8/layout/radial2"/>
    <dgm:cxn modelId="{4504F0A8-6E3E-4464-89DF-FC73351B6351}" type="presParOf" srcId="{16F0792C-2592-4371-A819-C23202528268}" destId="{6C72C7A2-B65A-467E-B441-33609D57A890}" srcOrd="2" destOrd="0" presId="urn:microsoft.com/office/officeart/2005/8/layout/radial2"/>
    <dgm:cxn modelId="{DA630052-09DF-4EE5-AA11-FC349B38BF27}" type="presParOf" srcId="{6C72C7A2-B65A-467E-B441-33609D57A890}" destId="{9598D226-A78D-4194-B1D9-213C36372FA8}" srcOrd="0" destOrd="0" presId="urn:microsoft.com/office/officeart/2005/8/layout/radial2"/>
    <dgm:cxn modelId="{E370F2F1-18B0-45FF-9D10-6568537B1752}" type="presParOf" srcId="{6C72C7A2-B65A-467E-B441-33609D57A890}" destId="{084245EF-8D8C-49EA-B850-617AF5A4AF56}" srcOrd="1" destOrd="0" presId="urn:microsoft.com/office/officeart/2005/8/layout/radial2"/>
    <dgm:cxn modelId="{5FE6F032-EFE9-432A-B2F8-D0FC6FE9BF2F}" type="presParOf" srcId="{16F0792C-2592-4371-A819-C23202528268}" destId="{D97F7CD6-A6D2-4EC5-9056-DF74B980C11C}" srcOrd="3" destOrd="0" presId="urn:microsoft.com/office/officeart/2005/8/layout/radial2"/>
    <dgm:cxn modelId="{987E4636-0F99-4EDC-A32E-567B13BF8838}" type="presParOf" srcId="{16F0792C-2592-4371-A819-C23202528268}" destId="{46B45C22-0F26-42FE-878E-D26670499AC7}" srcOrd="4" destOrd="0" presId="urn:microsoft.com/office/officeart/2005/8/layout/radial2"/>
    <dgm:cxn modelId="{D9EC5994-FB2F-4D13-AF47-B88F4BFD606E}" type="presParOf" srcId="{46B45C22-0F26-42FE-878E-D26670499AC7}" destId="{790C6925-918E-49D5-AA49-34D9F6D7052C}" srcOrd="0" destOrd="0" presId="urn:microsoft.com/office/officeart/2005/8/layout/radial2"/>
    <dgm:cxn modelId="{9593838C-271C-46F4-9110-88EF69085F92}" type="presParOf" srcId="{46B45C22-0F26-42FE-878E-D26670499AC7}" destId="{295132EB-A26F-45F0-BD9E-1C7F3B36A61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F7CD6-A6D2-4EC5-9056-DF74B980C11C}">
      <dsp:nvSpPr>
        <dsp:cNvPr id="0" name=""/>
        <dsp:cNvSpPr/>
      </dsp:nvSpPr>
      <dsp:spPr>
        <a:xfrm rot="1007293">
          <a:off x="1915359" y="2872001"/>
          <a:ext cx="2087150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2087150" y="339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FB712-0125-4BA5-BA7D-5BBC6F38272F}">
      <dsp:nvSpPr>
        <dsp:cNvPr id="0" name=""/>
        <dsp:cNvSpPr/>
      </dsp:nvSpPr>
      <dsp:spPr>
        <a:xfrm rot="20585744">
          <a:off x="1915345" y="1660515"/>
          <a:ext cx="2059477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2059477" y="339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FEBDD-BAEA-454D-A550-727C5A03D6B2}">
      <dsp:nvSpPr>
        <dsp:cNvPr id="0" name=""/>
        <dsp:cNvSpPr/>
      </dsp:nvSpPr>
      <dsp:spPr>
        <a:xfrm>
          <a:off x="160783" y="500899"/>
          <a:ext cx="3656418" cy="35988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8D226-A78D-4194-B1D9-213C36372FA8}">
      <dsp:nvSpPr>
        <dsp:cNvPr id="0" name=""/>
        <dsp:cNvSpPr/>
      </dsp:nvSpPr>
      <dsp:spPr>
        <a:xfrm>
          <a:off x="3717287" y="-303994"/>
          <a:ext cx="3915560" cy="233765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МАДОУ «Детский сад «Солнечный» - ресурсный центр физического воспитания дошкольников городского округа Перевозский</a:t>
          </a:r>
        </a:p>
      </dsp:txBody>
      <dsp:txXfrm>
        <a:off x="4290707" y="38347"/>
        <a:ext cx="2768720" cy="1652969"/>
      </dsp:txXfrm>
    </dsp:sp>
    <dsp:sp modelId="{790C6925-918E-49D5-AA49-34D9F6D7052C}">
      <dsp:nvSpPr>
        <dsp:cNvPr id="0" name=""/>
        <dsp:cNvSpPr/>
      </dsp:nvSpPr>
      <dsp:spPr>
        <a:xfrm>
          <a:off x="3816433" y="2343179"/>
          <a:ext cx="3786505" cy="2785351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Подпроект</a:t>
          </a:r>
          <a:r>
            <a:rPr lang="ru-RU" sz="2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«Доступная среда-единое пространство детства», направленный на поддержку семей воспитывающих детей с ОВЗ и инвалидностью  </a:t>
          </a:r>
        </a:p>
      </dsp:txBody>
      <dsp:txXfrm>
        <a:off x="4370954" y="2751084"/>
        <a:ext cx="2677463" cy="1969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573016"/>
            <a:ext cx="8496944" cy="2376264"/>
          </a:xfrm>
        </p:spPr>
        <p:txBody>
          <a:bodyPr>
            <a:normAutofit fontScale="25000" lnSpcReduction="20000"/>
          </a:bodyPr>
          <a:lstStyle/>
          <a:p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Здоровьесбережение обучающихся </a:t>
            </a:r>
          </a:p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«На здоровье» </a:t>
            </a:r>
          </a:p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инфраструктуры МАДОУ, создание оптимальных условий для занятий спортом </a:t>
            </a:r>
          </a:p>
          <a:p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Заведующий МАДОУ «Д/с «Солнечный» Л.А. </a:t>
            </a:r>
            <a:r>
              <a:rPr lang="ru-RU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Деулина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г.Перевоз</a:t>
            </a:r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2022 г.</a:t>
            </a:r>
          </a:p>
          <a:p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1"/>
            <a:ext cx="7772400" cy="72008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                               городского округа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Перевозский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Нижегородской области                                             «Детский сад «Солнечный»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071C8-A62C-42AC-91EE-4A2BD57BEE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412775"/>
            <a:ext cx="5222140" cy="31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1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2CFB9-B70E-4A3C-8C56-E8BF0765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4195161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Спортивный зал МАДОУ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76EC39-8B85-4ED7-9310-3001893982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6671" y="692696"/>
            <a:ext cx="4548309" cy="20467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4A926F-0D57-4662-AAE2-13B8EF72F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b="19550"/>
          <a:stretch/>
        </p:blipFill>
        <p:spPr>
          <a:xfrm>
            <a:off x="4297129" y="4736872"/>
            <a:ext cx="4596781" cy="20202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6EB1A5-0B11-4F90-A5A6-6D0CC4295E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39435"/>
            <a:ext cx="4596782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5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DE6FE-881E-4B5B-9BB8-C1BA3601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Спортивная площадка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AB5AADD-77DE-42C0-8F0D-369B97F3579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59"/>
            <a:ext cx="3816424" cy="5088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3B74E-F533-447A-93EC-0CE9E9BE82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534" y="1268759"/>
            <a:ext cx="4374930" cy="32849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B71AD5-DD92-4E0B-881D-87318352F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099" t="4851" r="2751" b="4851"/>
          <a:stretch/>
        </p:blipFill>
        <p:spPr>
          <a:xfrm>
            <a:off x="4425752" y="3555623"/>
            <a:ext cx="4322712" cy="29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27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259AE-65B8-4E52-AC63-6D7FDD85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80511"/>
            <a:ext cx="7772400" cy="6340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Спортивная база МАДОУ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BC3AE3-1D7C-439F-9E83-48B51D1C88D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/>
          <a:srcRect l="7500" t="14983" r="10797" b="6267"/>
          <a:stretch/>
        </p:blipFill>
        <p:spPr>
          <a:xfrm>
            <a:off x="456873" y="4025866"/>
            <a:ext cx="4069695" cy="25714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641C0-96A1-4601-A7DF-3B299BE8E9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988" t="8420" r="23226" b="28581"/>
          <a:stretch/>
        </p:blipFill>
        <p:spPr>
          <a:xfrm>
            <a:off x="362412" y="1174408"/>
            <a:ext cx="4164156" cy="25704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7E860-1AAF-446F-8769-CB046BFDA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100" t="4755" r="5168" b="7136"/>
          <a:stretch/>
        </p:blipFill>
        <p:spPr>
          <a:xfrm>
            <a:off x="4743524" y="1103032"/>
            <a:ext cx="4104456" cy="26418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B2F25-4759-4ED3-9D78-27449E84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838" t="14720" r="27950" b="22280"/>
          <a:stretch/>
        </p:blipFill>
        <p:spPr>
          <a:xfrm>
            <a:off x="4757032" y="4077561"/>
            <a:ext cx="4174111" cy="264184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F31155-D7C5-DCF0-6453-3DDD88EA4597}"/>
              </a:ext>
            </a:extLst>
          </p:cNvPr>
          <p:cNvSpPr txBox="1">
            <a:spLocks/>
          </p:cNvSpPr>
          <p:nvPr/>
        </p:nvSpPr>
        <p:spPr>
          <a:xfrm>
            <a:off x="720638" y="3744874"/>
            <a:ext cx="7772400" cy="3460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лыжная база                                       самокаты,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снегокаты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                  инвентарь для игр в хоккей</a:t>
            </a:r>
          </a:p>
        </p:txBody>
      </p:sp>
    </p:spTree>
    <p:extLst>
      <p:ext uri="{BB962C8B-B14F-4D97-AF65-F5344CB8AC3E}">
        <p14:creationId xmlns:p14="http://schemas.microsoft.com/office/powerpoint/2010/main" val="278893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6908F-0F83-4438-9FAE-408B95CA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76672"/>
            <a:ext cx="7772400" cy="3460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Веселая зарядка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A777F-8D67-48D9-A330-B14F333D14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056" y="786737"/>
            <a:ext cx="3596888" cy="24857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EEE32E-F65D-4341-B452-687B568FD5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838" t="16750" r="34251" b="14794"/>
          <a:stretch/>
        </p:blipFill>
        <p:spPr>
          <a:xfrm>
            <a:off x="4242278" y="786737"/>
            <a:ext cx="4074138" cy="24857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DF98B-11BE-411F-A494-4B9A49BAAE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1" t="5535" r="-1009" b="-2337"/>
          <a:stretch/>
        </p:blipFill>
        <p:spPr>
          <a:xfrm>
            <a:off x="471056" y="3429000"/>
            <a:ext cx="7989376" cy="310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9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C5381-0C7C-4410-A954-505B1540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Работа с родителями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0727C8F4-0C57-41D1-A26E-E54E347D3872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10107680"/>
              </p:ext>
            </p:extLst>
          </p:nvPr>
        </p:nvGraphicFramePr>
        <p:xfrm>
          <a:off x="1344216" y="1340768"/>
          <a:ext cx="6912768" cy="503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537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B7CB89B-6EFA-4439-BF4A-03F2BD74123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476672"/>
            <a:ext cx="3984821" cy="26610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B962A5-E152-4A01-B58F-4E09CB5B2A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01464"/>
            <a:ext cx="3984821" cy="31518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D79175-F998-4860-AD9D-585CE22422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439" b="3990"/>
          <a:stretch/>
        </p:blipFill>
        <p:spPr>
          <a:xfrm>
            <a:off x="323528" y="288676"/>
            <a:ext cx="2880320" cy="40042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1FDC33-1F86-4652-B7EF-3C1013EA4B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2636912"/>
            <a:ext cx="2792210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87CEA-0140-438D-BCC2-51B3B842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0074"/>
            <a:ext cx="7772400" cy="41805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Точки роста проекта «На здоровье»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304CA75-4378-D924-A0F8-2C6D8D742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900560"/>
              </p:ext>
            </p:extLst>
          </p:nvPr>
        </p:nvGraphicFramePr>
        <p:xfrm>
          <a:off x="755576" y="1484784"/>
          <a:ext cx="763284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05263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1024</TotalTime>
  <Words>128</Words>
  <Application>Microsoft Office PowerPoint</Application>
  <PresentationFormat>Экран (4:3)</PresentationFormat>
  <Paragraphs>22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Муниципальное автономное дошкольное образовательное учреждение                                городского округа Перевозский Нижегородской области                                             «Детский сад «Солнечный»</vt:lpstr>
      <vt:lpstr>Спортивный зал МАДОУ</vt:lpstr>
      <vt:lpstr>Спортивная площадка</vt:lpstr>
      <vt:lpstr>Спортивная база МАДОУ</vt:lpstr>
      <vt:lpstr>Веселая зарядка</vt:lpstr>
      <vt:lpstr>Работа с родителями</vt:lpstr>
      <vt:lpstr>Презентация PowerPoint</vt:lpstr>
      <vt:lpstr>Точки роста проекта «На здоровье»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Перевозского муниципального района Нижегородской области Перевозский детский сад «Солнечный»</dc:title>
  <dc:creator>pdsso</dc:creator>
  <cp:lastModifiedBy>Admin</cp:lastModifiedBy>
  <cp:revision>91</cp:revision>
  <dcterms:created xsi:type="dcterms:W3CDTF">2017-10-25T07:54:27Z</dcterms:created>
  <dcterms:modified xsi:type="dcterms:W3CDTF">2023-11-02T11:21:27Z</dcterms:modified>
</cp:coreProperties>
</file>