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media/image17.jpg" ContentType="image/png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1"/>
  </p:notesMasterIdLst>
  <p:sldIdLst>
    <p:sldId id="257" r:id="rId2"/>
    <p:sldId id="261" r:id="rId3"/>
    <p:sldId id="263" r:id="rId4"/>
    <p:sldId id="264" r:id="rId5"/>
    <p:sldId id="265" r:id="rId6"/>
    <p:sldId id="256" r:id="rId7"/>
    <p:sldId id="260" r:id="rId8"/>
    <p:sldId id="259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ABE93"/>
    <a:srgbClr val="40C6A4"/>
    <a:srgbClr val="398DCA"/>
    <a:srgbClr val="93FFB7"/>
    <a:srgbClr val="B3D9FF"/>
    <a:srgbClr val="66CCFF"/>
    <a:srgbClr val="FFCCFF"/>
    <a:srgbClr val="FF99FF"/>
    <a:srgbClr val="F18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1" autoAdjust="0"/>
  </p:normalViewPr>
  <p:slideViewPr>
    <p:cSldViewPr snapToGrid="0">
      <p:cViewPr>
        <p:scale>
          <a:sx n="62" d="100"/>
          <a:sy n="62" d="100"/>
        </p:scale>
        <p:origin x="9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890182449122633E-2"/>
          <c:y val="3.1315513626834379E-2"/>
          <c:w val="0.95810981755087732"/>
          <c:h val="0.398544256260420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 уч.год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3366"/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rgbClr val="003366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33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A6AC-4204-81A5-3EE92E0D3B7E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33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6AC-4204-81A5-3EE92E0D3B7E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33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6AC-4204-81A5-3EE92E0D3B7E}"/>
              </c:ext>
            </c:extLst>
          </c:dPt>
          <c:dPt>
            <c:idx val="4"/>
            <c:invertIfNegative val="0"/>
            <c:bubble3D val="0"/>
            <c:spPr>
              <a:solidFill>
                <a:srgbClr val="33CCFF"/>
              </a:solidFill>
              <a:ln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6AC-4204-81A5-3EE92E0D3B7E}"/>
              </c:ext>
            </c:extLst>
          </c:dPt>
          <c:dPt>
            <c:idx val="5"/>
            <c:invertIfNegative val="0"/>
            <c:bubble3D val="0"/>
            <c:spPr>
              <a:solidFill>
                <a:srgbClr val="33CCFF"/>
              </a:solidFill>
              <a:ln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6AC-4204-81A5-3EE92E0D3B7E}"/>
              </c:ext>
            </c:extLst>
          </c:dPt>
          <c:dPt>
            <c:idx val="6"/>
            <c:invertIfNegative val="0"/>
            <c:bubble3D val="0"/>
            <c:spPr>
              <a:solidFill>
                <a:srgbClr val="33CCFF"/>
              </a:solidFill>
              <a:ln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A6AC-4204-81A5-3EE92E0D3B7E}"/>
              </c:ext>
            </c:extLst>
          </c:dPt>
          <c:dPt>
            <c:idx val="8"/>
            <c:invertIfNegative val="0"/>
            <c:bubble3D val="0"/>
            <c:spPr>
              <a:solidFill>
                <a:srgbClr val="F428DC"/>
              </a:solidFill>
              <a:ln>
                <a:solidFill>
                  <a:srgbClr val="6600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6600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A6AC-4204-81A5-3EE92E0D3B7E}"/>
              </c:ext>
            </c:extLst>
          </c:dPt>
          <c:dPt>
            <c:idx val="9"/>
            <c:invertIfNegative val="0"/>
            <c:bubble3D val="0"/>
            <c:spPr>
              <a:solidFill>
                <a:srgbClr val="F428DC"/>
              </a:solidFill>
              <a:ln>
                <a:solidFill>
                  <a:srgbClr val="6600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6600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6AC-4204-81A5-3EE92E0D3B7E}"/>
              </c:ext>
            </c:extLst>
          </c:dPt>
          <c:dPt>
            <c:idx val="10"/>
            <c:invertIfNegative val="0"/>
            <c:bubble3D val="0"/>
            <c:spPr>
              <a:solidFill>
                <a:srgbClr val="F428DC"/>
              </a:solidFill>
              <a:ln>
                <a:solidFill>
                  <a:srgbClr val="6600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6600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A6AC-4204-81A5-3EE92E0D3B7E}"/>
              </c:ext>
            </c:extLst>
          </c:dPt>
          <c:dPt>
            <c:idx val="12"/>
            <c:invertIfNegative val="0"/>
            <c:bubble3D val="0"/>
            <c:spPr>
              <a:solidFill>
                <a:srgbClr val="FFCCFF"/>
              </a:solidFill>
              <a:ln>
                <a:solidFill>
                  <a:srgbClr val="A5002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A5002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A6AC-4204-81A5-3EE92E0D3B7E}"/>
              </c:ext>
            </c:extLst>
          </c:dPt>
          <c:dPt>
            <c:idx val="13"/>
            <c:invertIfNegative val="0"/>
            <c:bubble3D val="0"/>
            <c:spPr>
              <a:solidFill>
                <a:srgbClr val="FFCCFF"/>
              </a:solidFill>
              <a:ln>
                <a:solidFill>
                  <a:srgbClr val="A5002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A5002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6AC-4204-81A5-3EE92E0D3B7E}"/>
              </c:ext>
            </c:extLst>
          </c:dPt>
          <c:dPt>
            <c:idx val="14"/>
            <c:invertIfNegative val="0"/>
            <c:bubble3D val="0"/>
            <c:spPr>
              <a:solidFill>
                <a:srgbClr val="FFCCFF"/>
              </a:solidFill>
              <a:ln>
                <a:solidFill>
                  <a:srgbClr val="A5002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A5002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A6AC-4204-81A5-3EE92E0D3B7E}"/>
              </c:ext>
            </c:extLst>
          </c:dPt>
          <c:dLbls>
            <c:dLbl>
              <c:idx val="0"/>
              <c:layout>
                <c:manualLayout>
                  <c:x val="-2.9789490382998832E-2"/>
                  <c:y val="-6.9178989741627683E-3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8068"/>
                        <a:gd name="adj2" fmla="val 169448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0-A6AC-4204-81A5-3EE92E0D3B7E}"/>
                </c:ext>
              </c:extLst>
            </c:dLbl>
            <c:dLbl>
              <c:idx val="1"/>
              <c:layout>
                <c:manualLayout>
                  <c:x val="-2.0646033909078605E-2"/>
                  <c:y val="-4.4966343332057804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0344"/>
                        <a:gd name="adj2" fmla="val 212858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A6AC-4204-81A5-3EE92E0D3B7E}"/>
                </c:ext>
              </c:extLst>
            </c:dLbl>
            <c:dLbl>
              <c:idx val="2"/>
              <c:layout>
                <c:manualLayout>
                  <c:x val="-8.6025141287827522E-3"/>
                  <c:y val="-3.8048444357895082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0308"/>
                        <a:gd name="adj2" fmla="val 189942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2-A6AC-4204-81A5-3EE92E0D3B7E}"/>
                </c:ext>
              </c:extLst>
            </c:dLbl>
            <c:dLbl>
              <c:idx val="4"/>
              <c:layout>
                <c:manualLayout>
                  <c:x val="-1.8925531083322056E-2"/>
                  <c:y val="-2.4212646409569577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8465"/>
                        <a:gd name="adj2" fmla="val 179681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4-A6AC-4204-81A5-3EE92E0D3B7E}"/>
                </c:ext>
              </c:extLst>
            </c:dLbl>
            <c:dLbl>
              <c:idx val="5"/>
              <c:layout>
                <c:manualLayout>
                  <c:x val="-2.4087039560591706E-2"/>
                  <c:y val="-1.5853335343373568E-17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3365"/>
                        <a:gd name="adj2" fmla="val 150155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5-A6AC-4204-81A5-3EE92E0D3B7E}"/>
                </c:ext>
              </c:extLst>
            </c:dLbl>
            <c:dLbl>
              <c:idx val="6"/>
              <c:layout>
                <c:manualLayout>
                  <c:x val="-1.3764022606052403E-2"/>
                  <c:y val="-3.1130545383732316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8138"/>
                        <a:gd name="adj2" fmla="val 199452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6-A6AC-4204-81A5-3EE92E0D3B7E}"/>
                </c:ext>
              </c:extLst>
            </c:dLbl>
            <c:dLbl>
              <c:idx val="8"/>
              <c:layout>
                <c:manualLayout>
                  <c:x val="-3.6130559340887623E-2"/>
                  <c:y val="-6.917898974162737E-3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1953"/>
                        <a:gd name="adj2" fmla="val 180029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A-A6AC-4204-81A5-3EE92E0D3B7E}"/>
                </c:ext>
              </c:extLst>
            </c:dLbl>
            <c:dLbl>
              <c:idx val="9"/>
              <c:layout>
                <c:manualLayout>
                  <c:x val="-2.5807542386348258E-2"/>
                  <c:y val="3.4589494870813685E-3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1938"/>
                        <a:gd name="adj2" fmla="val 210119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B-A6AC-4204-81A5-3EE92E0D3B7E}"/>
                </c:ext>
              </c:extLst>
            </c:dLbl>
            <c:dLbl>
              <c:idx val="10"/>
              <c:layout>
                <c:manualLayout>
                  <c:x val="1.7205028257565504E-3"/>
                  <c:y val="-3.1130545383732378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402"/>
                        <a:gd name="adj2" fmla="val 176221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C-A6AC-4204-81A5-3EE92E0D3B7E}"/>
                </c:ext>
              </c:extLst>
            </c:dLbl>
            <c:dLbl>
              <c:idx val="12"/>
              <c:layout>
                <c:manualLayout>
                  <c:x val="-3.2689553689374456E-2"/>
                  <c:y val="1.7294747435406842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0123"/>
                        <a:gd name="adj2" fmla="val 123197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10-A6AC-4204-81A5-3EE92E0D3B7E}"/>
                </c:ext>
              </c:extLst>
            </c:dLbl>
            <c:dLbl>
              <c:idx val="13"/>
              <c:layout>
                <c:manualLayout>
                  <c:x val="-1.5484457695477231E-2"/>
                  <c:y val="-3.1130545383732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080612060074529E-2"/>
                      <c:h val="4.66105699504444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A6AC-4204-81A5-3EE92E0D3B7E}"/>
                </c:ext>
              </c:extLst>
            </c:dLbl>
            <c:dLbl>
              <c:idx val="14"/>
              <c:layout>
                <c:manualLayout>
                  <c:x val="3.4410056515129747E-3"/>
                  <c:y val="-1.7294747435406873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805"/>
                        <a:gd name="adj2" fmla="val 184042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12-A6AC-4204-81A5-3EE92E0D3B7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Высокая</c:v>
                </c:pt>
                <c:pt idx="1">
                  <c:v>Адекватная</c:v>
                </c:pt>
                <c:pt idx="2">
                  <c:v>Низкая</c:v>
                </c:pt>
                <c:pt idx="4">
                  <c:v>Высокая</c:v>
                </c:pt>
                <c:pt idx="5">
                  <c:v>Умеренная</c:v>
                </c:pt>
                <c:pt idx="6">
                  <c:v>Низкая</c:v>
                </c:pt>
                <c:pt idx="8">
                  <c:v>Высокая</c:v>
                </c:pt>
                <c:pt idx="9">
                  <c:v>Средняя</c:v>
                </c:pt>
                <c:pt idx="10">
                  <c:v>Низкая</c:v>
                </c:pt>
                <c:pt idx="12">
                  <c:v>Высокая</c:v>
                </c:pt>
                <c:pt idx="13">
                  <c:v>Средняя</c:v>
                </c:pt>
                <c:pt idx="14">
                  <c:v>Низкая</c:v>
                </c:pt>
              </c:strCache>
            </c:strRef>
          </c:cat>
          <c:val>
            <c:numRef>
              <c:f>Лист1!$B$2:$B$16</c:f>
              <c:numCache>
                <c:formatCode>0%</c:formatCode>
                <c:ptCount val="15"/>
                <c:pt idx="0">
                  <c:v>0.43</c:v>
                </c:pt>
                <c:pt idx="1">
                  <c:v>0.45</c:v>
                </c:pt>
                <c:pt idx="2">
                  <c:v>0.12</c:v>
                </c:pt>
                <c:pt idx="4">
                  <c:v>0.18</c:v>
                </c:pt>
                <c:pt idx="5">
                  <c:v>0.57999999999999996</c:v>
                </c:pt>
                <c:pt idx="6">
                  <c:v>0.24</c:v>
                </c:pt>
                <c:pt idx="8">
                  <c:v>0.53</c:v>
                </c:pt>
                <c:pt idx="9">
                  <c:v>0.37</c:v>
                </c:pt>
                <c:pt idx="10">
                  <c:v>0.1</c:v>
                </c:pt>
                <c:pt idx="12">
                  <c:v>0.31</c:v>
                </c:pt>
                <c:pt idx="13">
                  <c:v>0.54</c:v>
                </c:pt>
                <c:pt idx="1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0C-409E-9D5D-1B609861A9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 уч.год</c:v>
                </c:pt>
              </c:strCache>
            </c:strRef>
          </c:tx>
          <c:spPr>
            <a:solidFill>
              <a:srgbClr val="43CEFF"/>
            </a:soli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rgbClr val="0070C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000"/>
              </a:solidFill>
              <a:ln>
                <a:solidFill>
                  <a:srgbClr val="0033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8AC1-443C-93F6-CAD30DCC4CE7}"/>
              </c:ext>
            </c:extLst>
          </c:dPt>
          <c:dPt>
            <c:idx val="1"/>
            <c:invertIfNegative val="0"/>
            <c:bubble3D val="0"/>
            <c:spPr>
              <a:solidFill>
                <a:srgbClr val="006000"/>
              </a:solidFill>
              <a:ln>
                <a:solidFill>
                  <a:srgbClr val="0033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8AC1-443C-93F6-CAD30DCC4CE7}"/>
              </c:ext>
            </c:extLst>
          </c:dPt>
          <c:dPt>
            <c:idx val="2"/>
            <c:invertIfNegative val="0"/>
            <c:bubble3D val="0"/>
            <c:spPr>
              <a:solidFill>
                <a:srgbClr val="006000"/>
              </a:solidFill>
              <a:ln>
                <a:solidFill>
                  <a:srgbClr val="0033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8AC1-443C-93F6-CAD30DCC4CE7}"/>
              </c:ext>
            </c:extLst>
          </c:dPt>
          <c:dPt>
            <c:idx val="4"/>
            <c:invertIfNegative val="0"/>
            <c:bubble3D val="0"/>
            <c:spPr>
              <a:solidFill>
                <a:srgbClr val="003399"/>
              </a:solidFill>
              <a:ln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6AC-4204-81A5-3EE92E0D3B7E}"/>
              </c:ext>
            </c:extLst>
          </c:dPt>
          <c:dPt>
            <c:idx val="5"/>
            <c:invertIfNegative val="0"/>
            <c:bubble3D val="0"/>
            <c:spPr>
              <a:solidFill>
                <a:srgbClr val="003399"/>
              </a:solidFill>
              <a:ln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A6AC-4204-81A5-3EE92E0D3B7E}"/>
              </c:ext>
            </c:extLst>
          </c:dPt>
          <c:dPt>
            <c:idx val="6"/>
            <c:invertIfNegative val="0"/>
            <c:bubble3D val="0"/>
            <c:spPr>
              <a:solidFill>
                <a:srgbClr val="003399"/>
              </a:solidFill>
              <a:ln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6AC-4204-81A5-3EE92E0D3B7E}"/>
              </c:ext>
            </c:extLst>
          </c:dPt>
          <c:dPt>
            <c:idx val="8"/>
            <c:invertIfNegative val="0"/>
            <c:bubble3D val="0"/>
            <c:spPr>
              <a:solidFill>
                <a:srgbClr val="6B1358"/>
              </a:solidFill>
              <a:ln>
                <a:solidFill>
                  <a:srgbClr val="6600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6600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6AC-4204-81A5-3EE92E0D3B7E}"/>
              </c:ext>
            </c:extLst>
          </c:dPt>
          <c:dPt>
            <c:idx val="9"/>
            <c:invertIfNegative val="0"/>
            <c:bubble3D val="0"/>
            <c:spPr>
              <a:solidFill>
                <a:srgbClr val="6B1358"/>
              </a:solidFill>
              <a:ln>
                <a:solidFill>
                  <a:srgbClr val="6600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6600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A6AC-4204-81A5-3EE92E0D3B7E}"/>
              </c:ext>
            </c:extLst>
          </c:dPt>
          <c:dPt>
            <c:idx val="10"/>
            <c:invertIfNegative val="0"/>
            <c:bubble3D val="0"/>
            <c:spPr>
              <a:solidFill>
                <a:srgbClr val="6B1358"/>
              </a:solidFill>
              <a:ln>
                <a:solidFill>
                  <a:srgbClr val="6600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6600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6AC-4204-81A5-3EE92E0D3B7E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66"/>
              </a:solidFill>
              <a:ln>
                <a:solidFill>
                  <a:srgbClr val="A5002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A5002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6AC-4204-81A5-3EE92E0D3B7E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66"/>
              </a:solidFill>
              <a:ln>
                <a:solidFill>
                  <a:srgbClr val="A5002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A5002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A6AC-4204-81A5-3EE92E0D3B7E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66"/>
              </a:solidFill>
              <a:ln>
                <a:solidFill>
                  <a:srgbClr val="A5002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A5002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6AC-4204-81A5-3EE92E0D3B7E}"/>
              </c:ext>
            </c:extLst>
          </c:dPt>
          <c:dLbls>
            <c:dLbl>
              <c:idx val="0"/>
              <c:layout>
                <c:manualLayout>
                  <c:x val="3.2689553689374443E-2"/>
                  <c:y val="2.4212646409569577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3995"/>
                        <a:gd name="adj2" fmla="val 136717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2A-8AC1-443C-93F6-CAD30DCC4CE7}"/>
                </c:ext>
              </c:extLst>
            </c:dLbl>
            <c:dLbl>
              <c:idx val="1"/>
              <c:layout>
                <c:manualLayout>
                  <c:x val="8.6025141287827522E-3"/>
                  <c:y val="-3.458949487081369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6061"/>
                        <a:gd name="adj2" fmla="val 159117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2B-8AC1-443C-93F6-CAD30DCC4CE7}"/>
                </c:ext>
              </c:extLst>
            </c:dLbl>
            <c:dLbl>
              <c:idx val="2"/>
              <c:layout>
                <c:manualLayout>
                  <c:x val="2.0646033909078574E-2"/>
                  <c:y val="-1.0376848461244105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9149"/>
                        <a:gd name="adj2" fmla="val 108464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2C-8AC1-443C-93F6-CAD30DCC4CE7}"/>
                </c:ext>
              </c:extLst>
            </c:dLbl>
            <c:dLbl>
              <c:idx val="4"/>
              <c:layout>
                <c:manualLayout>
                  <c:x val="1.7205028257565504E-2"/>
                  <c:y val="-1.7294747435406904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4166"/>
                        <a:gd name="adj2" fmla="val 136933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7-A6AC-4204-81A5-3EE92E0D3B7E}"/>
                </c:ext>
              </c:extLst>
            </c:dLbl>
            <c:dLbl>
              <c:idx val="5"/>
              <c:layout>
                <c:manualLayout>
                  <c:x val="8.6025141287826897E-3"/>
                  <c:y val="-2.4212646409569577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256"/>
                        <a:gd name="adj2" fmla="val 162346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8-A6AC-4204-81A5-3EE92E0D3B7E}"/>
                </c:ext>
              </c:extLst>
            </c:dLbl>
            <c:dLbl>
              <c:idx val="6"/>
              <c:layout>
                <c:manualLayout>
                  <c:x val="3.4410056515130946E-2"/>
                  <c:y val="-1.7294747435406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6AC-4204-81A5-3EE92E0D3B7E}"/>
                </c:ext>
              </c:extLst>
            </c:dLbl>
            <c:dLbl>
              <c:idx val="8"/>
              <c:layout>
                <c:manualLayout>
                  <c:x val="1.0323016954539176E-2"/>
                  <c:y val="-4.1507393844976419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7549"/>
                        <a:gd name="adj2" fmla="val 201690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D-A6AC-4204-81A5-3EE92E0D3B7E}"/>
                </c:ext>
              </c:extLst>
            </c:dLbl>
            <c:dLbl>
              <c:idx val="9"/>
              <c:layout>
                <c:manualLayout>
                  <c:x val="3.0969050863617908E-2"/>
                  <c:y val="-5.5343191793301896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950"/>
                        <a:gd name="adj2" fmla="val 231653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E-A6AC-4204-81A5-3EE92E0D3B7E}"/>
                </c:ext>
              </c:extLst>
            </c:dLbl>
            <c:dLbl>
              <c:idx val="10"/>
              <c:layout>
                <c:manualLayout>
                  <c:x val="2.7528045212104682E-2"/>
                  <c:y val="-2.7671595896650948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0112"/>
                        <a:gd name="adj2" fmla="val 141891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F-A6AC-4204-81A5-3EE92E0D3B7E}"/>
                </c:ext>
              </c:extLst>
            </c:dLbl>
            <c:dLbl>
              <c:idx val="12"/>
              <c:layout>
                <c:manualLayout>
                  <c:x val="-1.7205028257565504E-2"/>
                  <c:y val="-3.1130545383732316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633"/>
                        <a:gd name="adj2" fmla="val 203721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13-A6AC-4204-81A5-3EE92E0D3B7E}"/>
                </c:ext>
              </c:extLst>
            </c:dLbl>
            <c:dLbl>
              <c:idx val="13"/>
              <c:layout>
                <c:manualLayout>
                  <c:x val="2.2366536734835029E-2"/>
                  <c:y val="-5.880214128038326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350"/>
                        <a:gd name="adj2" fmla="val 251057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14-A6AC-4204-81A5-3EE92E0D3B7E}"/>
                </c:ext>
              </c:extLst>
            </c:dLbl>
            <c:dLbl>
              <c:idx val="14"/>
              <c:layout>
                <c:manualLayout>
                  <c:x val="3.6130559340887436E-2"/>
                  <c:y val="-3.4589494870814318E-3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0796"/>
                        <a:gd name="adj2" fmla="val 98996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15-A6AC-4204-81A5-3EE92E0D3B7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Высокая</c:v>
                </c:pt>
                <c:pt idx="1">
                  <c:v>Адекватная</c:v>
                </c:pt>
                <c:pt idx="2">
                  <c:v>Низкая</c:v>
                </c:pt>
                <c:pt idx="4">
                  <c:v>Высокая</c:v>
                </c:pt>
                <c:pt idx="5">
                  <c:v>Умеренная</c:v>
                </c:pt>
                <c:pt idx="6">
                  <c:v>Низкая</c:v>
                </c:pt>
                <c:pt idx="8">
                  <c:v>Высокая</c:v>
                </c:pt>
                <c:pt idx="9">
                  <c:v>Средняя</c:v>
                </c:pt>
                <c:pt idx="10">
                  <c:v>Низкая</c:v>
                </c:pt>
                <c:pt idx="12">
                  <c:v>Высокая</c:v>
                </c:pt>
                <c:pt idx="13">
                  <c:v>Средняя</c:v>
                </c:pt>
                <c:pt idx="14">
                  <c:v>Низкая</c:v>
                </c:pt>
              </c:strCache>
            </c:strRef>
          </c:cat>
          <c:val>
            <c:numRef>
              <c:f>Лист1!$C$2:$C$16</c:f>
              <c:numCache>
                <c:formatCode>0%</c:formatCode>
                <c:ptCount val="15"/>
                <c:pt idx="0">
                  <c:v>0.26</c:v>
                </c:pt>
                <c:pt idx="1">
                  <c:v>0.67</c:v>
                </c:pt>
                <c:pt idx="2">
                  <c:v>7.0000000000000007E-2</c:v>
                </c:pt>
                <c:pt idx="4">
                  <c:v>0.09</c:v>
                </c:pt>
                <c:pt idx="5">
                  <c:v>0.72</c:v>
                </c:pt>
                <c:pt idx="6">
                  <c:v>0.19</c:v>
                </c:pt>
                <c:pt idx="8">
                  <c:v>0.74</c:v>
                </c:pt>
                <c:pt idx="9">
                  <c:v>0.2</c:v>
                </c:pt>
                <c:pt idx="10">
                  <c:v>0.06</c:v>
                </c:pt>
                <c:pt idx="12">
                  <c:v>0.38</c:v>
                </c:pt>
                <c:pt idx="13">
                  <c:v>0.59</c:v>
                </c:pt>
                <c:pt idx="1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B0C-409E-9D5D-1B609861A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2629512"/>
        <c:axId val="292629904"/>
        <c:axId val="0"/>
      </c:bar3DChart>
      <c:catAx>
        <c:axId val="292629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2629904"/>
        <c:crosses val="autoZero"/>
        <c:auto val="1"/>
        <c:lblAlgn val="ctr"/>
        <c:lblOffset val="100"/>
        <c:noMultiLvlLbl val="0"/>
      </c:catAx>
      <c:valAx>
        <c:axId val="292629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629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146546007428153E-2"/>
          <c:y val="0"/>
          <c:w val="0.5545843590314643"/>
          <c:h val="0.893056160781500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38EA8"/>
              </a:solidFill>
              <a:ln w="19050">
                <a:solidFill>
                  <a:srgbClr val="7030A0"/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rgbClr val="7030A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3A-4B71-A1A9-E3686DE23734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3A-4B71-A1A9-E3686DE23734}"/>
              </c:ext>
            </c:extLst>
          </c:dPt>
          <c:dPt>
            <c:idx val="2"/>
            <c:bubble3D val="0"/>
            <c:spPr>
              <a:solidFill>
                <a:srgbClr val="00B485">
                  <a:alpha val="72157"/>
                </a:srgb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A3A-4B71-A1A9-E3686DE23734}"/>
              </c:ext>
            </c:extLst>
          </c:dPt>
          <c:dLbls>
            <c:dLbl>
              <c:idx val="0"/>
              <c:layout>
                <c:manualLayout>
                  <c:x val="-6.0051084344640307E-2"/>
                  <c:y val="-0.31680337861805652"/>
                </c:manualLayout>
              </c:layout>
              <c:spPr>
                <a:solidFill>
                  <a:srgbClr val="FFCCFF"/>
                </a:solidFill>
                <a:ln w="12700" cap="flat" cmpd="sng" algn="ctr">
                  <a:solidFill>
                    <a:srgbClr val="7030A0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3A-4B71-A1A9-E3686DE23734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4436FCA-38C4-475B-AC79-AA9311C2F6C1}" type="PERCENTAGE">
                      <a: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rgbClr val="B3D9FF"/>
                </a:solidFill>
                <a:ln w="12700" cap="flat" cmpd="sng" algn="ctr">
                  <a:solidFill>
                    <a:srgbClr val="002060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3A-4B71-A1A9-E3686DE23734}"/>
                </c:ext>
              </c:extLst>
            </c:dLbl>
            <c:dLbl>
              <c:idx val="2"/>
              <c:spPr>
                <a:solidFill>
                  <a:srgbClr val="93FFB7"/>
                </a:solidFill>
                <a:ln w="12700" cap="flat" cmpd="sng" algn="ctr">
                  <a:solidFill>
                    <a:schemeClr val="accent5">
                      <a:lumMod val="7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9A3A-4B71-A1A9-E3686DE23734}"/>
                </c:ext>
              </c:extLst>
            </c:dLbl>
            <c:spPr>
              <a:solidFill>
                <a:srgbClr val="FFCCFF"/>
              </a:solidFill>
              <a:ln>
                <a:solidFill>
                  <a:srgbClr val="7030A0"/>
                </a:solidFill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Удовлетворены полностью</c:v>
                </c:pt>
                <c:pt idx="1">
                  <c:v>Удовлетворены частично</c:v>
                </c:pt>
                <c:pt idx="2">
                  <c:v>Не удовлетворены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0.85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A-4B71-A1A9-E3686DE237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890182449122633E-2"/>
          <c:y val="3.1315513626834379E-2"/>
          <c:w val="0.95810981755087732"/>
          <c:h val="0.398544256260420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 уч.год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3366"/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rgbClr val="003366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FF"/>
              </a:solidFill>
              <a:ln>
                <a:solidFill>
                  <a:srgbClr val="A5002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A5002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78B-4B2D-B904-49F7D2BE883C}"/>
              </c:ext>
            </c:extLst>
          </c:dPt>
          <c:dPt>
            <c:idx val="1"/>
            <c:invertIfNegative val="0"/>
            <c:bubble3D val="0"/>
            <c:spPr>
              <a:solidFill>
                <a:srgbClr val="FFCCFF"/>
              </a:solidFill>
              <a:ln>
                <a:solidFill>
                  <a:srgbClr val="A5002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A5002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8B-4B2D-B904-49F7D2BE883C}"/>
              </c:ext>
            </c:extLst>
          </c:dPt>
          <c:dPt>
            <c:idx val="2"/>
            <c:invertIfNegative val="0"/>
            <c:bubble3D val="0"/>
            <c:spPr>
              <a:solidFill>
                <a:srgbClr val="FFCCFF"/>
              </a:solidFill>
              <a:ln>
                <a:solidFill>
                  <a:srgbClr val="A5002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A5002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78B-4B2D-B904-49F7D2BE883C}"/>
              </c:ext>
            </c:extLst>
          </c:dPt>
          <c:dPt>
            <c:idx val="4"/>
            <c:invertIfNegative val="0"/>
            <c:bubble3D val="0"/>
            <c:spPr>
              <a:solidFill>
                <a:srgbClr val="F428DC"/>
              </a:solidFill>
              <a:ln>
                <a:solidFill>
                  <a:srgbClr val="6600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6600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78B-4B2D-B904-49F7D2BE883C}"/>
              </c:ext>
            </c:extLst>
          </c:dPt>
          <c:dPt>
            <c:idx val="5"/>
            <c:invertIfNegative val="0"/>
            <c:bubble3D val="0"/>
            <c:spPr>
              <a:solidFill>
                <a:srgbClr val="F428DC"/>
              </a:solidFill>
              <a:ln>
                <a:solidFill>
                  <a:srgbClr val="6600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6600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78B-4B2D-B904-49F7D2BE883C}"/>
              </c:ext>
            </c:extLst>
          </c:dPt>
          <c:dPt>
            <c:idx val="6"/>
            <c:invertIfNegative val="0"/>
            <c:bubble3D val="0"/>
            <c:spPr>
              <a:solidFill>
                <a:srgbClr val="F428DC"/>
              </a:solidFill>
              <a:ln>
                <a:solidFill>
                  <a:srgbClr val="6600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6600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78B-4B2D-B904-49F7D2BE883C}"/>
              </c:ext>
            </c:extLst>
          </c:dPt>
          <c:dPt>
            <c:idx val="8"/>
            <c:invertIfNegative val="0"/>
            <c:bubble3D val="0"/>
            <c:spPr>
              <a:solidFill>
                <a:srgbClr val="66FFFF"/>
              </a:solidFill>
              <a:ln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78B-4B2D-B904-49F7D2BE883C}"/>
              </c:ext>
            </c:extLst>
          </c:dPt>
          <c:dPt>
            <c:idx val="9"/>
            <c:invertIfNegative val="0"/>
            <c:bubble3D val="0"/>
            <c:spPr>
              <a:solidFill>
                <a:srgbClr val="66FFFF"/>
              </a:solidFill>
              <a:ln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78B-4B2D-B904-49F7D2BE883C}"/>
              </c:ext>
            </c:extLst>
          </c:dPt>
          <c:dPt>
            <c:idx val="10"/>
            <c:invertIfNegative val="0"/>
            <c:bubble3D val="0"/>
            <c:spPr>
              <a:solidFill>
                <a:srgbClr val="66FFFF"/>
              </a:solidFill>
              <a:ln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78B-4B2D-B904-49F7D2BE883C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33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78B-4B2D-B904-49F7D2BE883C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33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678B-4B2D-B904-49F7D2BE883C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33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678B-4B2D-B904-49F7D2BE883C}"/>
              </c:ext>
            </c:extLst>
          </c:dPt>
          <c:dLbls>
            <c:dLbl>
              <c:idx val="0"/>
              <c:layout>
                <c:manualLayout>
                  <c:x val="-3.3230496034511933E-2"/>
                  <c:y val="-3.4589494870814002E-3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0110"/>
                        <a:gd name="adj2" fmla="val 21037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78B-4B2D-B904-49F7D2BE883C}"/>
                </c:ext>
              </c:extLst>
            </c:dLbl>
            <c:dLbl>
              <c:idx val="1"/>
              <c:layout>
                <c:manualLayout>
                  <c:x val="-8.6025141287827678E-3"/>
                  <c:y val="-3.8048444357895068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2558"/>
                        <a:gd name="adj2" fmla="val 22539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78B-4B2D-B904-49F7D2BE883C}"/>
                </c:ext>
              </c:extLst>
            </c:dLbl>
            <c:dLbl>
              <c:idx val="2"/>
              <c:layout>
                <c:manualLayout>
                  <c:x val="6.8820113030262017E-3"/>
                  <c:y val="-1.7294747435406873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5262"/>
                        <a:gd name="adj2" fmla="val 15958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678B-4B2D-B904-49F7D2BE883C}"/>
                </c:ext>
              </c:extLst>
            </c:dLbl>
            <c:dLbl>
              <c:idx val="4"/>
              <c:layout>
                <c:manualLayout>
                  <c:x val="-1.8925531083322056E-2"/>
                  <c:y val="-2.4212646409569577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8465"/>
                        <a:gd name="adj2" fmla="val 18272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678B-4B2D-B904-49F7D2BE883C}"/>
                </c:ext>
              </c:extLst>
            </c:dLbl>
            <c:dLbl>
              <c:idx val="5"/>
              <c:layout>
                <c:manualLayout>
                  <c:x val="-2.4087039560591706E-2"/>
                  <c:y val="-1.5853335343373568E-17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3365"/>
                        <a:gd name="adj2" fmla="val 152119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678B-4B2D-B904-49F7D2BE883C}"/>
                </c:ext>
              </c:extLst>
            </c:dLbl>
            <c:dLbl>
              <c:idx val="6"/>
              <c:layout>
                <c:manualLayout>
                  <c:x val="-1.3764022606052403E-2"/>
                  <c:y val="-1.3835797948325474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1345"/>
                        <a:gd name="adj2" fmla="val 19388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678B-4B2D-B904-49F7D2BE883C}"/>
                </c:ext>
              </c:extLst>
            </c:dLbl>
            <c:dLbl>
              <c:idx val="8"/>
              <c:layout>
                <c:manualLayout>
                  <c:x val="-3.6130559340887623E-2"/>
                  <c:y val="-6.917898974162737E-3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1953"/>
                        <a:gd name="adj2" fmla="val 180029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678B-4B2D-B904-49F7D2BE883C}"/>
                </c:ext>
              </c:extLst>
            </c:dLbl>
            <c:dLbl>
              <c:idx val="9"/>
              <c:layout>
                <c:manualLayout>
                  <c:x val="-1.7205028257565629E-2"/>
                  <c:y val="-6.572004025454603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9528"/>
                        <a:gd name="adj2" fmla="val 290343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678B-4B2D-B904-49F7D2BE883C}"/>
                </c:ext>
              </c:extLst>
            </c:dLbl>
            <c:dLbl>
              <c:idx val="10"/>
              <c:layout>
                <c:manualLayout>
                  <c:x val="1.7205028257565504E-3"/>
                  <c:y val="-3.1130545383732378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402"/>
                        <a:gd name="adj2" fmla="val 17622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678B-4B2D-B904-49F7D2BE883C}"/>
                </c:ext>
              </c:extLst>
            </c:dLbl>
            <c:dLbl>
              <c:idx val="12"/>
              <c:layout>
                <c:manualLayout>
                  <c:x val="-3.2689553689374456E-2"/>
                  <c:y val="1.7294747435406842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0123"/>
                        <a:gd name="adj2" fmla="val 12319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678B-4B2D-B904-49F7D2BE883C}"/>
                </c:ext>
              </c:extLst>
            </c:dLbl>
            <c:dLbl>
              <c:idx val="13"/>
              <c:layout>
                <c:manualLayout>
                  <c:x val="2.4087039560591706E-2"/>
                  <c:y val="-7.9555838202871473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1634"/>
                        <a:gd name="adj2" fmla="val 31084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5-678B-4B2D-B904-49F7D2BE883C}"/>
                </c:ext>
              </c:extLst>
            </c:dLbl>
            <c:dLbl>
              <c:idx val="14"/>
              <c:layout>
                <c:manualLayout>
                  <c:x val="3.4410056515129747E-3"/>
                  <c:y val="-1.7294747435406873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805"/>
                        <a:gd name="adj2" fmla="val 18404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7-678B-4B2D-B904-49F7D2BE883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Высокая</c:v>
                </c:pt>
                <c:pt idx="1">
                  <c:v>Средняя</c:v>
                </c:pt>
                <c:pt idx="2">
                  <c:v>Низкая</c:v>
                </c:pt>
                <c:pt idx="4">
                  <c:v>Высокая</c:v>
                </c:pt>
                <c:pt idx="5">
                  <c:v>Умеренная</c:v>
                </c:pt>
                <c:pt idx="6">
                  <c:v>Низкая</c:v>
                </c:pt>
                <c:pt idx="8">
                  <c:v>Высокая</c:v>
                </c:pt>
                <c:pt idx="9">
                  <c:v>Средняя</c:v>
                </c:pt>
                <c:pt idx="10">
                  <c:v>Низкая</c:v>
                </c:pt>
                <c:pt idx="12">
                  <c:v>Высокая</c:v>
                </c:pt>
                <c:pt idx="13">
                  <c:v>Средняя</c:v>
                </c:pt>
                <c:pt idx="14">
                  <c:v>Низкая</c:v>
                </c:pt>
              </c:strCache>
            </c:strRef>
          </c:cat>
          <c:val>
            <c:numRef>
              <c:f>Лист1!$B$2:$B$16</c:f>
              <c:numCache>
                <c:formatCode>0%</c:formatCode>
                <c:ptCount val="15"/>
                <c:pt idx="0">
                  <c:v>0.28999999999999998</c:v>
                </c:pt>
                <c:pt idx="1">
                  <c:v>0.45</c:v>
                </c:pt>
                <c:pt idx="2">
                  <c:v>0.26</c:v>
                </c:pt>
                <c:pt idx="4">
                  <c:v>0.25</c:v>
                </c:pt>
                <c:pt idx="5">
                  <c:v>0.53</c:v>
                </c:pt>
                <c:pt idx="6">
                  <c:v>0.22</c:v>
                </c:pt>
                <c:pt idx="8">
                  <c:v>0.55000000000000004</c:v>
                </c:pt>
                <c:pt idx="9">
                  <c:v>0.34</c:v>
                </c:pt>
                <c:pt idx="10">
                  <c:v>0.11</c:v>
                </c:pt>
                <c:pt idx="12">
                  <c:v>0.41</c:v>
                </c:pt>
                <c:pt idx="13">
                  <c:v>0.55000000000000004</c:v>
                </c:pt>
                <c:pt idx="1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78B-4B2D-B904-49F7D2BE88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 уч.год</c:v>
                </c:pt>
              </c:strCache>
            </c:strRef>
          </c:tx>
          <c:spPr>
            <a:solidFill>
              <a:srgbClr val="43CEFF"/>
            </a:soli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rgbClr val="0070C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  <a:ln>
                <a:solidFill>
                  <a:srgbClr val="A5002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A5002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678B-4B2D-B904-49F7D2BE883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66"/>
              </a:solidFill>
              <a:ln>
                <a:solidFill>
                  <a:srgbClr val="A5002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A5002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678B-4B2D-B904-49F7D2BE883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66"/>
              </a:solidFill>
              <a:ln>
                <a:solidFill>
                  <a:srgbClr val="A5002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A5002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678B-4B2D-B904-49F7D2BE883C}"/>
              </c:ext>
            </c:extLst>
          </c:dPt>
          <c:dPt>
            <c:idx val="4"/>
            <c:invertIfNegative val="0"/>
            <c:bubble3D val="0"/>
            <c:spPr>
              <a:solidFill>
                <a:srgbClr val="6B1358"/>
              </a:solidFill>
              <a:ln>
                <a:solidFill>
                  <a:srgbClr val="6600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6600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678B-4B2D-B904-49F7D2BE883C}"/>
              </c:ext>
            </c:extLst>
          </c:dPt>
          <c:dPt>
            <c:idx val="5"/>
            <c:invertIfNegative val="0"/>
            <c:bubble3D val="0"/>
            <c:spPr>
              <a:solidFill>
                <a:srgbClr val="6B1358"/>
              </a:solidFill>
              <a:ln>
                <a:solidFill>
                  <a:srgbClr val="6600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6600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678B-4B2D-B904-49F7D2BE883C}"/>
              </c:ext>
            </c:extLst>
          </c:dPt>
          <c:dPt>
            <c:idx val="6"/>
            <c:invertIfNegative val="0"/>
            <c:bubble3D val="0"/>
            <c:spPr>
              <a:solidFill>
                <a:srgbClr val="6B1358"/>
              </a:solidFill>
              <a:ln>
                <a:solidFill>
                  <a:srgbClr val="6600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6600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678B-4B2D-B904-49F7D2BE883C}"/>
              </c:ext>
            </c:extLst>
          </c:dPt>
          <c:dPt>
            <c:idx val="8"/>
            <c:invertIfNegative val="0"/>
            <c:bubble3D val="0"/>
            <c:spPr>
              <a:solidFill>
                <a:srgbClr val="003399"/>
              </a:solidFill>
              <a:ln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678B-4B2D-B904-49F7D2BE883C}"/>
              </c:ext>
            </c:extLst>
          </c:dPt>
          <c:dPt>
            <c:idx val="9"/>
            <c:invertIfNegative val="0"/>
            <c:bubble3D val="0"/>
            <c:spPr>
              <a:solidFill>
                <a:srgbClr val="003399"/>
              </a:solidFill>
              <a:ln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678B-4B2D-B904-49F7D2BE883C}"/>
              </c:ext>
            </c:extLst>
          </c:dPt>
          <c:dPt>
            <c:idx val="10"/>
            <c:invertIfNegative val="0"/>
            <c:bubble3D val="0"/>
            <c:spPr>
              <a:solidFill>
                <a:srgbClr val="003399"/>
              </a:solidFill>
              <a:ln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678B-4B2D-B904-49F7D2BE883C}"/>
              </c:ext>
            </c:extLst>
          </c:dPt>
          <c:dPt>
            <c:idx val="12"/>
            <c:invertIfNegative val="0"/>
            <c:bubble3D val="0"/>
            <c:spPr>
              <a:solidFill>
                <a:srgbClr val="006000"/>
              </a:solidFill>
              <a:ln>
                <a:solidFill>
                  <a:srgbClr val="0033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678B-4B2D-B904-49F7D2BE883C}"/>
              </c:ext>
            </c:extLst>
          </c:dPt>
          <c:dPt>
            <c:idx val="13"/>
            <c:invertIfNegative val="0"/>
            <c:bubble3D val="0"/>
            <c:spPr>
              <a:solidFill>
                <a:srgbClr val="006000"/>
              </a:solidFill>
              <a:ln>
                <a:solidFill>
                  <a:srgbClr val="0033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E-678B-4B2D-B904-49F7D2BE883C}"/>
              </c:ext>
            </c:extLst>
          </c:dPt>
          <c:dPt>
            <c:idx val="14"/>
            <c:invertIfNegative val="0"/>
            <c:bubble3D val="0"/>
            <c:spPr>
              <a:solidFill>
                <a:srgbClr val="006000"/>
              </a:solidFill>
              <a:ln>
                <a:solidFill>
                  <a:srgbClr val="0033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33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0-678B-4B2D-B904-49F7D2BE883C}"/>
              </c:ext>
            </c:extLst>
          </c:dPt>
          <c:dLbls>
            <c:dLbl>
              <c:idx val="0"/>
              <c:layout>
                <c:manualLayout>
                  <c:x val="-3.0969050863617908E-2"/>
                  <c:y val="-3.4589494870813683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5493"/>
                        <a:gd name="adj2" fmla="val 22544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A-678B-4B2D-B904-49F7D2BE883C}"/>
                </c:ext>
              </c:extLst>
            </c:dLbl>
            <c:dLbl>
              <c:idx val="1"/>
              <c:layout>
                <c:manualLayout>
                  <c:x val="1.8925531083322056E-2"/>
                  <c:y val="-4.496634333205779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2475"/>
                        <a:gd name="adj2" fmla="val 23703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C-678B-4B2D-B904-49F7D2BE883C}"/>
                </c:ext>
              </c:extLst>
            </c:dLbl>
            <c:dLbl>
              <c:idx val="2"/>
              <c:layout>
                <c:manualLayout>
                  <c:x val="2.4087039560591706E-2"/>
                  <c:y val="-3.4589494870813685E-3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9244"/>
                        <a:gd name="adj2" fmla="val 114029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E-678B-4B2D-B904-49F7D2BE883C}"/>
                </c:ext>
              </c:extLst>
            </c:dLbl>
            <c:dLbl>
              <c:idx val="4"/>
              <c:layout>
                <c:manualLayout>
                  <c:x val="2.2366536734835091E-2"/>
                  <c:y val="-2.4212646409569577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7234"/>
                        <a:gd name="adj2" fmla="val 17804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20-678B-4B2D-B904-49F7D2BE883C}"/>
                </c:ext>
              </c:extLst>
            </c:dLbl>
            <c:dLbl>
              <c:idx val="5"/>
              <c:layout>
                <c:manualLayout>
                  <c:x val="8.6025141287826897E-3"/>
                  <c:y val="-2.4212646409569577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256"/>
                        <a:gd name="adj2" fmla="val 16234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22-678B-4B2D-B904-49F7D2BE883C}"/>
                </c:ext>
              </c:extLst>
            </c:dLbl>
            <c:dLbl>
              <c:idx val="6"/>
              <c:layout>
                <c:manualLayout>
                  <c:x val="2.5807542386348258E-2"/>
                  <c:y val="-2.0753696922488275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1634"/>
                        <a:gd name="adj2" fmla="val 14944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24-678B-4B2D-B904-49F7D2BE883C}"/>
                </c:ext>
              </c:extLst>
            </c:dLbl>
            <c:dLbl>
              <c:idx val="8"/>
              <c:layout>
                <c:manualLayout>
                  <c:x val="-3.2689553689374519E-2"/>
                  <c:y val="-4.2980851854827621E-3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4808"/>
                        <a:gd name="adj2" fmla="val 12933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26-678B-4B2D-B904-49F7D2BE883C}"/>
                </c:ext>
              </c:extLst>
            </c:dLbl>
            <c:dLbl>
              <c:idx val="9"/>
              <c:layout>
                <c:manualLayout>
                  <c:x val="-2.2366468998503433E-2"/>
                  <c:y val="1.9024222178947527E-2"/>
                </c:manualLayout>
              </c:layout>
              <c:spPr>
                <a:xfrm>
                  <a:off x="4418483" y="1156187"/>
                  <a:ext cx="288475" cy="158437"/>
                </a:xfrm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0553"/>
                        <a:gd name="adj2" fmla="val 10171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9080612060074529E-2"/>
                      <c:h val="4.31516204633630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8-678B-4B2D-B904-49F7D2BE883C}"/>
                </c:ext>
              </c:extLst>
            </c:dLbl>
            <c:dLbl>
              <c:idx val="10"/>
              <c:layout>
                <c:manualLayout>
                  <c:x val="2.7528045212104682E-2"/>
                  <c:y val="-2.7671595896650948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3602"/>
                        <a:gd name="adj2" fmla="val 14745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2A-678B-4B2D-B904-49F7D2BE883C}"/>
                </c:ext>
              </c:extLst>
            </c:dLbl>
            <c:dLbl>
              <c:idx val="12"/>
              <c:layout>
                <c:manualLayout>
                  <c:x val="5.1615084772696513E-3"/>
                  <c:y val="-2.4212646409569577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304"/>
                        <a:gd name="adj2" fmla="val 20821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2C-678B-4B2D-B904-49F7D2BE883C}"/>
                </c:ext>
              </c:extLst>
            </c:dLbl>
            <c:dLbl>
              <c:idx val="13"/>
              <c:layout>
                <c:manualLayout>
                  <c:x val="3.2689553689374456E-2"/>
                  <c:y val="-2.421264640956957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1659"/>
                        <a:gd name="adj2" fmla="val 21962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2E-678B-4B2D-B904-49F7D2BE883C}"/>
                </c:ext>
              </c:extLst>
            </c:dLbl>
            <c:dLbl>
              <c:idx val="14"/>
              <c:layout>
                <c:manualLayout>
                  <c:x val="3.9571564992400658E-2"/>
                  <c:y val="1.0376848461244105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0796"/>
                        <a:gd name="adj2" fmla="val 8786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30-678B-4B2D-B904-49F7D2BE883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Высокая</c:v>
                </c:pt>
                <c:pt idx="1">
                  <c:v>Средняя</c:v>
                </c:pt>
                <c:pt idx="2">
                  <c:v>Низкая</c:v>
                </c:pt>
                <c:pt idx="4">
                  <c:v>Высокая</c:v>
                </c:pt>
                <c:pt idx="5">
                  <c:v>Умеренная</c:v>
                </c:pt>
                <c:pt idx="6">
                  <c:v>Низкая</c:v>
                </c:pt>
                <c:pt idx="8">
                  <c:v>Высокая</c:v>
                </c:pt>
                <c:pt idx="9">
                  <c:v>Средняя</c:v>
                </c:pt>
                <c:pt idx="10">
                  <c:v>Низкая</c:v>
                </c:pt>
                <c:pt idx="12">
                  <c:v>Высокая</c:v>
                </c:pt>
                <c:pt idx="13">
                  <c:v>Средняя</c:v>
                </c:pt>
                <c:pt idx="14">
                  <c:v>Низкая</c:v>
                </c:pt>
              </c:strCache>
            </c:strRef>
          </c:cat>
          <c:val>
            <c:numRef>
              <c:f>Лист1!$C$2:$C$16</c:f>
              <c:numCache>
                <c:formatCode>0%</c:formatCode>
                <c:ptCount val="15"/>
                <c:pt idx="0">
                  <c:v>0.5</c:v>
                </c:pt>
                <c:pt idx="1">
                  <c:v>0.37</c:v>
                </c:pt>
                <c:pt idx="2">
                  <c:v>0.13</c:v>
                </c:pt>
                <c:pt idx="4">
                  <c:v>0.15</c:v>
                </c:pt>
                <c:pt idx="5">
                  <c:v>0.75</c:v>
                </c:pt>
                <c:pt idx="6">
                  <c:v>0.1</c:v>
                </c:pt>
                <c:pt idx="8">
                  <c:v>0.79</c:v>
                </c:pt>
                <c:pt idx="9">
                  <c:v>0.15</c:v>
                </c:pt>
                <c:pt idx="10">
                  <c:v>0.06</c:v>
                </c:pt>
                <c:pt idx="12">
                  <c:v>0.51</c:v>
                </c:pt>
                <c:pt idx="13">
                  <c:v>0.4</c:v>
                </c:pt>
                <c:pt idx="1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678B-4B2D-B904-49F7D2BE8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2629512"/>
        <c:axId val="292629904"/>
        <c:axId val="0"/>
      </c:bar3DChart>
      <c:catAx>
        <c:axId val="292629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2629904"/>
        <c:crosses val="autoZero"/>
        <c:auto val="1"/>
        <c:lblAlgn val="ctr"/>
        <c:lblOffset val="100"/>
        <c:noMultiLvlLbl val="0"/>
      </c:catAx>
      <c:valAx>
        <c:axId val="292629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629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C40E7-6DEC-43C9-B2F4-7096C37A8E46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C5F1AEB-A026-4BC6-B594-7367004E807B}">
      <dgm:prSet phldrT="[Текст]" custT="1"/>
      <dgm:spPr>
        <a:solidFill>
          <a:srgbClr val="00B050"/>
        </a:solidFill>
      </dgm:spPr>
      <dgm:t>
        <a:bodyPr/>
        <a:lstStyle/>
        <a:p>
          <a:pPr>
            <a:lnSpc>
              <a:spcPct val="80000"/>
            </a:lnSpc>
          </a:pPr>
          <a:r>
            <a:rPr lang="ru-RU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</a:rPr>
            <a:t>Этапы реализации программы:</a:t>
          </a:r>
          <a:endParaRPr lang="ru-RU" sz="28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gnolia Script" panose="02000503070000020003" pitchFamily="2" charset="-52"/>
          </a:endParaRPr>
        </a:p>
      </dgm:t>
    </dgm:pt>
    <dgm:pt modelId="{6788C811-BF84-470E-B97F-03ABD09DDEAD}" type="parTrans" cxnId="{2BEEEA59-1FE1-4E6E-B994-F0E7BF573E82}">
      <dgm:prSet/>
      <dgm:spPr/>
      <dgm:t>
        <a:bodyPr/>
        <a:lstStyle/>
        <a:p>
          <a:endParaRPr lang="ru-RU"/>
        </a:p>
      </dgm:t>
    </dgm:pt>
    <dgm:pt modelId="{535E402D-E717-48B3-A4E8-0E8889A90606}" type="sibTrans" cxnId="{2BEEEA59-1FE1-4E6E-B994-F0E7BF573E82}">
      <dgm:prSet/>
      <dgm:spPr/>
      <dgm:t>
        <a:bodyPr/>
        <a:lstStyle/>
        <a:p>
          <a:endParaRPr lang="ru-RU"/>
        </a:p>
      </dgm:t>
    </dgm:pt>
    <dgm:pt modelId="{BFBED30E-E5B2-4A73-91DD-7A89903F25F4}">
      <dgm:prSet phldrT="[Текст]" custT="1"/>
      <dgm:spPr>
        <a:solidFill>
          <a:srgbClr val="12966D"/>
        </a:solidFill>
      </dgm:spPr>
      <dgm:t>
        <a:bodyPr/>
        <a:lstStyle/>
        <a:p>
          <a:r>
            <a: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</a:rPr>
            <a:t>Диагностический</a:t>
          </a:r>
          <a:endParaRPr lang="ru-RU" sz="24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gnolia Script" panose="02000503070000020003" pitchFamily="2" charset="-52"/>
          </a:endParaRPr>
        </a:p>
      </dgm:t>
    </dgm:pt>
    <dgm:pt modelId="{E176A59C-34F5-419B-B868-DC4AD5B9AAB7}" type="parTrans" cxnId="{39E1BD9E-8BC4-4DB3-B405-0DBB7AF9B926}">
      <dgm:prSet/>
      <dgm:spPr/>
      <dgm:t>
        <a:bodyPr/>
        <a:lstStyle/>
        <a:p>
          <a:endParaRPr lang="ru-RU"/>
        </a:p>
      </dgm:t>
    </dgm:pt>
    <dgm:pt modelId="{A8843DA9-873B-4FDE-93DA-75BA2E5060DE}" type="sibTrans" cxnId="{39E1BD9E-8BC4-4DB3-B405-0DBB7AF9B926}">
      <dgm:prSet/>
      <dgm:spPr/>
      <dgm:t>
        <a:bodyPr/>
        <a:lstStyle/>
        <a:p>
          <a:endParaRPr lang="ru-RU"/>
        </a:p>
      </dgm:t>
    </dgm:pt>
    <dgm:pt modelId="{1C94B0AD-9429-493F-9642-8599EDE3DF50}">
      <dgm:prSet phldrT="[Текст]" custT="1"/>
      <dgm:spPr>
        <a:solidFill>
          <a:srgbClr val="2384C9"/>
        </a:solidFill>
      </dgm:spPr>
      <dgm:t>
        <a:bodyPr/>
        <a:lstStyle/>
        <a:p>
          <a:r>
            <a: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</a:rPr>
            <a:t>Основной</a:t>
          </a:r>
        </a:p>
      </dgm:t>
    </dgm:pt>
    <dgm:pt modelId="{115A6FA3-1C25-402C-A21F-2FEF50983990}" type="parTrans" cxnId="{48B9B89E-1E39-4EF9-BD08-2D4753546FEF}">
      <dgm:prSet/>
      <dgm:spPr/>
      <dgm:t>
        <a:bodyPr/>
        <a:lstStyle/>
        <a:p>
          <a:endParaRPr lang="ru-RU"/>
        </a:p>
      </dgm:t>
    </dgm:pt>
    <dgm:pt modelId="{1AF9016C-1425-4EC9-9BD9-3D5759E9C5FD}" type="sibTrans" cxnId="{48B9B89E-1E39-4EF9-BD08-2D4753546FEF}">
      <dgm:prSet/>
      <dgm:spPr/>
      <dgm:t>
        <a:bodyPr/>
        <a:lstStyle/>
        <a:p>
          <a:endParaRPr lang="ru-RU"/>
        </a:p>
      </dgm:t>
    </dgm:pt>
    <dgm:pt modelId="{E33DD1E2-85D4-4A57-AF2E-63267C854663}">
      <dgm:prSet phldrT="[Текст]" custT="1"/>
      <dgm:spPr>
        <a:solidFill>
          <a:srgbClr val="1CADE4"/>
        </a:solidFill>
      </dgm:spPr>
      <dgm:t>
        <a:bodyPr/>
        <a:lstStyle/>
        <a:p>
          <a:r>
            <a: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</a:rPr>
            <a:t>Рефлексивный</a:t>
          </a:r>
        </a:p>
      </dgm:t>
    </dgm:pt>
    <dgm:pt modelId="{3287D229-766E-40FD-9A62-02C2282C0EC0}" type="parTrans" cxnId="{C0B598E0-BB4A-4C2A-9C28-CCB804D9C520}">
      <dgm:prSet/>
      <dgm:spPr/>
      <dgm:t>
        <a:bodyPr/>
        <a:lstStyle/>
        <a:p>
          <a:endParaRPr lang="ru-RU"/>
        </a:p>
      </dgm:t>
    </dgm:pt>
    <dgm:pt modelId="{BA3C35C6-8D68-4229-AD84-9CC069938F3C}" type="sibTrans" cxnId="{C0B598E0-BB4A-4C2A-9C28-CCB804D9C520}">
      <dgm:prSet/>
      <dgm:spPr/>
      <dgm:t>
        <a:bodyPr/>
        <a:lstStyle/>
        <a:p>
          <a:endParaRPr lang="ru-RU"/>
        </a:p>
      </dgm:t>
    </dgm:pt>
    <dgm:pt modelId="{6155519A-C0E8-453D-AE67-DA77AE4E5ABB}" type="pres">
      <dgm:prSet presAssocID="{FC3C40E7-6DEC-43C9-B2F4-7096C37A8E4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A230D3-51F0-4654-B5F0-05EA513ADD69}" type="pres">
      <dgm:prSet presAssocID="{CC5F1AEB-A026-4BC6-B594-7367004E807B}" presName="root" presStyleCnt="0">
        <dgm:presLayoutVars>
          <dgm:chMax/>
          <dgm:chPref val="4"/>
        </dgm:presLayoutVars>
      </dgm:prSet>
      <dgm:spPr/>
    </dgm:pt>
    <dgm:pt modelId="{05F015B4-DBEF-4B2F-A6A2-DD8B956CA6D9}" type="pres">
      <dgm:prSet presAssocID="{CC5F1AEB-A026-4BC6-B594-7367004E807B}" presName="rootComposite" presStyleCnt="0">
        <dgm:presLayoutVars/>
      </dgm:prSet>
      <dgm:spPr/>
    </dgm:pt>
    <dgm:pt modelId="{0D2EBF7B-C666-45D6-AD34-C7AA34496C89}" type="pres">
      <dgm:prSet presAssocID="{CC5F1AEB-A026-4BC6-B594-7367004E807B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28074E5-0A22-4E86-A9EA-A8E5A30E2C69}" type="pres">
      <dgm:prSet presAssocID="{CC5F1AEB-A026-4BC6-B594-7367004E807B}" presName="childShape" presStyleCnt="0">
        <dgm:presLayoutVars>
          <dgm:chMax val="0"/>
          <dgm:chPref val="0"/>
        </dgm:presLayoutVars>
      </dgm:prSet>
      <dgm:spPr/>
    </dgm:pt>
    <dgm:pt modelId="{CBC1944E-C085-49D7-B27D-486F9AEEB36C}" type="pres">
      <dgm:prSet presAssocID="{BFBED30E-E5B2-4A73-91DD-7A89903F25F4}" presName="childComposite" presStyleCnt="0">
        <dgm:presLayoutVars>
          <dgm:chMax val="0"/>
          <dgm:chPref val="0"/>
        </dgm:presLayoutVars>
      </dgm:prSet>
      <dgm:spPr/>
    </dgm:pt>
    <dgm:pt modelId="{169A88FF-DA6B-4FE2-9911-447D62679951}" type="pres">
      <dgm:prSet presAssocID="{BFBED30E-E5B2-4A73-91DD-7A89903F25F4}" presName="Imag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12966D"/>
          </a:solidFill>
        </a:ln>
      </dgm:spPr>
      <dgm:t>
        <a:bodyPr/>
        <a:lstStyle/>
        <a:p>
          <a:endParaRPr lang="ru-RU"/>
        </a:p>
      </dgm:t>
    </dgm:pt>
    <dgm:pt modelId="{EADA0F39-BB6A-4171-8DE9-DECF7AE99637}" type="pres">
      <dgm:prSet presAssocID="{BFBED30E-E5B2-4A73-91DD-7A89903F25F4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A298E-A90C-47C6-B3D0-1CE1D4D559C9}" type="pres">
      <dgm:prSet presAssocID="{1C94B0AD-9429-493F-9642-8599EDE3DF50}" presName="childComposite" presStyleCnt="0">
        <dgm:presLayoutVars>
          <dgm:chMax val="0"/>
          <dgm:chPref val="0"/>
        </dgm:presLayoutVars>
      </dgm:prSet>
      <dgm:spPr/>
    </dgm:pt>
    <dgm:pt modelId="{28ACD77B-E4B5-4EA5-B13B-86A243D71263}" type="pres">
      <dgm:prSet presAssocID="{1C94B0AD-9429-493F-9642-8599EDE3DF50}" presName="Image" presStyleLbl="nod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32" t="5233" r="-1144" b="2645"/>
          </a:stretch>
        </a:blipFill>
        <a:ln w="28575">
          <a:solidFill>
            <a:srgbClr val="2384C9"/>
          </a:solidFill>
        </a:ln>
      </dgm:spPr>
      <dgm:t>
        <a:bodyPr/>
        <a:lstStyle/>
        <a:p>
          <a:endParaRPr lang="ru-RU"/>
        </a:p>
      </dgm:t>
    </dgm:pt>
    <dgm:pt modelId="{3AD21442-66EA-4AB1-88EA-9FF613D72FA1}" type="pres">
      <dgm:prSet presAssocID="{1C94B0AD-9429-493F-9642-8599EDE3DF50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50A0F-18BE-4EA0-8986-C9F26D45761D}" type="pres">
      <dgm:prSet presAssocID="{E33DD1E2-85D4-4A57-AF2E-63267C854663}" presName="childComposite" presStyleCnt="0">
        <dgm:presLayoutVars>
          <dgm:chMax val="0"/>
          <dgm:chPref val="0"/>
        </dgm:presLayoutVars>
      </dgm:prSet>
      <dgm:spPr/>
    </dgm:pt>
    <dgm:pt modelId="{761CF55A-E1F1-430B-BB1D-67198CC786C2}" type="pres">
      <dgm:prSet presAssocID="{E33DD1E2-85D4-4A57-AF2E-63267C854663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8575">
          <a:solidFill>
            <a:srgbClr val="1CADE4"/>
          </a:solidFill>
        </a:ln>
      </dgm:spPr>
      <dgm:t>
        <a:bodyPr/>
        <a:lstStyle/>
        <a:p>
          <a:endParaRPr lang="ru-RU"/>
        </a:p>
      </dgm:t>
    </dgm:pt>
    <dgm:pt modelId="{63932ABF-39B8-4976-BC48-C505A1A2B222}" type="pres">
      <dgm:prSet presAssocID="{E33DD1E2-85D4-4A57-AF2E-63267C854663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7203AF-8786-474D-9B24-FB5EE4CD24D4}" type="presOf" srcId="{E33DD1E2-85D4-4A57-AF2E-63267C854663}" destId="{63932ABF-39B8-4976-BC48-C505A1A2B222}" srcOrd="0" destOrd="0" presId="urn:microsoft.com/office/officeart/2008/layout/PictureAccentList"/>
    <dgm:cxn modelId="{39E1BD9E-8BC4-4DB3-B405-0DBB7AF9B926}" srcId="{CC5F1AEB-A026-4BC6-B594-7367004E807B}" destId="{BFBED30E-E5B2-4A73-91DD-7A89903F25F4}" srcOrd="0" destOrd="0" parTransId="{E176A59C-34F5-419B-B868-DC4AD5B9AAB7}" sibTransId="{A8843DA9-873B-4FDE-93DA-75BA2E5060DE}"/>
    <dgm:cxn modelId="{6C3947BB-D4A0-4A37-93A1-68EF55FB1BE7}" type="presOf" srcId="{FC3C40E7-6DEC-43C9-B2F4-7096C37A8E46}" destId="{6155519A-C0E8-453D-AE67-DA77AE4E5ABB}" srcOrd="0" destOrd="0" presId="urn:microsoft.com/office/officeart/2008/layout/PictureAccentList"/>
    <dgm:cxn modelId="{C0B598E0-BB4A-4C2A-9C28-CCB804D9C520}" srcId="{CC5F1AEB-A026-4BC6-B594-7367004E807B}" destId="{E33DD1E2-85D4-4A57-AF2E-63267C854663}" srcOrd="2" destOrd="0" parTransId="{3287D229-766E-40FD-9A62-02C2282C0EC0}" sibTransId="{BA3C35C6-8D68-4229-AD84-9CC069938F3C}"/>
    <dgm:cxn modelId="{2BEEEA59-1FE1-4E6E-B994-F0E7BF573E82}" srcId="{FC3C40E7-6DEC-43C9-B2F4-7096C37A8E46}" destId="{CC5F1AEB-A026-4BC6-B594-7367004E807B}" srcOrd="0" destOrd="0" parTransId="{6788C811-BF84-470E-B97F-03ABD09DDEAD}" sibTransId="{535E402D-E717-48B3-A4E8-0E8889A90606}"/>
    <dgm:cxn modelId="{FF2DB3AF-F0EE-456C-B204-A21C8349D99A}" type="presOf" srcId="{BFBED30E-E5B2-4A73-91DD-7A89903F25F4}" destId="{EADA0F39-BB6A-4171-8DE9-DECF7AE99637}" srcOrd="0" destOrd="0" presId="urn:microsoft.com/office/officeart/2008/layout/PictureAccentList"/>
    <dgm:cxn modelId="{3CE0C8B3-6E2F-436F-BCF2-2FB144261B66}" type="presOf" srcId="{1C94B0AD-9429-493F-9642-8599EDE3DF50}" destId="{3AD21442-66EA-4AB1-88EA-9FF613D72FA1}" srcOrd="0" destOrd="0" presId="urn:microsoft.com/office/officeart/2008/layout/PictureAccentList"/>
    <dgm:cxn modelId="{48B9B89E-1E39-4EF9-BD08-2D4753546FEF}" srcId="{CC5F1AEB-A026-4BC6-B594-7367004E807B}" destId="{1C94B0AD-9429-493F-9642-8599EDE3DF50}" srcOrd="1" destOrd="0" parTransId="{115A6FA3-1C25-402C-A21F-2FEF50983990}" sibTransId="{1AF9016C-1425-4EC9-9BD9-3D5759E9C5FD}"/>
    <dgm:cxn modelId="{090F3FDE-3852-4C10-AD19-0238D580BE79}" type="presOf" srcId="{CC5F1AEB-A026-4BC6-B594-7367004E807B}" destId="{0D2EBF7B-C666-45D6-AD34-C7AA34496C89}" srcOrd="0" destOrd="0" presId="urn:microsoft.com/office/officeart/2008/layout/PictureAccentList"/>
    <dgm:cxn modelId="{4F9BCCE6-AE1C-4AEF-B1C7-59EB8286203C}" type="presParOf" srcId="{6155519A-C0E8-453D-AE67-DA77AE4E5ABB}" destId="{EFA230D3-51F0-4654-B5F0-05EA513ADD69}" srcOrd="0" destOrd="0" presId="urn:microsoft.com/office/officeart/2008/layout/PictureAccentList"/>
    <dgm:cxn modelId="{46F0C319-809E-471B-9B59-E6500B10F9CC}" type="presParOf" srcId="{EFA230D3-51F0-4654-B5F0-05EA513ADD69}" destId="{05F015B4-DBEF-4B2F-A6A2-DD8B956CA6D9}" srcOrd="0" destOrd="0" presId="urn:microsoft.com/office/officeart/2008/layout/PictureAccentList"/>
    <dgm:cxn modelId="{549FEB5C-AB3D-46F0-B55C-D410DFC735BB}" type="presParOf" srcId="{05F015B4-DBEF-4B2F-A6A2-DD8B956CA6D9}" destId="{0D2EBF7B-C666-45D6-AD34-C7AA34496C89}" srcOrd="0" destOrd="0" presId="urn:microsoft.com/office/officeart/2008/layout/PictureAccentList"/>
    <dgm:cxn modelId="{A3832BE6-2F1F-420E-94CD-375FB55C39CB}" type="presParOf" srcId="{EFA230D3-51F0-4654-B5F0-05EA513ADD69}" destId="{428074E5-0A22-4E86-A9EA-A8E5A30E2C69}" srcOrd="1" destOrd="0" presId="urn:microsoft.com/office/officeart/2008/layout/PictureAccentList"/>
    <dgm:cxn modelId="{34CFC797-6A11-4E0C-9035-E590348D2A95}" type="presParOf" srcId="{428074E5-0A22-4E86-A9EA-A8E5A30E2C69}" destId="{CBC1944E-C085-49D7-B27D-486F9AEEB36C}" srcOrd="0" destOrd="0" presId="urn:microsoft.com/office/officeart/2008/layout/PictureAccentList"/>
    <dgm:cxn modelId="{4A6BE608-11B9-4E8B-98ED-53B40EBA0532}" type="presParOf" srcId="{CBC1944E-C085-49D7-B27D-486F9AEEB36C}" destId="{169A88FF-DA6B-4FE2-9911-447D62679951}" srcOrd="0" destOrd="0" presId="urn:microsoft.com/office/officeart/2008/layout/PictureAccentList"/>
    <dgm:cxn modelId="{43E3FF8B-744B-4810-B253-8FFC02271964}" type="presParOf" srcId="{CBC1944E-C085-49D7-B27D-486F9AEEB36C}" destId="{EADA0F39-BB6A-4171-8DE9-DECF7AE99637}" srcOrd="1" destOrd="0" presId="urn:microsoft.com/office/officeart/2008/layout/PictureAccentList"/>
    <dgm:cxn modelId="{1C2DC43D-551B-4BFF-A972-C39259866732}" type="presParOf" srcId="{428074E5-0A22-4E86-A9EA-A8E5A30E2C69}" destId="{403A298E-A90C-47C6-B3D0-1CE1D4D559C9}" srcOrd="1" destOrd="0" presId="urn:microsoft.com/office/officeart/2008/layout/PictureAccentList"/>
    <dgm:cxn modelId="{5911FCA6-A019-4171-8DE0-BD7213740AB8}" type="presParOf" srcId="{403A298E-A90C-47C6-B3D0-1CE1D4D559C9}" destId="{28ACD77B-E4B5-4EA5-B13B-86A243D71263}" srcOrd="0" destOrd="0" presId="urn:microsoft.com/office/officeart/2008/layout/PictureAccentList"/>
    <dgm:cxn modelId="{6F9052BC-A820-4D6E-8E7E-699A5F20B66B}" type="presParOf" srcId="{403A298E-A90C-47C6-B3D0-1CE1D4D559C9}" destId="{3AD21442-66EA-4AB1-88EA-9FF613D72FA1}" srcOrd="1" destOrd="0" presId="urn:microsoft.com/office/officeart/2008/layout/PictureAccentList"/>
    <dgm:cxn modelId="{4F8B3960-C832-4FF8-9718-5DAB4B1AA2B1}" type="presParOf" srcId="{428074E5-0A22-4E86-A9EA-A8E5A30E2C69}" destId="{60750A0F-18BE-4EA0-8986-C9F26D45761D}" srcOrd="2" destOrd="0" presId="urn:microsoft.com/office/officeart/2008/layout/PictureAccentList"/>
    <dgm:cxn modelId="{6D884BD6-018F-4D8D-934A-5DD381614E97}" type="presParOf" srcId="{60750A0F-18BE-4EA0-8986-C9F26D45761D}" destId="{761CF55A-E1F1-430B-BB1D-67198CC786C2}" srcOrd="0" destOrd="0" presId="urn:microsoft.com/office/officeart/2008/layout/PictureAccentList"/>
    <dgm:cxn modelId="{E6C3F200-2A46-4846-B46B-77B03E503050}" type="presParOf" srcId="{60750A0F-18BE-4EA0-8986-C9F26D45761D}" destId="{63932ABF-39B8-4976-BC48-C505A1A2B22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3EDC78-4A30-48CF-888E-EC564F7CD73A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7DB4344D-5715-4684-BC48-F85EF9D5E53F}">
      <dgm:prSet custT="1"/>
      <dgm:spPr>
        <a:solidFill>
          <a:srgbClr val="0038EA"/>
        </a:solidFill>
        <a:ln w="38100">
          <a:solidFill>
            <a:srgbClr val="FFFFFF"/>
          </a:solidFill>
        </a:ln>
      </dgm:spPr>
      <dgm:t>
        <a:bodyPr/>
        <a:lstStyle/>
        <a:p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  <a:ea typeface="+mn-ea"/>
              <a:cs typeface="+mn-cs"/>
            </a:rPr>
            <a:t>расширение содержания программы за счет включения                          новых тем по запросу участников образовательного процесса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  <a:ea typeface="+mn-ea"/>
              <a:cs typeface="+mn-cs"/>
            </a:rPr>
            <a:t>;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gnolia Script" panose="02000503070000020003" pitchFamily="2" charset="-52"/>
            <a:ea typeface="+mn-ea"/>
            <a:cs typeface="+mn-cs"/>
          </a:endParaRPr>
        </a:p>
      </dgm:t>
    </dgm:pt>
    <dgm:pt modelId="{CF307A9C-3F67-40AC-99F5-D4EDEAFA7943}" type="parTrans" cxnId="{043BFBE7-98F2-43B0-B5C1-8B1CA78238E0}">
      <dgm:prSet/>
      <dgm:spPr/>
      <dgm:t>
        <a:bodyPr/>
        <a:lstStyle/>
        <a:p>
          <a:endParaRPr lang="ru-RU"/>
        </a:p>
      </dgm:t>
    </dgm:pt>
    <dgm:pt modelId="{4FD7C6DE-69E6-4DB9-9F50-A55DE189720E}" type="sibTrans" cxnId="{043BFBE7-98F2-43B0-B5C1-8B1CA78238E0}">
      <dgm:prSet/>
      <dgm:spPr/>
      <dgm:t>
        <a:bodyPr/>
        <a:lstStyle/>
        <a:p>
          <a:endParaRPr lang="ru-RU"/>
        </a:p>
      </dgm:t>
    </dgm:pt>
    <dgm:pt modelId="{3CAA30CA-B5D0-4BDB-92AA-91E1C8BED00E}">
      <dgm:prSet custT="1"/>
      <dgm:spPr>
        <a:solidFill>
          <a:srgbClr val="0177A1"/>
        </a:solidFill>
        <a:ln w="38100">
          <a:solidFill>
            <a:srgbClr val="FFFFFF"/>
          </a:solidFill>
        </a:ln>
      </dgm:spPr>
      <dgm:t>
        <a:bodyPr/>
        <a:lstStyle/>
        <a:p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  <a:ea typeface="+mn-ea"/>
              <a:cs typeface="+mn-cs"/>
            </a:rPr>
            <a:t>внедрение дистанционных технологий с целью                               увеличения охвата участников программы;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gnolia Script" panose="02000503070000020003" pitchFamily="2" charset="-52"/>
            <a:ea typeface="+mn-ea"/>
            <a:cs typeface="+mn-cs"/>
          </a:endParaRPr>
        </a:p>
      </dgm:t>
    </dgm:pt>
    <dgm:pt modelId="{937F431B-9359-4F09-A5F3-5449125F9B7E}" type="parTrans" cxnId="{B3028BE8-A3E0-4623-8689-4483957F651C}">
      <dgm:prSet/>
      <dgm:spPr/>
      <dgm:t>
        <a:bodyPr/>
        <a:lstStyle/>
        <a:p>
          <a:endParaRPr lang="ru-RU"/>
        </a:p>
      </dgm:t>
    </dgm:pt>
    <dgm:pt modelId="{7837BC9E-B609-4CD3-BD9B-D1EF13EED8F3}" type="sibTrans" cxnId="{B3028BE8-A3E0-4623-8689-4483957F651C}">
      <dgm:prSet/>
      <dgm:spPr/>
      <dgm:t>
        <a:bodyPr/>
        <a:lstStyle/>
        <a:p>
          <a:endParaRPr lang="ru-RU"/>
        </a:p>
      </dgm:t>
    </dgm:pt>
    <dgm:pt modelId="{E0A8CF06-90D1-49B3-9C6B-E4B1EC903936}">
      <dgm:prSet custT="1"/>
      <dgm:spPr>
        <a:solidFill>
          <a:srgbClr val="0B6D6F"/>
        </a:solidFill>
        <a:ln w="38100">
          <a:solidFill>
            <a:srgbClr val="FFFFFF"/>
          </a:solidFill>
        </a:ln>
      </dgm:spPr>
      <dgm:t>
        <a:bodyPr/>
        <a:lstStyle/>
        <a:p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  <a:ea typeface="+mn-ea"/>
              <a:cs typeface="+mn-cs"/>
            </a:rPr>
            <a:t>расширение материально-технической базы;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gnolia Script" panose="02000503070000020003" pitchFamily="2" charset="-52"/>
            <a:ea typeface="+mn-ea"/>
            <a:cs typeface="+mn-cs"/>
          </a:endParaRPr>
        </a:p>
      </dgm:t>
    </dgm:pt>
    <dgm:pt modelId="{2DB79CFE-6E71-4230-BC02-7AFAAB3B1958}" type="parTrans" cxnId="{AC69A5AA-F89E-41D2-BE2B-72C6F3850E77}">
      <dgm:prSet/>
      <dgm:spPr/>
      <dgm:t>
        <a:bodyPr/>
        <a:lstStyle/>
        <a:p>
          <a:endParaRPr lang="ru-RU"/>
        </a:p>
      </dgm:t>
    </dgm:pt>
    <dgm:pt modelId="{8FE79B59-EF52-4141-92C9-766E084DD3FB}" type="sibTrans" cxnId="{AC69A5AA-F89E-41D2-BE2B-72C6F3850E77}">
      <dgm:prSet/>
      <dgm:spPr/>
      <dgm:t>
        <a:bodyPr/>
        <a:lstStyle/>
        <a:p>
          <a:endParaRPr lang="ru-RU"/>
        </a:p>
      </dgm:t>
    </dgm:pt>
    <dgm:pt modelId="{7B48C7FA-C6DF-4681-9DD8-7D185FC25807}">
      <dgm:prSet custT="1"/>
      <dgm:spPr>
        <a:solidFill>
          <a:srgbClr val="008000"/>
        </a:solidFill>
        <a:ln w="38100">
          <a:solidFill>
            <a:srgbClr val="FFFFFF"/>
          </a:solidFill>
        </a:ln>
      </dgm:spPr>
      <dgm:t>
        <a:bodyPr/>
        <a:lstStyle/>
        <a:p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  <a:ea typeface="+mn-ea"/>
              <a:cs typeface="+mn-cs"/>
            </a:rPr>
            <a:t>распространение программы                                                                                       в образовательных </a:t>
          </a:r>
          <a:r>
            <a:rPr lang="ru-RU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  <a:ea typeface="+mn-ea"/>
              <a:cs typeface="+mn-cs"/>
            </a:rPr>
            <a:t>организациях Тамбовской 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  <a:ea typeface="+mn-ea"/>
              <a:cs typeface="+mn-cs"/>
            </a:rPr>
            <a:t>области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gnolia Script" panose="02000503070000020003" pitchFamily="2" charset="-52"/>
            <a:ea typeface="+mn-ea"/>
            <a:cs typeface="+mn-cs"/>
          </a:endParaRPr>
        </a:p>
      </dgm:t>
    </dgm:pt>
    <dgm:pt modelId="{24C87EC9-B328-40B0-B1E1-4CAF69408A85}" type="parTrans" cxnId="{59B46B32-627D-4526-8D87-10B88B141514}">
      <dgm:prSet/>
      <dgm:spPr/>
      <dgm:t>
        <a:bodyPr/>
        <a:lstStyle/>
        <a:p>
          <a:endParaRPr lang="ru-RU"/>
        </a:p>
      </dgm:t>
    </dgm:pt>
    <dgm:pt modelId="{4D2869DE-7677-4D1B-A0D3-6F72317B3594}" type="sibTrans" cxnId="{59B46B32-627D-4526-8D87-10B88B141514}">
      <dgm:prSet/>
      <dgm:spPr/>
      <dgm:t>
        <a:bodyPr/>
        <a:lstStyle/>
        <a:p>
          <a:endParaRPr lang="ru-RU"/>
        </a:p>
      </dgm:t>
    </dgm:pt>
    <dgm:pt modelId="{AF805425-3C45-438E-AC89-0DB831538262}" type="pres">
      <dgm:prSet presAssocID="{053EDC78-4A30-48CF-888E-EC564F7CD73A}" presName="linearFlow" presStyleCnt="0">
        <dgm:presLayoutVars>
          <dgm:dir/>
          <dgm:resizeHandles val="exact"/>
        </dgm:presLayoutVars>
      </dgm:prSet>
      <dgm:spPr/>
    </dgm:pt>
    <dgm:pt modelId="{B4F4496D-AC02-47B2-96E8-3E10621E2F5D}" type="pres">
      <dgm:prSet presAssocID="{7DB4344D-5715-4684-BC48-F85EF9D5E53F}" presName="composite" presStyleCnt="0"/>
      <dgm:spPr/>
    </dgm:pt>
    <dgm:pt modelId="{2CE92FC7-BE0B-4020-A6FB-0FE334A066E9}" type="pres">
      <dgm:prSet presAssocID="{7DB4344D-5715-4684-BC48-F85EF9D5E53F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FFFFFF"/>
          </a:solidFill>
        </a:ln>
      </dgm:spPr>
    </dgm:pt>
    <dgm:pt modelId="{8D82683D-918D-46CE-BAA6-839AAEA42B3C}" type="pres">
      <dgm:prSet presAssocID="{7DB4344D-5715-4684-BC48-F85EF9D5E53F}" presName="txShp" presStyleLbl="node1" presStyleIdx="0" presStyleCnt="4" custScaleY="99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70A22-3BF8-499D-A827-70725AD9D721}" type="pres">
      <dgm:prSet presAssocID="{4FD7C6DE-69E6-4DB9-9F50-A55DE189720E}" presName="spacing" presStyleCnt="0"/>
      <dgm:spPr/>
    </dgm:pt>
    <dgm:pt modelId="{ECD87211-B328-4F74-96FD-02BEF0A48A36}" type="pres">
      <dgm:prSet presAssocID="{3CAA30CA-B5D0-4BDB-92AA-91E1C8BED00E}" presName="composite" presStyleCnt="0"/>
      <dgm:spPr/>
    </dgm:pt>
    <dgm:pt modelId="{840EE939-B44E-4CAE-8E50-5EA31E216339}" type="pres">
      <dgm:prSet presAssocID="{3CAA30CA-B5D0-4BDB-92AA-91E1C8BED00E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FFFFFF"/>
          </a:solidFill>
        </a:ln>
      </dgm:spPr>
    </dgm:pt>
    <dgm:pt modelId="{B3D4EDA5-B6E0-4FC7-A80A-620391E51F57}" type="pres">
      <dgm:prSet presAssocID="{3CAA30CA-B5D0-4BDB-92AA-91E1C8BED00E}" presName="txShp" presStyleLbl="node1" presStyleIdx="1" presStyleCnt="4" custScaleY="93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C0239-2379-4728-916F-BE345401F452}" type="pres">
      <dgm:prSet presAssocID="{7837BC9E-B609-4CD3-BD9B-D1EF13EED8F3}" presName="spacing" presStyleCnt="0"/>
      <dgm:spPr/>
    </dgm:pt>
    <dgm:pt modelId="{47C32744-4227-42D1-BA9B-20807E3AF8C9}" type="pres">
      <dgm:prSet presAssocID="{E0A8CF06-90D1-49B3-9C6B-E4B1EC903936}" presName="composite" presStyleCnt="0"/>
      <dgm:spPr/>
    </dgm:pt>
    <dgm:pt modelId="{5D9815A2-017B-4245-BF8F-7812BEF94C36}" type="pres">
      <dgm:prSet presAssocID="{E0A8CF06-90D1-49B3-9C6B-E4B1EC903936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FFFFFF"/>
          </a:solidFill>
        </a:ln>
      </dgm:spPr>
    </dgm:pt>
    <dgm:pt modelId="{AD66A2BD-BE4D-4555-8E20-B13D1A3089E8}" type="pres">
      <dgm:prSet presAssocID="{E0A8CF06-90D1-49B3-9C6B-E4B1EC903936}" presName="txShp" presStyleLbl="node1" presStyleIdx="2" presStyleCnt="4" custScaleY="89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C9673-C148-47C6-87E8-FF63DB6442DE}" type="pres">
      <dgm:prSet presAssocID="{8FE79B59-EF52-4141-92C9-766E084DD3FB}" presName="spacing" presStyleCnt="0"/>
      <dgm:spPr/>
    </dgm:pt>
    <dgm:pt modelId="{BEC3D559-3752-4126-9750-4A99ED599539}" type="pres">
      <dgm:prSet presAssocID="{7B48C7FA-C6DF-4681-9DD8-7D185FC25807}" presName="composite" presStyleCnt="0"/>
      <dgm:spPr/>
    </dgm:pt>
    <dgm:pt modelId="{28EFE908-F217-4661-B702-8A9138331C09}" type="pres">
      <dgm:prSet presAssocID="{7B48C7FA-C6DF-4681-9DD8-7D185FC2580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38100">
          <a:solidFill>
            <a:srgbClr val="FFFFFF"/>
          </a:solidFill>
        </a:ln>
      </dgm:spPr>
    </dgm:pt>
    <dgm:pt modelId="{25998146-8BF3-48F2-A6A8-03B5709B23A3}" type="pres">
      <dgm:prSet presAssocID="{7B48C7FA-C6DF-4681-9DD8-7D185FC25807}" presName="txShp" presStyleLbl="node1" presStyleIdx="3" presStyleCnt="4" custScaleY="91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69A5AA-F89E-41D2-BE2B-72C6F3850E77}" srcId="{053EDC78-4A30-48CF-888E-EC564F7CD73A}" destId="{E0A8CF06-90D1-49B3-9C6B-E4B1EC903936}" srcOrd="2" destOrd="0" parTransId="{2DB79CFE-6E71-4230-BC02-7AFAAB3B1958}" sibTransId="{8FE79B59-EF52-4141-92C9-766E084DD3FB}"/>
    <dgm:cxn modelId="{C20F432D-8E57-4E1A-9709-800BFF23184D}" type="presOf" srcId="{053EDC78-4A30-48CF-888E-EC564F7CD73A}" destId="{AF805425-3C45-438E-AC89-0DB831538262}" srcOrd="0" destOrd="0" presId="urn:microsoft.com/office/officeart/2005/8/layout/vList3"/>
    <dgm:cxn modelId="{59B46B32-627D-4526-8D87-10B88B141514}" srcId="{053EDC78-4A30-48CF-888E-EC564F7CD73A}" destId="{7B48C7FA-C6DF-4681-9DD8-7D185FC25807}" srcOrd="3" destOrd="0" parTransId="{24C87EC9-B328-40B0-B1E1-4CAF69408A85}" sibTransId="{4D2869DE-7677-4D1B-A0D3-6F72317B3594}"/>
    <dgm:cxn modelId="{043BFBE7-98F2-43B0-B5C1-8B1CA78238E0}" srcId="{053EDC78-4A30-48CF-888E-EC564F7CD73A}" destId="{7DB4344D-5715-4684-BC48-F85EF9D5E53F}" srcOrd="0" destOrd="0" parTransId="{CF307A9C-3F67-40AC-99F5-D4EDEAFA7943}" sibTransId="{4FD7C6DE-69E6-4DB9-9F50-A55DE189720E}"/>
    <dgm:cxn modelId="{27D941EE-F81D-44D9-9F5C-EDE6633FC432}" type="presOf" srcId="{E0A8CF06-90D1-49B3-9C6B-E4B1EC903936}" destId="{AD66A2BD-BE4D-4555-8E20-B13D1A3089E8}" srcOrd="0" destOrd="0" presId="urn:microsoft.com/office/officeart/2005/8/layout/vList3"/>
    <dgm:cxn modelId="{DEC11805-C3C4-45D7-A4D6-ADA175BA4DF5}" type="presOf" srcId="{7B48C7FA-C6DF-4681-9DD8-7D185FC25807}" destId="{25998146-8BF3-48F2-A6A8-03B5709B23A3}" srcOrd="0" destOrd="0" presId="urn:microsoft.com/office/officeart/2005/8/layout/vList3"/>
    <dgm:cxn modelId="{ECF481FC-5500-4A40-9850-B4A44858A7FC}" type="presOf" srcId="{7DB4344D-5715-4684-BC48-F85EF9D5E53F}" destId="{8D82683D-918D-46CE-BAA6-839AAEA42B3C}" srcOrd="0" destOrd="0" presId="urn:microsoft.com/office/officeart/2005/8/layout/vList3"/>
    <dgm:cxn modelId="{B3028BE8-A3E0-4623-8689-4483957F651C}" srcId="{053EDC78-4A30-48CF-888E-EC564F7CD73A}" destId="{3CAA30CA-B5D0-4BDB-92AA-91E1C8BED00E}" srcOrd="1" destOrd="0" parTransId="{937F431B-9359-4F09-A5F3-5449125F9B7E}" sibTransId="{7837BC9E-B609-4CD3-BD9B-D1EF13EED8F3}"/>
    <dgm:cxn modelId="{A9775B6A-C795-4151-8861-EF53E8D57412}" type="presOf" srcId="{3CAA30CA-B5D0-4BDB-92AA-91E1C8BED00E}" destId="{B3D4EDA5-B6E0-4FC7-A80A-620391E51F57}" srcOrd="0" destOrd="0" presId="urn:microsoft.com/office/officeart/2005/8/layout/vList3"/>
    <dgm:cxn modelId="{B3FCD4E3-F9E4-4EBF-A211-A44F6EDF7B0B}" type="presParOf" srcId="{AF805425-3C45-438E-AC89-0DB831538262}" destId="{B4F4496D-AC02-47B2-96E8-3E10621E2F5D}" srcOrd="0" destOrd="0" presId="urn:microsoft.com/office/officeart/2005/8/layout/vList3"/>
    <dgm:cxn modelId="{7473B772-5952-4A7B-8E54-AFE546842BCC}" type="presParOf" srcId="{B4F4496D-AC02-47B2-96E8-3E10621E2F5D}" destId="{2CE92FC7-BE0B-4020-A6FB-0FE334A066E9}" srcOrd="0" destOrd="0" presId="urn:microsoft.com/office/officeart/2005/8/layout/vList3"/>
    <dgm:cxn modelId="{5B8719B5-4BE3-42E2-9CC9-0A632C51DC63}" type="presParOf" srcId="{B4F4496D-AC02-47B2-96E8-3E10621E2F5D}" destId="{8D82683D-918D-46CE-BAA6-839AAEA42B3C}" srcOrd="1" destOrd="0" presId="urn:microsoft.com/office/officeart/2005/8/layout/vList3"/>
    <dgm:cxn modelId="{C108D9B8-0C87-470E-9DE4-BA076B2BB6EE}" type="presParOf" srcId="{AF805425-3C45-438E-AC89-0DB831538262}" destId="{9A770A22-3BF8-499D-A827-70725AD9D721}" srcOrd="1" destOrd="0" presId="urn:microsoft.com/office/officeart/2005/8/layout/vList3"/>
    <dgm:cxn modelId="{1F8F7F5E-78A6-4448-8E96-3588EB265A14}" type="presParOf" srcId="{AF805425-3C45-438E-AC89-0DB831538262}" destId="{ECD87211-B328-4F74-96FD-02BEF0A48A36}" srcOrd="2" destOrd="0" presId="urn:microsoft.com/office/officeart/2005/8/layout/vList3"/>
    <dgm:cxn modelId="{523B56F0-2E23-4752-A764-BB03CEF9D86A}" type="presParOf" srcId="{ECD87211-B328-4F74-96FD-02BEF0A48A36}" destId="{840EE939-B44E-4CAE-8E50-5EA31E216339}" srcOrd="0" destOrd="0" presId="urn:microsoft.com/office/officeart/2005/8/layout/vList3"/>
    <dgm:cxn modelId="{CCD03CEB-76DA-4BF7-9713-B3B982538CE8}" type="presParOf" srcId="{ECD87211-B328-4F74-96FD-02BEF0A48A36}" destId="{B3D4EDA5-B6E0-4FC7-A80A-620391E51F57}" srcOrd="1" destOrd="0" presId="urn:microsoft.com/office/officeart/2005/8/layout/vList3"/>
    <dgm:cxn modelId="{1C73FAB9-B1BD-4D2E-9673-BB029EBA14D4}" type="presParOf" srcId="{AF805425-3C45-438E-AC89-0DB831538262}" destId="{ABAC0239-2379-4728-916F-BE345401F452}" srcOrd="3" destOrd="0" presId="urn:microsoft.com/office/officeart/2005/8/layout/vList3"/>
    <dgm:cxn modelId="{B3497029-6D85-4BC6-AC61-34D88D81D311}" type="presParOf" srcId="{AF805425-3C45-438E-AC89-0DB831538262}" destId="{47C32744-4227-42D1-BA9B-20807E3AF8C9}" srcOrd="4" destOrd="0" presId="urn:microsoft.com/office/officeart/2005/8/layout/vList3"/>
    <dgm:cxn modelId="{5507C55D-A4D3-4B23-A81E-A57D58523CC9}" type="presParOf" srcId="{47C32744-4227-42D1-BA9B-20807E3AF8C9}" destId="{5D9815A2-017B-4245-BF8F-7812BEF94C36}" srcOrd="0" destOrd="0" presId="urn:microsoft.com/office/officeart/2005/8/layout/vList3"/>
    <dgm:cxn modelId="{B2C4B38C-C4B6-47FB-9E02-FB556AF00221}" type="presParOf" srcId="{47C32744-4227-42D1-BA9B-20807E3AF8C9}" destId="{AD66A2BD-BE4D-4555-8E20-B13D1A3089E8}" srcOrd="1" destOrd="0" presId="urn:microsoft.com/office/officeart/2005/8/layout/vList3"/>
    <dgm:cxn modelId="{7F0CBB75-424A-4983-953C-4F817C009C3F}" type="presParOf" srcId="{AF805425-3C45-438E-AC89-0DB831538262}" destId="{4BBC9673-C148-47C6-87E8-FF63DB6442DE}" srcOrd="5" destOrd="0" presId="urn:microsoft.com/office/officeart/2005/8/layout/vList3"/>
    <dgm:cxn modelId="{B9C8BCA8-6900-49F4-B8D2-88CD80A3E63B}" type="presParOf" srcId="{AF805425-3C45-438E-AC89-0DB831538262}" destId="{BEC3D559-3752-4126-9750-4A99ED599539}" srcOrd="6" destOrd="0" presId="urn:microsoft.com/office/officeart/2005/8/layout/vList3"/>
    <dgm:cxn modelId="{9F398AFC-8C69-46DB-BC93-B2525251F7B4}" type="presParOf" srcId="{BEC3D559-3752-4126-9750-4A99ED599539}" destId="{28EFE908-F217-4661-B702-8A9138331C09}" srcOrd="0" destOrd="0" presId="urn:microsoft.com/office/officeart/2005/8/layout/vList3"/>
    <dgm:cxn modelId="{E887E486-80E1-4301-9404-4CDBEC15D144}" type="presParOf" srcId="{BEC3D559-3752-4126-9750-4A99ED599539}" destId="{25998146-8BF3-48F2-A6A8-03B5709B23A3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EBF7B-C666-45D6-AD34-C7AA34496C89}">
      <dsp:nvSpPr>
        <dsp:cNvPr id="0" name=""/>
        <dsp:cNvSpPr/>
      </dsp:nvSpPr>
      <dsp:spPr>
        <a:xfrm>
          <a:off x="263658" y="1512"/>
          <a:ext cx="4982601" cy="90970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</a:rPr>
            <a:t>Этапы реализации программы:</a:t>
          </a:r>
          <a:endParaRPr lang="ru-RU" sz="280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gnolia Script" panose="02000503070000020003" pitchFamily="2" charset="-52"/>
          </a:endParaRPr>
        </a:p>
      </dsp:txBody>
      <dsp:txXfrm>
        <a:off x="290302" y="28156"/>
        <a:ext cx="4929313" cy="856413"/>
      </dsp:txXfrm>
    </dsp:sp>
    <dsp:sp modelId="{169A88FF-DA6B-4FE2-9911-447D62679951}">
      <dsp:nvSpPr>
        <dsp:cNvPr id="0" name=""/>
        <dsp:cNvSpPr/>
      </dsp:nvSpPr>
      <dsp:spPr>
        <a:xfrm>
          <a:off x="263658" y="1074960"/>
          <a:ext cx="909701" cy="90970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12966D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DA0F39-BB6A-4171-8DE9-DECF7AE99637}">
      <dsp:nvSpPr>
        <dsp:cNvPr id="0" name=""/>
        <dsp:cNvSpPr/>
      </dsp:nvSpPr>
      <dsp:spPr>
        <a:xfrm>
          <a:off x="1227941" y="1074960"/>
          <a:ext cx="4018318" cy="909701"/>
        </a:xfrm>
        <a:prstGeom prst="roundRect">
          <a:avLst>
            <a:gd name="adj" fmla="val 16670"/>
          </a:avLst>
        </a:prstGeom>
        <a:solidFill>
          <a:srgbClr val="12966D"/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</a:rPr>
            <a:t>Диагностический</a:t>
          </a:r>
          <a:endParaRPr lang="ru-RU" sz="240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gnolia Script" panose="02000503070000020003" pitchFamily="2" charset="-52"/>
          </a:endParaRPr>
        </a:p>
      </dsp:txBody>
      <dsp:txXfrm>
        <a:off x="1272357" y="1119376"/>
        <a:ext cx="3929486" cy="820869"/>
      </dsp:txXfrm>
    </dsp:sp>
    <dsp:sp modelId="{28ACD77B-E4B5-4EA5-B13B-86A243D71263}">
      <dsp:nvSpPr>
        <dsp:cNvPr id="0" name=""/>
        <dsp:cNvSpPr/>
      </dsp:nvSpPr>
      <dsp:spPr>
        <a:xfrm>
          <a:off x="263658" y="2093826"/>
          <a:ext cx="909701" cy="909701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32" t="5233" r="-1144" b="2645"/>
          </a:stretch>
        </a:blipFill>
        <a:ln w="28575">
          <a:solidFill>
            <a:srgbClr val="2384C9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D21442-66EA-4AB1-88EA-9FF613D72FA1}">
      <dsp:nvSpPr>
        <dsp:cNvPr id="0" name=""/>
        <dsp:cNvSpPr/>
      </dsp:nvSpPr>
      <dsp:spPr>
        <a:xfrm>
          <a:off x="1227941" y="2093826"/>
          <a:ext cx="4018318" cy="909701"/>
        </a:xfrm>
        <a:prstGeom prst="roundRect">
          <a:avLst>
            <a:gd name="adj" fmla="val 16670"/>
          </a:avLst>
        </a:prstGeom>
        <a:solidFill>
          <a:srgbClr val="2384C9"/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</a:rPr>
            <a:t>Основной</a:t>
          </a:r>
        </a:p>
      </dsp:txBody>
      <dsp:txXfrm>
        <a:off x="1272357" y="2138242"/>
        <a:ext cx="3929486" cy="820869"/>
      </dsp:txXfrm>
    </dsp:sp>
    <dsp:sp modelId="{761CF55A-E1F1-430B-BB1D-67198CC786C2}">
      <dsp:nvSpPr>
        <dsp:cNvPr id="0" name=""/>
        <dsp:cNvSpPr/>
      </dsp:nvSpPr>
      <dsp:spPr>
        <a:xfrm>
          <a:off x="263658" y="3112691"/>
          <a:ext cx="909701" cy="90970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8575">
          <a:solidFill>
            <a:srgbClr val="1CADE4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32ABF-39B8-4976-BC48-C505A1A2B222}">
      <dsp:nvSpPr>
        <dsp:cNvPr id="0" name=""/>
        <dsp:cNvSpPr/>
      </dsp:nvSpPr>
      <dsp:spPr>
        <a:xfrm>
          <a:off x="1227941" y="3112691"/>
          <a:ext cx="4018318" cy="909701"/>
        </a:xfrm>
        <a:prstGeom prst="roundRect">
          <a:avLst>
            <a:gd name="adj" fmla="val 16670"/>
          </a:avLst>
        </a:prstGeom>
        <a:solidFill>
          <a:srgbClr val="1CADE4"/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</a:rPr>
            <a:t>Рефлексивный</a:t>
          </a:r>
        </a:p>
      </dsp:txBody>
      <dsp:txXfrm>
        <a:off x="1272357" y="3157107"/>
        <a:ext cx="3929486" cy="820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2683D-918D-46CE-BAA6-839AAEA42B3C}">
      <dsp:nvSpPr>
        <dsp:cNvPr id="0" name=""/>
        <dsp:cNvSpPr/>
      </dsp:nvSpPr>
      <dsp:spPr>
        <a:xfrm rot="10800000">
          <a:off x="1943976" y="2656"/>
          <a:ext cx="6851412" cy="870707"/>
        </a:xfrm>
        <a:prstGeom prst="homePlate">
          <a:avLst/>
        </a:prstGeom>
        <a:solidFill>
          <a:srgbClr val="0038EA"/>
        </a:solidFill>
        <a:ln w="381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95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  <a:ea typeface="+mn-ea"/>
              <a:cs typeface="+mn-cs"/>
            </a:rPr>
            <a:t>расширение содержания программы за счет включения                          новых тем по запросу участников образовательного процесса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  <a:ea typeface="+mn-ea"/>
              <a:cs typeface="+mn-cs"/>
            </a:rPr>
            <a:t>;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gnolia Script" panose="02000503070000020003" pitchFamily="2" charset="-52"/>
            <a:ea typeface="+mn-ea"/>
            <a:cs typeface="+mn-cs"/>
          </a:endParaRPr>
        </a:p>
      </dsp:txBody>
      <dsp:txXfrm rot="10800000">
        <a:off x="2161653" y="2656"/>
        <a:ext cx="6633735" cy="870707"/>
      </dsp:txXfrm>
    </dsp:sp>
    <dsp:sp modelId="{2CE92FC7-BE0B-4020-A6FB-0FE334A066E9}">
      <dsp:nvSpPr>
        <dsp:cNvPr id="0" name=""/>
        <dsp:cNvSpPr/>
      </dsp:nvSpPr>
      <dsp:spPr>
        <a:xfrm>
          <a:off x="1507487" y="1521"/>
          <a:ext cx="872977" cy="87297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4EDA5-B6E0-4FC7-A80A-620391E51F57}">
      <dsp:nvSpPr>
        <dsp:cNvPr id="0" name=""/>
        <dsp:cNvSpPr/>
      </dsp:nvSpPr>
      <dsp:spPr>
        <a:xfrm rot="10800000">
          <a:off x="1943976" y="1161475"/>
          <a:ext cx="6851412" cy="820206"/>
        </a:xfrm>
        <a:prstGeom prst="homePlate">
          <a:avLst/>
        </a:prstGeom>
        <a:solidFill>
          <a:srgbClr val="0177A1"/>
        </a:solidFill>
        <a:ln w="381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95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  <a:ea typeface="+mn-ea"/>
              <a:cs typeface="+mn-cs"/>
            </a:rPr>
            <a:t>внедрение дистанционных технологий с целью                               увеличения охвата участников программы;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gnolia Script" panose="02000503070000020003" pitchFamily="2" charset="-52"/>
            <a:ea typeface="+mn-ea"/>
            <a:cs typeface="+mn-cs"/>
          </a:endParaRPr>
        </a:p>
      </dsp:txBody>
      <dsp:txXfrm rot="10800000">
        <a:off x="2149027" y="1161475"/>
        <a:ext cx="6646361" cy="820206"/>
      </dsp:txXfrm>
    </dsp:sp>
    <dsp:sp modelId="{840EE939-B44E-4CAE-8E50-5EA31E216339}">
      <dsp:nvSpPr>
        <dsp:cNvPr id="0" name=""/>
        <dsp:cNvSpPr/>
      </dsp:nvSpPr>
      <dsp:spPr>
        <a:xfrm>
          <a:off x="1507487" y="1135089"/>
          <a:ext cx="872977" cy="87297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6A2BD-BE4D-4555-8E20-B13D1A3089E8}">
      <dsp:nvSpPr>
        <dsp:cNvPr id="0" name=""/>
        <dsp:cNvSpPr/>
      </dsp:nvSpPr>
      <dsp:spPr>
        <a:xfrm rot="10800000">
          <a:off x="1943976" y="2313048"/>
          <a:ext cx="6851412" cy="784195"/>
        </a:xfrm>
        <a:prstGeom prst="homePlate">
          <a:avLst/>
        </a:prstGeom>
        <a:solidFill>
          <a:srgbClr val="0B6D6F"/>
        </a:solidFill>
        <a:ln w="381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95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  <a:ea typeface="+mn-ea"/>
              <a:cs typeface="+mn-cs"/>
            </a:rPr>
            <a:t>расширение материально-технической базы;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gnolia Script" panose="02000503070000020003" pitchFamily="2" charset="-52"/>
            <a:ea typeface="+mn-ea"/>
            <a:cs typeface="+mn-cs"/>
          </a:endParaRPr>
        </a:p>
      </dsp:txBody>
      <dsp:txXfrm rot="10800000">
        <a:off x="2140025" y="2313048"/>
        <a:ext cx="6655363" cy="784195"/>
      </dsp:txXfrm>
    </dsp:sp>
    <dsp:sp modelId="{5D9815A2-017B-4245-BF8F-7812BEF94C36}">
      <dsp:nvSpPr>
        <dsp:cNvPr id="0" name=""/>
        <dsp:cNvSpPr/>
      </dsp:nvSpPr>
      <dsp:spPr>
        <a:xfrm>
          <a:off x="1507487" y="2268657"/>
          <a:ext cx="872977" cy="87297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98146-8BF3-48F2-A6A8-03B5709B23A3}">
      <dsp:nvSpPr>
        <dsp:cNvPr id="0" name=""/>
        <dsp:cNvSpPr/>
      </dsp:nvSpPr>
      <dsp:spPr>
        <a:xfrm rot="10800000">
          <a:off x="1943976" y="3439378"/>
          <a:ext cx="6851412" cy="798669"/>
        </a:xfrm>
        <a:prstGeom prst="homePlate">
          <a:avLst/>
        </a:prstGeom>
        <a:solidFill>
          <a:srgbClr val="008000"/>
        </a:solidFill>
        <a:ln w="381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95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  <a:ea typeface="+mn-ea"/>
              <a:cs typeface="+mn-cs"/>
            </a:rPr>
            <a:t>распространение программы                                                                                       в образовательных </a:t>
          </a:r>
          <a:r>
            <a:rPr lang="ru-RU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  <a:ea typeface="+mn-ea"/>
              <a:cs typeface="+mn-cs"/>
            </a:rPr>
            <a:t>организациях Тамбовской 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  <a:ea typeface="+mn-ea"/>
              <a:cs typeface="+mn-cs"/>
            </a:rPr>
            <a:t>области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gnolia Script" panose="02000503070000020003" pitchFamily="2" charset="-52"/>
            <a:ea typeface="+mn-ea"/>
            <a:cs typeface="+mn-cs"/>
          </a:endParaRPr>
        </a:p>
      </dsp:txBody>
      <dsp:txXfrm rot="10800000">
        <a:off x="2143643" y="3439378"/>
        <a:ext cx="6651745" cy="798669"/>
      </dsp:txXfrm>
    </dsp:sp>
    <dsp:sp modelId="{28EFE908-F217-4661-B702-8A9138331C09}">
      <dsp:nvSpPr>
        <dsp:cNvPr id="0" name=""/>
        <dsp:cNvSpPr/>
      </dsp:nvSpPr>
      <dsp:spPr>
        <a:xfrm>
          <a:off x="1507487" y="3402225"/>
          <a:ext cx="872977" cy="87297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381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0.05339</cdr:x>
      <cdr:y>0.61205</cdr:y>
    </cdr:from>
    <cdr:to>
      <cdr:x>0.2539</cdr:x>
      <cdr:y>0.67767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4090" y="2247224"/>
          <a:ext cx="1480079" cy="240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Самооценка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0.28888</cdr:x>
      <cdr:y>0.60872</cdr:y>
    </cdr:from>
    <cdr:to>
      <cdr:x>0.49728</cdr:x>
      <cdr:y>0.66595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32352" y="2234999"/>
          <a:ext cx="1538344" cy="210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Тревожность</a:t>
          </a:r>
        </a:p>
      </cdr:txBody>
    </cdr:sp>
  </cdr:relSizeAnchor>
  <cdr:relSizeAnchor xmlns:cdr="http://schemas.openxmlformats.org/drawingml/2006/chartDrawing">
    <cdr:from>
      <cdr:x>0.52323</cdr:x>
      <cdr:y>0.60955</cdr:y>
    </cdr:from>
    <cdr:to>
      <cdr:x>0.72609</cdr:x>
      <cdr:y>0.68353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862231" y="2238045"/>
          <a:ext cx="1497415" cy="271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</a:t>
          </a:r>
        </a:p>
      </cdr:txBody>
    </cdr:sp>
  </cdr:relSizeAnchor>
  <cdr:relSizeAnchor xmlns:cdr="http://schemas.openxmlformats.org/drawingml/2006/chartDrawing">
    <cdr:from>
      <cdr:x>0.74362</cdr:x>
      <cdr:y>0.60885</cdr:y>
    </cdr:from>
    <cdr:to>
      <cdr:x>0.97238</cdr:x>
      <cdr:y>0.68353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489077" y="2235475"/>
          <a:ext cx="1688611" cy="274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Коммуникация</a:t>
          </a:r>
        </a:p>
      </cdr:txBody>
    </cdr:sp>
  </cdr:relSizeAnchor>
  <cdr:relSizeAnchor xmlns:cdr="http://schemas.openxmlformats.org/drawingml/2006/chartDrawing">
    <cdr:from>
      <cdr:x>0.08342</cdr:x>
      <cdr:y>0.67373</cdr:y>
    </cdr:from>
    <cdr:to>
      <cdr:x>0.26444</cdr:x>
      <cdr:y>0.7788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15794" y="2473673"/>
          <a:ext cx="1336197" cy="385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первичная диагностика</a:t>
          </a:r>
        </a:p>
        <a:p xmlns:a="http://schemas.openxmlformats.org/drawingml/2006/main"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итоговая диагностика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9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0.07217</cdr:x>
      <cdr:y>0.73124</cdr:y>
    </cdr:from>
    <cdr:to>
      <cdr:x>0.08156</cdr:x>
      <cdr:y>0.75217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32752" y="2684829"/>
          <a:ext cx="69313" cy="76847"/>
        </a:xfrm>
        <a:prstGeom xmlns:a="http://schemas.openxmlformats.org/drawingml/2006/main" prst="rect">
          <a:avLst/>
        </a:prstGeom>
        <a:solidFill xmlns:a="http://schemas.openxmlformats.org/drawingml/2006/main">
          <a:srgbClr val="60A668"/>
        </a:solidFill>
        <a:ln xmlns:a="http://schemas.openxmlformats.org/drawingml/2006/main" w="6350">
          <a:solidFill>
            <a:srgbClr val="0033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0.07184</cdr:x>
      <cdr:y>0.69224</cdr:y>
    </cdr:from>
    <cdr:to>
      <cdr:x>0.08124</cdr:x>
      <cdr:y>0.71318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30316" y="2541635"/>
          <a:ext cx="69387" cy="76884"/>
        </a:xfrm>
        <a:prstGeom xmlns:a="http://schemas.openxmlformats.org/drawingml/2006/main" prst="rect">
          <a:avLst/>
        </a:prstGeom>
        <a:solidFill xmlns:a="http://schemas.openxmlformats.org/drawingml/2006/main">
          <a:srgbClr val="60FE68"/>
        </a:solidFill>
        <a:ln xmlns:a="http://schemas.openxmlformats.org/drawingml/2006/main" w="6350">
          <a:solidFill>
            <a:srgbClr val="0033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0.29757</cdr:x>
      <cdr:y>0.72586</cdr:y>
    </cdr:from>
    <cdr:to>
      <cdr:x>0.30761</cdr:x>
      <cdr:y>0.74362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196568" y="2665102"/>
          <a:ext cx="74097" cy="65183"/>
        </a:xfrm>
        <a:prstGeom xmlns:a="http://schemas.openxmlformats.org/drawingml/2006/main" prst="rect">
          <a:avLst/>
        </a:prstGeom>
        <a:solidFill xmlns:a="http://schemas.openxmlformats.org/drawingml/2006/main">
          <a:srgbClr val="608ACC"/>
        </a:solidFill>
        <a:ln xmlns:a="http://schemas.openxmlformats.org/drawingml/2006/main" w="6350">
          <a:solidFill>
            <a:srgbClr val="00336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0.29682</cdr:x>
      <cdr:y>0.68928</cdr:y>
    </cdr:from>
    <cdr:to>
      <cdr:x>0.30729</cdr:x>
      <cdr:y>0.71022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2190985" y="2530793"/>
          <a:ext cx="77272" cy="76884"/>
        </a:xfrm>
        <a:prstGeom xmlns:a="http://schemas.openxmlformats.org/drawingml/2006/main" prst="rect">
          <a:avLst/>
        </a:prstGeom>
        <a:solidFill xmlns:a="http://schemas.openxmlformats.org/drawingml/2006/main">
          <a:srgbClr val="82EBFE"/>
        </a:solidFill>
        <a:ln xmlns:a="http://schemas.openxmlformats.org/drawingml/2006/main" w="6350">
          <a:solidFill>
            <a:srgbClr val="00336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0.53133</cdr:x>
      <cdr:y>0.68801</cdr:y>
    </cdr:from>
    <cdr:to>
      <cdr:x>0.54072</cdr:x>
      <cdr:y>0.70894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3922018" y="2526129"/>
          <a:ext cx="69313" cy="76847"/>
        </a:xfrm>
        <a:prstGeom xmlns:a="http://schemas.openxmlformats.org/drawingml/2006/main" prst="rect">
          <a:avLst/>
        </a:prstGeom>
        <a:solidFill xmlns:a="http://schemas.openxmlformats.org/drawingml/2006/main">
          <a:srgbClr val="F682F5"/>
        </a:solidFill>
        <a:ln xmlns:a="http://schemas.openxmlformats.org/drawingml/2006/main" w="6350">
          <a:solidFill>
            <a:srgbClr val="66006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0.53167</cdr:x>
      <cdr:y>0.72824</cdr:y>
    </cdr:from>
    <cdr:to>
      <cdr:x>0.54106</cdr:x>
      <cdr:y>0.74917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924528" y="2673839"/>
          <a:ext cx="69313" cy="76847"/>
        </a:xfrm>
        <a:prstGeom xmlns:a="http://schemas.openxmlformats.org/drawingml/2006/main" prst="rect">
          <a:avLst/>
        </a:prstGeom>
        <a:solidFill xmlns:a="http://schemas.openxmlformats.org/drawingml/2006/main">
          <a:srgbClr val="A674A0"/>
        </a:solidFill>
        <a:ln xmlns:a="http://schemas.openxmlformats.org/drawingml/2006/main" w="6350">
          <a:solidFill>
            <a:srgbClr val="66006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0.77445</cdr:x>
      <cdr:y>0.68929</cdr:y>
    </cdr:from>
    <cdr:to>
      <cdr:x>0.78384</cdr:x>
      <cdr:y>0.71022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5716684" y="2530813"/>
          <a:ext cx="69313" cy="76847"/>
        </a:xfrm>
        <a:prstGeom xmlns:a="http://schemas.openxmlformats.org/drawingml/2006/main" prst="rect">
          <a:avLst/>
        </a:prstGeom>
        <a:solidFill xmlns:a="http://schemas.openxmlformats.org/drawingml/2006/main">
          <a:srgbClr val="FFCCFF"/>
        </a:solidFill>
        <a:ln xmlns:a="http://schemas.openxmlformats.org/drawingml/2006/main" w="6350">
          <a:solidFill>
            <a:srgbClr val="A5002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0.78111</cdr:x>
      <cdr:y>0.668</cdr:y>
    </cdr:from>
    <cdr:to>
      <cdr:x>1</cdr:x>
      <cdr:y>0.77306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5765792" y="2452650"/>
          <a:ext cx="1615771" cy="385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первичная диагностика</a:t>
          </a:r>
        </a:p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итоговая диагностика</a:t>
          </a:r>
        </a:p>
        <a:p xmlns:a="http://schemas.openxmlformats.org/drawingml/2006/main">
          <a:pPr algn="ctr"/>
          <a:endParaRPr lang="ru-RU" sz="9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9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0.77421</cdr:x>
      <cdr:y>0.72839</cdr:y>
    </cdr:from>
    <cdr:to>
      <cdr:x>0.78361</cdr:x>
      <cdr:y>0.74932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5714859" y="2674374"/>
          <a:ext cx="69387" cy="76847"/>
        </a:xfrm>
        <a:prstGeom xmlns:a="http://schemas.openxmlformats.org/drawingml/2006/main" prst="rect">
          <a:avLst/>
        </a:prstGeom>
        <a:solidFill xmlns:a="http://schemas.openxmlformats.org/drawingml/2006/main">
          <a:srgbClr val="F668AA"/>
        </a:solidFill>
        <a:ln xmlns:a="http://schemas.openxmlformats.org/drawingml/2006/main" w="6350">
          <a:solidFill>
            <a:srgbClr val="6B040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0.30812</cdr:x>
      <cdr:y>0.66819</cdr:y>
    </cdr:from>
    <cdr:to>
      <cdr:x>0.49001</cdr:x>
      <cdr:y>0.77325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2274444" y="2453359"/>
          <a:ext cx="1342620" cy="385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первичная диагностика</a:t>
          </a:r>
        </a:p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итоговая диагностика</a:t>
          </a:r>
        </a:p>
        <a:p xmlns:a="http://schemas.openxmlformats.org/drawingml/2006/main">
          <a:endParaRPr lang="ru-RU" sz="9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0.54134</cdr:x>
      <cdr:y>0.66859</cdr:y>
    </cdr:from>
    <cdr:to>
      <cdr:x>0.73071</cdr:x>
      <cdr:y>0.77366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3995908" y="2454826"/>
          <a:ext cx="1397888" cy="385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первичная диагностика</a:t>
          </a:r>
        </a:p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итоговая диагностика</a:t>
          </a:r>
        </a:p>
        <a:p xmlns:a="http://schemas.openxmlformats.org/drawingml/2006/main">
          <a:endParaRPr lang="ru-RU" sz="9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0.03264</cdr:x>
      <cdr:y>0.61205</cdr:y>
    </cdr:from>
    <cdr:to>
      <cdr:x>0.28719</cdr:x>
      <cdr:y>0.69975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898" y="2247224"/>
          <a:ext cx="1879042" cy="322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Стрессоустойчивость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0.31235</cdr:x>
      <cdr:y>0.60872</cdr:y>
    </cdr:from>
    <cdr:to>
      <cdr:x>0.49728</cdr:x>
      <cdr:y>0.67154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05600" y="2234998"/>
          <a:ext cx="1365103" cy="230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Тревожность</a:t>
          </a:r>
        </a:p>
      </cdr:txBody>
    </cdr:sp>
  </cdr:relSizeAnchor>
  <cdr:relSizeAnchor xmlns:cdr="http://schemas.openxmlformats.org/drawingml/2006/chartDrawing">
    <cdr:from>
      <cdr:x>0.55655</cdr:x>
      <cdr:y>0.60955</cdr:y>
    </cdr:from>
    <cdr:to>
      <cdr:x>0.72719</cdr:x>
      <cdr:y>0.68353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108186" y="2238045"/>
          <a:ext cx="1259592" cy="271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</a:t>
          </a:r>
        </a:p>
      </cdr:txBody>
    </cdr:sp>
  </cdr:relSizeAnchor>
  <cdr:relSizeAnchor xmlns:cdr="http://schemas.openxmlformats.org/drawingml/2006/chartDrawing">
    <cdr:from>
      <cdr:x>0.76176</cdr:x>
      <cdr:y>0.60885</cdr:y>
    </cdr:from>
    <cdr:to>
      <cdr:x>0.97238</cdr:x>
      <cdr:y>0.68353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622958" y="2235475"/>
          <a:ext cx="1554725" cy="274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Коммуникация</a:t>
          </a:r>
        </a:p>
      </cdr:txBody>
    </cdr:sp>
  </cdr:relSizeAnchor>
  <cdr:relSizeAnchor xmlns:cdr="http://schemas.openxmlformats.org/drawingml/2006/chartDrawing">
    <cdr:from>
      <cdr:x>0.08472</cdr:x>
      <cdr:y>0.67366</cdr:y>
    </cdr:from>
    <cdr:to>
      <cdr:x>0.27092</cdr:x>
      <cdr:y>0.77873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25366" y="2473427"/>
          <a:ext cx="1374423" cy="385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первичная диагностика</a:t>
          </a:r>
        </a:p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итоговая диагностика</a:t>
          </a:r>
        </a:p>
        <a:p xmlns:a="http://schemas.openxmlformats.org/drawingml/2006/main">
          <a:endParaRPr lang="ru-RU" sz="9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0.07347</cdr:x>
      <cdr:y>0.73117</cdr:y>
    </cdr:from>
    <cdr:to>
      <cdr:x>0.08286</cdr:x>
      <cdr:y>0.7521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42324" y="2684583"/>
          <a:ext cx="69313" cy="76847"/>
        </a:xfrm>
        <a:prstGeom xmlns:a="http://schemas.openxmlformats.org/drawingml/2006/main" prst="rect">
          <a:avLst/>
        </a:prstGeom>
        <a:solidFill xmlns:a="http://schemas.openxmlformats.org/drawingml/2006/main">
          <a:srgbClr val="F668AA"/>
        </a:solidFill>
        <a:ln xmlns:a="http://schemas.openxmlformats.org/drawingml/2006/main" w="6350">
          <a:solidFill>
            <a:srgbClr val="A5002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0.07314</cdr:x>
      <cdr:y>0.69217</cdr:y>
    </cdr:from>
    <cdr:to>
      <cdr:x>0.08254</cdr:x>
      <cdr:y>0.71311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39888" y="2541389"/>
          <a:ext cx="69387" cy="76884"/>
        </a:xfrm>
        <a:prstGeom xmlns:a="http://schemas.openxmlformats.org/drawingml/2006/main" prst="rect">
          <a:avLst/>
        </a:prstGeom>
        <a:solidFill xmlns:a="http://schemas.openxmlformats.org/drawingml/2006/main">
          <a:srgbClr val="F6EBFE"/>
        </a:solidFill>
        <a:ln xmlns:a="http://schemas.openxmlformats.org/drawingml/2006/main" w="6350">
          <a:solidFill>
            <a:srgbClr val="A5002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0.32082</cdr:x>
      <cdr:y>0.73445</cdr:y>
    </cdr:from>
    <cdr:to>
      <cdr:x>0.33021</cdr:x>
      <cdr:y>0.75538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368164" y="2696633"/>
          <a:ext cx="69313" cy="76847"/>
        </a:xfrm>
        <a:prstGeom xmlns:a="http://schemas.openxmlformats.org/drawingml/2006/main" prst="rect">
          <a:avLst/>
        </a:prstGeom>
        <a:solidFill xmlns:a="http://schemas.openxmlformats.org/drawingml/2006/main">
          <a:srgbClr val="A674A0"/>
        </a:solidFill>
        <a:ln xmlns:a="http://schemas.openxmlformats.org/drawingml/2006/main" w="6350">
          <a:solidFill>
            <a:srgbClr val="66006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0.32007</cdr:x>
      <cdr:y>0.69787</cdr:y>
    </cdr:from>
    <cdr:to>
      <cdr:x>0.33053</cdr:x>
      <cdr:y>0.71881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2362581" y="2562324"/>
          <a:ext cx="77272" cy="76884"/>
        </a:xfrm>
        <a:prstGeom xmlns:a="http://schemas.openxmlformats.org/drawingml/2006/main" prst="rect">
          <a:avLst/>
        </a:prstGeom>
        <a:solidFill xmlns:a="http://schemas.openxmlformats.org/drawingml/2006/main">
          <a:srgbClr val="F682F5"/>
        </a:solidFill>
        <a:ln xmlns:a="http://schemas.openxmlformats.org/drawingml/2006/main" w="6350">
          <a:solidFill>
            <a:srgbClr val="66006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0.54409</cdr:x>
      <cdr:y>0.69087</cdr:y>
    </cdr:from>
    <cdr:to>
      <cdr:x>0.55348</cdr:x>
      <cdr:y>0.7118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4016227" y="2536639"/>
          <a:ext cx="69313" cy="76847"/>
        </a:xfrm>
        <a:prstGeom xmlns:a="http://schemas.openxmlformats.org/drawingml/2006/main" prst="rect">
          <a:avLst/>
        </a:prstGeom>
        <a:solidFill xmlns:a="http://schemas.openxmlformats.org/drawingml/2006/main">
          <a:srgbClr val="A2FEFE"/>
        </a:solidFill>
        <a:ln xmlns:a="http://schemas.openxmlformats.org/drawingml/2006/main" w="6350">
          <a:solidFill>
            <a:srgbClr val="00336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0.54443</cdr:x>
      <cdr:y>0.7311</cdr:y>
    </cdr:from>
    <cdr:to>
      <cdr:x>0.55382</cdr:x>
      <cdr:y>0.75203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4018737" y="2684349"/>
          <a:ext cx="69313" cy="76847"/>
        </a:xfrm>
        <a:prstGeom xmlns:a="http://schemas.openxmlformats.org/drawingml/2006/main" prst="rect">
          <a:avLst/>
        </a:prstGeom>
        <a:solidFill xmlns:a="http://schemas.openxmlformats.org/drawingml/2006/main">
          <a:srgbClr val="608ACC"/>
        </a:solidFill>
        <a:ln xmlns:a="http://schemas.openxmlformats.org/drawingml/2006/main" w="6350">
          <a:solidFill>
            <a:srgbClr val="00336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0.77537</cdr:x>
      <cdr:y>0.68929</cdr:y>
    </cdr:from>
    <cdr:to>
      <cdr:x>0.78476</cdr:x>
      <cdr:y>0.71022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5723417" y="2530813"/>
          <a:ext cx="69313" cy="76848"/>
        </a:xfrm>
        <a:prstGeom xmlns:a="http://schemas.openxmlformats.org/drawingml/2006/main" prst="rect">
          <a:avLst/>
        </a:prstGeom>
        <a:solidFill xmlns:a="http://schemas.openxmlformats.org/drawingml/2006/main">
          <a:srgbClr val="60FE68"/>
        </a:solidFill>
        <a:ln xmlns:a="http://schemas.openxmlformats.org/drawingml/2006/main" w="6350">
          <a:solidFill>
            <a:srgbClr val="0033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0.78111</cdr:x>
      <cdr:y>0.66902</cdr:y>
    </cdr:from>
    <cdr:to>
      <cdr:x>1</cdr:x>
      <cdr:y>0.77408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5765813" y="2456401"/>
          <a:ext cx="1615749" cy="385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первичная диагностика</a:t>
          </a:r>
        </a:p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итоговая диагностика</a:t>
          </a:r>
        </a:p>
        <a:p xmlns:a="http://schemas.openxmlformats.org/drawingml/2006/main">
          <a:pPr algn="ctr"/>
          <a:endParaRPr lang="ru-RU" sz="9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0.77513</cdr:x>
      <cdr:y>0.72839</cdr:y>
    </cdr:from>
    <cdr:to>
      <cdr:x>0.78453</cdr:x>
      <cdr:y>0.74932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5721645" y="2674374"/>
          <a:ext cx="69387" cy="76848"/>
        </a:xfrm>
        <a:prstGeom xmlns:a="http://schemas.openxmlformats.org/drawingml/2006/main" prst="rect">
          <a:avLst/>
        </a:prstGeom>
        <a:solidFill xmlns:a="http://schemas.openxmlformats.org/drawingml/2006/main">
          <a:srgbClr val="60A668"/>
        </a:solidFill>
        <a:ln xmlns:a="http://schemas.openxmlformats.org/drawingml/2006/main" w="6350">
          <a:solidFill>
            <a:srgbClr val="0033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0.33137</cdr:x>
      <cdr:y>0.67678</cdr:y>
    </cdr:from>
    <cdr:to>
      <cdr:x>0.51977</cdr:x>
      <cdr:y>0.78184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2446029" y="2484889"/>
          <a:ext cx="1390660" cy="385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первичная диагностика</a:t>
          </a:r>
        </a:p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итоговая диагностика</a:t>
          </a:r>
        </a:p>
        <a:p xmlns:a="http://schemas.openxmlformats.org/drawingml/2006/main">
          <a:endParaRPr lang="ru-RU" sz="9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0.5541</cdr:x>
      <cdr:y>0.67145</cdr:y>
    </cdr:from>
    <cdr:to>
      <cdr:x>0.74448</cdr:x>
      <cdr:y>0.77652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090124" y="2465319"/>
          <a:ext cx="1405288" cy="385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первичная диагностика</a:t>
          </a:r>
        </a:p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итоговая диагностика</a:t>
          </a:r>
        </a:p>
        <a:p xmlns:a="http://schemas.openxmlformats.org/drawingml/2006/main">
          <a:endParaRPr lang="ru-RU" sz="9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58643-E16D-42C2-AEDA-3DD9567A40F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AEC6B-7800-4DE3-AC71-9C2816873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9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AEC6B-7800-4DE3-AC71-9C2816873C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AEC6B-7800-4DE3-AC71-9C2816873C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5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AEC6B-7800-4DE3-AC71-9C2816873C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9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65DD85-7918-496C-AA45-755041F6326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675413-C537-4E78-B92B-C285F2363B9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27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DD85-7918-496C-AA45-755041F6326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5413-C537-4E78-B92B-C285F2363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81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DD85-7918-496C-AA45-755041F6326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5413-C537-4E78-B92B-C285F2363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6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DD85-7918-496C-AA45-755041F6326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5413-C537-4E78-B92B-C285F2363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0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DD85-7918-496C-AA45-755041F6326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5413-C537-4E78-B92B-C285F2363B9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3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DD85-7918-496C-AA45-755041F6326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5413-C537-4E78-B92B-C285F2363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7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DD85-7918-496C-AA45-755041F6326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5413-C537-4E78-B92B-C285F2363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4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DD85-7918-496C-AA45-755041F6326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5413-C537-4E78-B92B-C285F2363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4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DD85-7918-496C-AA45-755041F6326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5413-C537-4E78-B92B-C285F2363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2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DD85-7918-496C-AA45-755041F6326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5413-C537-4E78-B92B-C285F2363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5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DD85-7918-496C-AA45-755041F6326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5413-C537-4E78-B92B-C285F2363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6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B65DD85-7918-496C-AA45-755041F6326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E675413-C537-4E78-B92B-C285F2363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7.jp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chart" Target="../charts/chart2.xml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hart" Target="../charts/chart3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217" y="1006137"/>
            <a:ext cx="11680723" cy="1876417"/>
          </a:xfrm>
        </p:spPr>
        <p:txBody>
          <a:bodyPr>
            <a:noAutofit/>
          </a:bodyPr>
          <a:lstStyle/>
          <a:p>
            <a:r>
              <a:rPr lang="ru-RU" sz="3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olia Script" panose="02000503070000020003" pitchFamily="2" charset="-52"/>
              </a:rPr>
              <a:t>Программа психолого-педагогического сопровождения участников образовательного процесса</a:t>
            </a:r>
            <a:endParaRPr lang="ru-RU" sz="3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3045" y="3465871"/>
            <a:ext cx="8819536" cy="398206"/>
          </a:xfrm>
          <a:prstGeom prst="rect">
            <a:avLst/>
          </a:prstGeom>
          <a:solidFill>
            <a:srgbClr val="0AB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4782" y="3465871"/>
            <a:ext cx="11680723" cy="138816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olia Script" panose="02000503070000020003" pitchFamily="2" charset="-52"/>
                <a:ea typeface="+mj-ea"/>
                <a:cs typeface="+mj-cs"/>
              </a:rPr>
              <a:t>«Осознанное 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olia Script" panose="02000503070000020003" pitchFamily="2" charset="-52"/>
                <a:ea typeface="+mj-ea"/>
                <a:cs typeface="+mj-cs"/>
              </a:rPr>
              <a:t>здоровье – залог успеха»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57399" y="3041539"/>
            <a:ext cx="8126361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2" y="412953"/>
            <a:ext cx="622856" cy="6226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581" y="352968"/>
            <a:ext cx="350710" cy="6826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0217" y="384454"/>
            <a:ext cx="11680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1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Тамбовское областное бюджетное образовательное учреждение дополнительного образования</a:t>
            </a:r>
          </a:p>
          <a:p>
            <a:pPr algn="ctr"/>
            <a:r>
              <a:rPr lang="ru-RU" b="1" i="1" dirty="0" smtClean="0">
                <a:solidFill>
                  <a:srgbClr val="001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творчества детей и юношества» - </a:t>
            </a:r>
          </a:p>
          <a:p>
            <a:pPr algn="ctr"/>
            <a:r>
              <a:rPr lang="ru-RU" b="1" i="1" dirty="0" smtClean="0">
                <a:solidFill>
                  <a:srgbClr val="001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модельный центр дополнительного образования детей</a:t>
            </a:r>
            <a:endParaRPr lang="ru-RU" b="1" i="1" dirty="0">
              <a:solidFill>
                <a:srgbClr val="0016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2407" y="2712203"/>
            <a:ext cx="10848813" cy="2092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2" y="557423"/>
            <a:ext cx="117633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nolia Script" panose="02000503070000020003" pitchFamily="2" charset="-52"/>
              </a:rPr>
              <a:t>Лидер команды: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11748" r="33592"/>
          <a:stretch/>
        </p:blipFill>
        <p:spPr>
          <a:xfrm>
            <a:off x="743919" y="1480867"/>
            <a:ext cx="4014061" cy="4761664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582389" y="2100300"/>
            <a:ext cx="5749871" cy="344247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82389" y="2305442"/>
            <a:ext cx="57498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ABE93"/>
              </a:buClr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Анатольевич Долгий – </a:t>
            </a:r>
          </a:p>
          <a:p>
            <a:pPr algn="ctr">
              <a:buClr>
                <a:srgbClr val="0ABE93"/>
              </a:buClr>
            </a:pPr>
            <a:endPara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ABE93"/>
              </a:buClr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ТОГБОУ ДО «Центр развития </a:t>
            </a:r>
          </a:p>
          <a:p>
            <a:pPr algn="ctr">
              <a:buClr>
                <a:srgbClr val="0ABE93"/>
              </a:buClr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детей и юношества»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ABE93"/>
              </a:buClr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Регионального модельного центра </a:t>
            </a:r>
          </a:p>
          <a:p>
            <a:pPr algn="ctr">
              <a:buClr>
                <a:srgbClr val="0ABE93"/>
              </a:buClr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22693" y="4342442"/>
            <a:ext cx="5509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 высшее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работы: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6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2407" y="2712203"/>
            <a:ext cx="10848813" cy="2092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2" y="557423"/>
            <a:ext cx="117633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nolia Script" panose="02000503070000020003" pitchFamily="2" charset="-52"/>
              </a:rPr>
              <a:t>Участники команды: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641382" y="1377507"/>
            <a:ext cx="5749871" cy="47616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41382" y="1441865"/>
            <a:ext cx="574987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ABE93"/>
              </a:buClr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Юрьевна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Чернышова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>
              <a:buClr>
                <a:srgbClr val="0ABE93"/>
              </a:buClr>
            </a:pPr>
            <a:endParaRPr lang="ru-RU" sz="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ABE93"/>
              </a:buClr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структурным подразделением </a:t>
            </a:r>
          </a:p>
          <a:p>
            <a:pPr algn="ctr">
              <a:buClr>
                <a:srgbClr val="0ABE93"/>
              </a:buClr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ТОГБОУ ДО «Центр развития творчества детей и юношества»</a:t>
            </a:r>
          </a:p>
          <a:p>
            <a:pPr algn="ctr">
              <a:buClr>
                <a:srgbClr val="0ABE93"/>
              </a:buClr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интеллектуального и творческого развития ребенка «УникУМ»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60204" y="2780693"/>
            <a:ext cx="6096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 высшее</a:t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работы: 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год</a:t>
            </a:r>
          </a:p>
          <a:p>
            <a:endParaRPr lang="ru-RU" sz="105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регионального проекта «Формирование моделей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классов» в рамках непрерывного педагогического образования» (с 2018 года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мероприятий по обеспечению доступности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для детей с инвалидностью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 в образовательных организациях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Тамбовской области.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регионального межведомственного экспертного совета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развития дополнительного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Автор-составитель дополнительной образовательно-досуговой программы «Основы финансовой грамотности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06" y="1377507"/>
            <a:ext cx="3634490" cy="4761664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3435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2407" y="2712203"/>
            <a:ext cx="10848813" cy="2092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2" y="557423"/>
            <a:ext cx="117633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nolia Script" panose="02000503070000020003" pitchFamily="2" charset="-52"/>
              </a:rPr>
              <a:t>Участники команды: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4112080" y="1466606"/>
            <a:ext cx="3967838" cy="239108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12081" y="1680202"/>
            <a:ext cx="39678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ABE93"/>
              </a:buClr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Серафимовна Василенко – </a:t>
            </a:r>
            <a:endParaRPr lang="ru-RU" sz="9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ABE93"/>
              </a:buClr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</a:t>
            </a:r>
          </a:p>
          <a:p>
            <a:pPr algn="ctr">
              <a:buClr>
                <a:srgbClr val="0ABE93"/>
              </a:buClr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ТОГБОУ ДО «Центр развития </a:t>
            </a:r>
          </a:p>
          <a:p>
            <a:pPr algn="ctr">
              <a:buClr>
                <a:srgbClr val="0ABE93"/>
              </a:buClr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детей и юношества»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30775" y="2828272"/>
            <a:ext cx="4706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высшая категория</a:t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работы: 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лет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12080" y="4041482"/>
            <a:ext cx="3967838" cy="239108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12081" y="4261260"/>
            <a:ext cx="39678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ABE93"/>
              </a:buClr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Сергеевна Кортунова – </a:t>
            </a:r>
            <a:endParaRPr lang="ru-RU" sz="9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ABE93"/>
              </a:buClr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</a:t>
            </a:r>
          </a:p>
          <a:p>
            <a:pPr algn="ctr">
              <a:buClr>
                <a:srgbClr val="0ABE93"/>
              </a:buClr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ТОГБОУ ДО «Центр развития </a:t>
            </a:r>
          </a:p>
          <a:p>
            <a:pPr algn="ctr">
              <a:buClr>
                <a:srgbClr val="0ABE93"/>
              </a:buClr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детей и юношества»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30775" y="5406466"/>
            <a:ext cx="4706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работы: 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лет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878" y="2798150"/>
            <a:ext cx="2537366" cy="3422370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3" y="1466606"/>
            <a:ext cx="2537367" cy="3477333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8144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79625097"/>
              </p:ext>
            </p:extLst>
          </p:nvPr>
        </p:nvGraphicFramePr>
        <p:xfrm>
          <a:off x="5602514" y="2322286"/>
          <a:ext cx="5509918" cy="4023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"/>
          <a:stretch/>
        </p:blipFill>
        <p:spPr>
          <a:xfrm>
            <a:off x="705847" y="545432"/>
            <a:ext cx="4122826" cy="580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65376" y="441536"/>
            <a:ext cx="6118412" cy="1669652"/>
          </a:xfrm>
          <a:prstGeom prst="roundRect">
            <a:avLst/>
          </a:prstGeom>
          <a:solidFill>
            <a:srgbClr val="0ABE9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28673" y="438230"/>
            <a:ext cx="6764298" cy="154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olia Script" panose="0200050307000002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Целью программы является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olia Script" panose="02000503070000020003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условий,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способствующих </a:t>
            </a:r>
            <a:r>
              <a:rPr lang="ru-RU" sz="1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6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сохранению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укреплению психологического здоровья </a:t>
            </a:r>
            <a:endParaRPr lang="ru-RU" sz="16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участников образовательного процесса </a:t>
            </a:r>
            <a:endParaRPr lang="ru-RU" sz="16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учащихся, родителей и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дополнительного образования)</a:t>
            </a:r>
            <a:endParaRPr lang="ru-RU" sz="16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49832701"/>
              </p:ext>
            </p:extLst>
          </p:nvPr>
        </p:nvGraphicFramePr>
        <p:xfrm>
          <a:off x="341906" y="3690612"/>
          <a:ext cx="7381563" cy="367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26882" y="343485"/>
            <a:ext cx="81677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n w="0"/>
                <a:solidFill>
                  <a:srgbClr val="077F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gnolia Script" panose="02000503070000020003" pitchFamily="2" charset="-52"/>
              </a:rPr>
              <a:t>Психолого-педагогическое сопровождение учащихся</a:t>
            </a:r>
            <a:endParaRPr lang="ru-RU" sz="2200" dirty="0">
              <a:ln w="0"/>
              <a:solidFill>
                <a:srgbClr val="077F6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00356" y="987973"/>
            <a:ext cx="2254467" cy="607958"/>
            <a:chOff x="-204434" y="32071"/>
            <a:chExt cx="3006329" cy="75155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32071"/>
              <a:ext cx="2801895" cy="751551"/>
            </a:xfrm>
            <a:prstGeom prst="round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 txBox="1"/>
            <p:nvPr/>
          </p:nvSpPr>
          <p:spPr>
            <a:xfrm>
              <a:off x="-204434" y="74379"/>
              <a:ext cx="2832717" cy="67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3068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gnolia Script" panose="02000503070000020003" pitchFamily="2" charset="-52"/>
                </a:rPr>
                <a:t>Индивидуальные занятия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834115" y="232229"/>
            <a:ext cx="4168396" cy="6473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3116" y="1537974"/>
            <a:ext cx="2542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ctr">
              <a:buClr>
                <a:srgbClr val="0ABE93"/>
              </a:buClr>
              <a:buFont typeface="Arial" panose="020B0604020202020204" pitchFamily="34" charset="0"/>
              <a:buChar char="•"/>
            </a:pP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Коррекционно-развивающая деятельность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87864" y="1544057"/>
            <a:ext cx="2870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ctr">
              <a:buClr>
                <a:srgbClr val="0ABE93"/>
              </a:buClr>
              <a:buFont typeface="Arial" panose="020B0604020202020204" pitchFamily="34" charset="0"/>
              <a:buChar char="•"/>
            </a:pP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рактические занятия, тренинги, арт-терапия, релаксация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-677" r="7785" b="677"/>
          <a:stretch/>
        </p:blipFill>
        <p:spPr>
          <a:xfrm>
            <a:off x="670163" y="823256"/>
            <a:ext cx="662944" cy="656283"/>
          </a:xfrm>
          <a:prstGeom prst="ellipse">
            <a:avLst/>
          </a:prstGeom>
          <a:ln w="38100">
            <a:solidFill>
              <a:srgbClr val="FFFFFF"/>
            </a:solidFill>
          </a:ln>
          <a:effectLst/>
        </p:spPr>
      </p:pic>
      <p:grpSp>
        <p:nvGrpSpPr>
          <p:cNvPr id="45" name="Группа 44"/>
          <p:cNvGrpSpPr/>
          <p:nvPr/>
        </p:nvGrpSpPr>
        <p:grpSpPr>
          <a:xfrm>
            <a:off x="4626025" y="993653"/>
            <a:ext cx="2254467" cy="607958"/>
            <a:chOff x="-204434" y="32071"/>
            <a:chExt cx="3006329" cy="751551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0" y="32071"/>
              <a:ext cx="2801895" cy="751551"/>
            </a:xfrm>
            <a:prstGeom prst="round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 txBox="1"/>
            <p:nvPr/>
          </p:nvSpPr>
          <p:spPr>
            <a:xfrm>
              <a:off x="-204434" y="74379"/>
              <a:ext cx="2832717" cy="67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3068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gnolia Script" panose="02000503070000020003" pitchFamily="2" charset="-52"/>
                </a:rPr>
                <a:t>Групповые занятия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2159" r="8747" b="4279"/>
          <a:stretch/>
        </p:blipFill>
        <p:spPr>
          <a:xfrm>
            <a:off x="4464789" y="799512"/>
            <a:ext cx="698969" cy="688204"/>
          </a:xfrm>
          <a:prstGeom prst="ellipse">
            <a:avLst/>
          </a:prstGeom>
          <a:ln w="38100">
            <a:solidFill>
              <a:srgbClr val="FFFFFF"/>
            </a:solidFill>
          </a:ln>
          <a:effectLst/>
        </p:spPr>
      </p:pic>
      <p:grpSp>
        <p:nvGrpSpPr>
          <p:cNvPr id="49" name="Группа 48"/>
          <p:cNvGrpSpPr/>
          <p:nvPr/>
        </p:nvGrpSpPr>
        <p:grpSpPr>
          <a:xfrm>
            <a:off x="2912484" y="2092841"/>
            <a:ext cx="2254467" cy="607958"/>
            <a:chOff x="-204434" y="32071"/>
            <a:chExt cx="3006329" cy="751551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0" y="32071"/>
              <a:ext cx="2801895" cy="751551"/>
            </a:xfrm>
            <a:prstGeom prst="round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Скругленный прямоугольник 4"/>
            <p:cNvSpPr txBox="1"/>
            <p:nvPr/>
          </p:nvSpPr>
          <p:spPr>
            <a:xfrm>
              <a:off x="-204434" y="74379"/>
              <a:ext cx="2832717" cy="67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3068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gnolia Script" panose="02000503070000020003" pitchFamily="2" charset="-52"/>
                </a:rPr>
                <a:t>Диагностика</a:t>
              </a: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3" t="1176" r="3746" b="-1396"/>
          <a:stretch/>
        </p:blipFill>
        <p:spPr>
          <a:xfrm>
            <a:off x="2739144" y="1925837"/>
            <a:ext cx="653610" cy="666156"/>
          </a:xfrm>
          <a:prstGeom prst="ellipse">
            <a:avLst/>
          </a:prstGeom>
          <a:ln w="38100">
            <a:solidFill>
              <a:srgbClr val="FFFFFF"/>
            </a:solidFill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341905" y="3155473"/>
            <a:ext cx="738156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ABE93"/>
              </a:buClr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развития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качеств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  <a:p>
            <a:pPr algn="ctr">
              <a:buClr>
                <a:srgbClr val="0ABE93"/>
              </a:buClr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начале и конце реализации программы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ABE93"/>
              </a:buClr>
            </a:pP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638">
            <a:off x="8104457" y="341481"/>
            <a:ext cx="2404083" cy="1598459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205">
            <a:off x="9352544" y="1955895"/>
            <a:ext cx="2501341" cy="1663126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306">
            <a:off x="8165159" y="3549772"/>
            <a:ext cx="2412250" cy="1598459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>
          <a:xfrm rot="486941">
            <a:off x="9415099" y="4914028"/>
            <a:ext cx="2484604" cy="1632751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3287660" y="2650913"/>
            <a:ext cx="25422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ctr">
              <a:buClr>
                <a:srgbClr val="0ABE93"/>
              </a:buClr>
              <a:buFont typeface="Arial" panose="020B0604020202020204" pitchFamily="34" charset="0"/>
              <a:buChar char="•"/>
            </a:pP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Охвачено 830 детей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26882" y="343485"/>
            <a:ext cx="81677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n w="0"/>
                <a:solidFill>
                  <a:srgbClr val="077F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gnolia Script" panose="02000503070000020003" pitchFamily="2" charset="-52"/>
              </a:rPr>
              <a:t>Психолого-педагогическое сопровождение родителей</a:t>
            </a:r>
            <a:endParaRPr lang="ru-RU" sz="2200" dirty="0">
              <a:ln w="0"/>
              <a:solidFill>
                <a:srgbClr val="077F6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00354" y="987973"/>
            <a:ext cx="2454628" cy="607958"/>
            <a:chOff x="-204435" y="32071"/>
            <a:chExt cx="3006330" cy="75155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32071"/>
              <a:ext cx="2801895" cy="751551"/>
            </a:xfrm>
            <a:prstGeom prst="round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 txBox="1"/>
            <p:nvPr/>
          </p:nvSpPr>
          <p:spPr>
            <a:xfrm>
              <a:off x="-204435" y="74380"/>
              <a:ext cx="3006329" cy="67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3068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gnolia Script" panose="02000503070000020003" pitchFamily="2" charset="-52"/>
                </a:rPr>
                <a:t>Консультирование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834115" y="232229"/>
            <a:ext cx="4168396" cy="6473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20377" y="1569012"/>
            <a:ext cx="2870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ctr">
              <a:buClr>
                <a:srgbClr val="0ABE93"/>
              </a:buClr>
              <a:buFont typeface="Arial" panose="020B0604020202020204" pitchFamily="34" charset="0"/>
              <a:buChar char="•"/>
            </a:pP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Родительские собрания </a:t>
            </a:r>
          </a:p>
          <a:p>
            <a:pPr algn="ctr">
              <a:buClr>
                <a:srgbClr val="0ABE93"/>
              </a:buClr>
            </a:pP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лектории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626025" y="993653"/>
            <a:ext cx="2534530" cy="607958"/>
            <a:chOff x="-204434" y="32071"/>
            <a:chExt cx="3006329" cy="751551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0" y="32071"/>
              <a:ext cx="2801895" cy="751551"/>
            </a:xfrm>
            <a:prstGeom prst="round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 txBox="1"/>
            <p:nvPr/>
          </p:nvSpPr>
          <p:spPr>
            <a:xfrm>
              <a:off x="-204434" y="74379"/>
              <a:ext cx="2832717" cy="67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3068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gnolia Script" panose="02000503070000020003" pitchFamily="2" charset="-52"/>
                </a:rPr>
                <a:t>Информационно -просветительская деятельность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12484" y="2092841"/>
            <a:ext cx="2254467" cy="607958"/>
            <a:chOff x="-204434" y="32071"/>
            <a:chExt cx="3006329" cy="751551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0" y="32071"/>
              <a:ext cx="2801895" cy="751551"/>
            </a:xfrm>
            <a:prstGeom prst="round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Скругленный прямоугольник 4"/>
            <p:cNvSpPr txBox="1"/>
            <p:nvPr/>
          </p:nvSpPr>
          <p:spPr>
            <a:xfrm>
              <a:off x="-204434" y="74379"/>
              <a:ext cx="2832717" cy="67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3068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gnolia Script" panose="02000503070000020003" pitchFamily="2" charset="-52"/>
                </a:rPr>
                <a:t>Диагностика</a:t>
              </a: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3" t="1176" r="3746" b="-1396"/>
          <a:stretch/>
        </p:blipFill>
        <p:spPr>
          <a:xfrm>
            <a:off x="2739144" y="1925837"/>
            <a:ext cx="653610" cy="666156"/>
          </a:xfrm>
          <a:prstGeom prst="ellipse">
            <a:avLst/>
          </a:prstGeom>
          <a:ln w="38100">
            <a:solidFill>
              <a:srgbClr val="FFFFFF"/>
            </a:solidFill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5604605" y="3056214"/>
            <a:ext cx="18110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ABE93"/>
              </a:buClr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родителей: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ABE93"/>
              </a:buClr>
            </a:pP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067" y="2681654"/>
            <a:ext cx="25422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ctr">
              <a:buClr>
                <a:srgbClr val="0ABE93"/>
              </a:buClr>
              <a:buFont typeface="Arial" panose="020B0604020202020204" pitchFamily="34" charset="0"/>
              <a:buChar char="•"/>
            </a:pP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Охвачено более 900 родителей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44" r="14780" b="92"/>
          <a:stretch/>
        </p:blipFill>
        <p:spPr>
          <a:xfrm>
            <a:off x="698500" y="840707"/>
            <a:ext cx="653151" cy="647010"/>
          </a:xfrm>
          <a:prstGeom prst="ellipse">
            <a:avLst/>
          </a:prstGeom>
          <a:ln w="38100">
            <a:solidFill>
              <a:srgbClr val="FFFFFF"/>
            </a:solidFill>
          </a:ln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-400" r="42860" b="18782"/>
          <a:stretch/>
        </p:blipFill>
        <p:spPr>
          <a:xfrm>
            <a:off x="4464788" y="825366"/>
            <a:ext cx="699253" cy="663969"/>
          </a:xfrm>
          <a:prstGeom prst="ellipse">
            <a:avLst/>
          </a:prstGeom>
          <a:ln w="38100">
            <a:solidFill>
              <a:srgbClr val="FFFFFF"/>
            </a:solidFill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1117074" y="1549947"/>
            <a:ext cx="222182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 indent="-85725" algn="ctr">
              <a:buClr>
                <a:srgbClr val="0ABE93"/>
              </a:buClr>
              <a:buFont typeface="Arial" panose="020B0604020202020204" pitchFamily="34" charset="0"/>
              <a:buChar char="•"/>
            </a:pP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Оказано 370 консультаций</a:t>
            </a:r>
            <a:endParaRPr lang="ru-RU" sz="13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5"/>
          <a:stretch/>
        </p:blipFill>
        <p:spPr>
          <a:xfrm>
            <a:off x="8084051" y="2599364"/>
            <a:ext cx="3918460" cy="1812215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9"/>
          <a:stretch/>
        </p:blipFill>
        <p:spPr>
          <a:xfrm>
            <a:off x="8046780" y="299739"/>
            <a:ext cx="3917267" cy="1990373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197" y="4720831"/>
            <a:ext cx="3850850" cy="1836085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/>
          <a:srcRect l="39150" t="13652" r="37424" b="43804"/>
          <a:stretch/>
        </p:blipFill>
        <p:spPr>
          <a:xfrm rot="20630214">
            <a:off x="5372889" y="4862663"/>
            <a:ext cx="1520414" cy="1552422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38667" y="3050389"/>
            <a:ext cx="39275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ABE93"/>
              </a:buClr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родителей: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ABE93"/>
              </a:buClr>
            </a:pP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65584265"/>
              </p:ext>
            </p:extLst>
          </p:nvPr>
        </p:nvGraphicFramePr>
        <p:xfrm>
          <a:off x="359235" y="3601296"/>
          <a:ext cx="3965990" cy="281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113294" y="3626175"/>
            <a:ext cx="69312" cy="76848"/>
          </a:xfrm>
          <a:prstGeom prst="rect">
            <a:avLst/>
          </a:prstGeom>
          <a:solidFill>
            <a:srgbClr val="F18CA6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7" name="TextBox 1"/>
          <p:cNvSpPr txBox="1"/>
          <p:nvPr/>
        </p:nvSpPr>
        <p:spPr>
          <a:xfrm>
            <a:off x="2149434" y="3544819"/>
            <a:ext cx="2068082" cy="3857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которые удовлетворены участием в программе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47310" y="3976761"/>
            <a:ext cx="69312" cy="76848"/>
          </a:xfrm>
          <a:prstGeom prst="rect">
            <a:avLst/>
          </a:prstGeom>
          <a:solidFill>
            <a:srgbClr val="398DCA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9" name="TextBox 1"/>
          <p:cNvSpPr txBox="1"/>
          <p:nvPr/>
        </p:nvSpPr>
        <p:spPr>
          <a:xfrm>
            <a:off x="2683448" y="3895405"/>
            <a:ext cx="2700337" cy="3857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которые частично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удовлетворены участием в программе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55270" y="4217082"/>
            <a:ext cx="20806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ctr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отмечали, что хотели бы</a:t>
            </a:r>
          </a:p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услышать больше тем, посвященных общению с детьми. Например: </a:t>
            </a:r>
          </a:p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поддержать ребенка, </a:t>
            </a:r>
          </a:p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он испытывает трудности?»,</a:t>
            </a:r>
          </a:p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«Ссоры с детьми. Как выходить </a:t>
            </a:r>
          </a:p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конфликтных ситуаций?»</a:t>
            </a:r>
            <a:endParaRPr lang="ru-RU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61683" y="5296165"/>
            <a:ext cx="69312" cy="76848"/>
          </a:xfrm>
          <a:prstGeom prst="rect">
            <a:avLst/>
          </a:prstGeom>
          <a:solidFill>
            <a:srgbClr val="40C6A4"/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8" name="TextBox 1"/>
          <p:cNvSpPr txBox="1"/>
          <p:nvPr/>
        </p:nvSpPr>
        <p:spPr>
          <a:xfrm>
            <a:off x="2797823" y="5214809"/>
            <a:ext cx="2253224" cy="3857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которые не удовлетворены участием в программе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01758" y="5547050"/>
            <a:ext cx="2144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отмечали, что были </a:t>
            </a:r>
          </a:p>
          <a:p>
            <a:pPr algn="ctr">
              <a:buClr>
                <a:schemeClr val="accent5">
                  <a:lumMod val="75000"/>
                </a:schemeClr>
              </a:buClr>
            </a:pP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заинтересованы в проблеме </a:t>
            </a:r>
            <a:r>
              <a:rPr lang="ru-RU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endParaRPr lang="ru-RU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72375" y="6098118"/>
            <a:ext cx="4891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ABE93"/>
              </a:buClr>
            </a:pP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родителей на вопрос анкеты</a:t>
            </a:r>
          </a:p>
          <a:p>
            <a:pPr algn="ctr">
              <a:buClr>
                <a:srgbClr val="0ABE93"/>
              </a:buClr>
            </a:pP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«Получили </a:t>
            </a: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удовлетворение от участия в программе </a:t>
            </a:r>
            <a:r>
              <a:rPr lang="ru-RU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ABE93"/>
              </a:buClr>
            </a:pP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23756" r="2704" b="2468"/>
          <a:stretch/>
        </p:blipFill>
        <p:spPr>
          <a:xfrm rot="207391">
            <a:off x="5342108" y="3447267"/>
            <a:ext cx="2325860" cy="14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729" y="296330"/>
            <a:ext cx="76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rgbClr val="077F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gnolia Script" panose="02000503070000020003" pitchFamily="2" charset="-52"/>
              </a:rPr>
              <a:t>Психолого-педагогическое сопровождение </a:t>
            </a:r>
          </a:p>
          <a:p>
            <a:pPr algn="ctr"/>
            <a:r>
              <a:rPr lang="ru-RU" sz="2000" dirty="0">
                <a:ln w="0"/>
                <a:solidFill>
                  <a:srgbClr val="077F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gnolia Script" panose="02000503070000020003" pitchFamily="2" charset="-52"/>
              </a:rPr>
              <a:t>п</a:t>
            </a:r>
            <a:r>
              <a:rPr lang="ru-RU" sz="2000" dirty="0" smtClean="0">
                <a:ln w="0"/>
                <a:solidFill>
                  <a:srgbClr val="077F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gnolia Script" panose="02000503070000020003" pitchFamily="2" charset="-52"/>
              </a:rPr>
              <a:t>едагогов дополнительного образования</a:t>
            </a:r>
            <a:endParaRPr lang="ru-RU" sz="2000" dirty="0">
              <a:ln w="0"/>
              <a:solidFill>
                <a:srgbClr val="077F6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916344" y="1201116"/>
            <a:ext cx="2454628" cy="607958"/>
            <a:chOff x="-204435" y="32071"/>
            <a:chExt cx="3006330" cy="75155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32071"/>
              <a:ext cx="2801895" cy="751551"/>
            </a:xfrm>
            <a:prstGeom prst="round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 txBox="1"/>
            <p:nvPr/>
          </p:nvSpPr>
          <p:spPr>
            <a:xfrm>
              <a:off x="-204435" y="74380"/>
              <a:ext cx="3006329" cy="67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3068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gnolia Script" panose="02000503070000020003" pitchFamily="2" charset="-52"/>
                </a:rPr>
                <a:t>Консультирование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834115" y="232229"/>
            <a:ext cx="4168396" cy="6473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951008" y="1762077"/>
            <a:ext cx="2870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ctr">
              <a:buClr>
                <a:srgbClr val="0ABE93"/>
              </a:buClr>
              <a:buFont typeface="Arial" panose="020B0604020202020204" pitchFamily="34" charset="0"/>
              <a:buChar char="•"/>
            </a:pP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ренинги, </a:t>
            </a:r>
            <a:r>
              <a:rPr lang="ru-RU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-сессия, </a:t>
            </a:r>
          </a:p>
          <a:p>
            <a:pPr algn="ctr">
              <a:buClr>
                <a:srgbClr val="0ABE93"/>
              </a:buClr>
            </a:pP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арт-терапия, релаксация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742015" y="1206796"/>
            <a:ext cx="2254467" cy="607958"/>
            <a:chOff x="-204434" y="32071"/>
            <a:chExt cx="3006329" cy="751551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0" y="32071"/>
              <a:ext cx="2801895" cy="751551"/>
            </a:xfrm>
            <a:prstGeom prst="round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 txBox="1"/>
            <p:nvPr/>
          </p:nvSpPr>
          <p:spPr>
            <a:xfrm>
              <a:off x="-204434" y="74379"/>
              <a:ext cx="2832717" cy="67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3068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gnolia Script" panose="02000503070000020003" pitchFamily="2" charset="-52"/>
                </a:rPr>
                <a:t>Групповые занятия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028474" y="2248731"/>
            <a:ext cx="2254467" cy="607958"/>
            <a:chOff x="-204434" y="32071"/>
            <a:chExt cx="3006329" cy="751551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0" y="32071"/>
              <a:ext cx="2801895" cy="751551"/>
            </a:xfrm>
            <a:prstGeom prst="round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Скругленный прямоугольник 4"/>
            <p:cNvSpPr txBox="1"/>
            <p:nvPr/>
          </p:nvSpPr>
          <p:spPr>
            <a:xfrm>
              <a:off x="-204434" y="74379"/>
              <a:ext cx="2832717" cy="67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3068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gnolia Script" panose="02000503070000020003" pitchFamily="2" charset="-52"/>
                </a:rPr>
                <a:t>Диагностика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11057" y="2837544"/>
            <a:ext cx="25422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ctr">
              <a:buClr>
                <a:srgbClr val="0ABE93"/>
              </a:buClr>
              <a:buFont typeface="Arial" panose="020B0604020202020204" pitchFamily="34" charset="0"/>
              <a:buChar char="•"/>
            </a:pP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Охвачено 24 педагога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4742" y="1763090"/>
            <a:ext cx="213847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 indent="-85725" algn="ctr">
              <a:buClr>
                <a:srgbClr val="0ABE93"/>
              </a:buClr>
              <a:buFont typeface="Arial" panose="020B0604020202020204" pitchFamily="34" charset="0"/>
              <a:buChar char="•"/>
            </a:pP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Оказано 38 консультаций</a:t>
            </a:r>
            <a:endParaRPr lang="ru-RU" sz="13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977603067"/>
              </p:ext>
            </p:extLst>
          </p:nvPr>
        </p:nvGraphicFramePr>
        <p:xfrm>
          <a:off x="341906" y="3690612"/>
          <a:ext cx="7381563" cy="367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29619" y="3129932"/>
            <a:ext cx="740109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ABE93"/>
              </a:buClr>
            </a:pPr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развития 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качеств </a:t>
            </a:r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дополнительного образования</a:t>
            </a:r>
          </a:p>
          <a:p>
            <a:pPr algn="ctr">
              <a:buClr>
                <a:srgbClr val="0ABE93"/>
              </a:buClr>
            </a:pP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и конце реализации программы</a:t>
            </a:r>
          </a:p>
          <a:p>
            <a:pPr algn="ctr">
              <a:buClr>
                <a:srgbClr val="0ABE93"/>
              </a:buClr>
            </a:pP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r="15051"/>
          <a:stretch/>
        </p:blipFill>
        <p:spPr>
          <a:xfrm>
            <a:off x="776902" y="1045787"/>
            <a:ext cx="681446" cy="637505"/>
          </a:xfrm>
          <a:prstGeom prst="ellipse">
            <a:avLst/>
          </a:prstGeom>
          <a:ln w="38100">
            <a:solidFill>
              <a:srgbClr val="FFFFFF"/>
            </a:solidFill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/>
          <a:stretch/>
        </p:blipFill>
        <p:spPr>
          <a:xfrm rot="21134605" flipH="1">
            <a:off x="8150751" y="1832936"/>
            <a:ext cx="2729664" cy="1812691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4" b="4489"/>
          <a:stretch/>
        </p:blipFill>
        <p:spPr>
          <a:xfrm rot="499266">
            <a:off x="9120502" y="3374199"/>
            <a:ext cx="2825628" cy="1693823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882">
            <a:off x="8098877" y="4874143"/>
            <a:ext cx="2703442" cy="1641569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pic>
        <p:nvPicPr>
          <p:cNvPr id="1026" name="Picture 2" descr="https://sun9-76.userapi.com/impg/ftO95treTzgr8H4e66ZjjVqEM6cJMu51slXHYg/N1m60Aebt70.jpg?size=1280x854&amp;quality=95&amp;sign=cd48249bc6fdea61f417209e1de5b7ab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298"/>
          <a:stretch/>
        </p:blipFill>
        <p:spPr bwMode="auto">
          <a:xfrm rot="324782">
            <a:off x="8939506" y="325452"/>
            <a:ext cx="3013074" cy="1461524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5134" r="28234"/>
          <a:stretch/>
        </p:blipFill>
        <p:spPr>
          <a:xfrm>
            <a:off x="2895030" y="2096264"/>
            <a:ext cx="672651" cy="658508"/>
          </a:xfrm>
          <a:prstGeom prst="ellipse">
            <a:avLst/>
          </a:prstGeom>
          <a:ln w="38100">
            <a:solidFill>
              <a:srgbClr val="FFFFFF"/>
            </a:solidFill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1" t="5238" r="10396" b="2763"/>
          <a:stretch/>
        </p:blipFill>
        <p:spPr>
          <a:xfrm>
            <a:off x="4566082" y="1046622"/>
            <a:ext cx="713666" cy="663547"/>
          </a:xfrm>
          <a:prstGeom prst="ellipse">
            <a:avLst/>
          </a:prstGeom>
          <a:ln w="38100">
            <a:solidFill>
              <a:srgbClr val="FFFFFF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037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2407" y="2712203"/>
            <a:ext cx="10848813" cy="2092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9550" y="708303"/>
            <a:ext cx="117633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nolia Script" panose="02000503070000020003" pitchFamily="2" charset="-52"/>
              </a:rPr>
              <a:t>Перспективы </a:t>
            </a:r>
            <a:r>
              <a:rPr lang="ru-RU" sz="34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nolia Script" panose="02000503070000020003" pitchFamily="2" charset="-52"/>
              </a:rPr>
              <a:t>развития практики:</a:t>
            </a:r>
            <a:endParaRPr lang="ru-RU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93393197"/>
              </p:ext>
            </p:extLst>
          </p:nvPr>
        </p:nvGraphicFramePr>
        <p:xfrm>
          <a:off x="2696651" y="1885891"/>
          <a:ext cx="10302876" cy="427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wiki.stavcdo.ru/images/5/58/Custom-developm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6" y="2328261"/>
            <a:ext cx="3463090" cy="304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Другая 9">
      <a:dk1>
        <a:sysClr val="windowText" lastClr="000000"/>
      </a:dk1>
      <a:lt1>
        <a:srgbClr val="E7FDFC"/>
      </a:lt1>
      <a:dk2>
        <a:srgbClr val="335B74"/>
      </a:dk2>
      <a:lt2>
        <a:srgbClr val="DFE3E5"/>
      </a:lt2>
      <a:accent1>
        <a:srgbClr val="0ABE93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1221</TotalTime>
  <Words>462</Words>
  <Application>Microsoft Office PowerPoint</Application>
  <PresentationFormat>Широкоэкранный</PresentationFormat>
  <Paragraphs>155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Magnolia Script</vt:lpstr>
      <vt:lpstr>Times New Roman</vt:lpstr>
      <vt:lpstr>Базис</vt:lpstr>
      <vt:lpstr>Программа психолого-педагогического сопровождения участников образовательного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103</cp:revision>
  <dcterms:created xsi:type="dcterms:W3CDTF">2023-10-24T13:40:44Z</dcterms:created>
  <dcterms:modified xsi:type="dcterms:W3CDTF">2023-10-31T14:18:55Z</dcterms:modified>
</cp:coreProperties>
</file>