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2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9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27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41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9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5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6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7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5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0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2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3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2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9DBFDD-B55A-40B8-9613-C127FB414F2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41C713D-918C-4259-9CD8-2F35F8DD7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11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  <p:sldLayoutId id="2147484408" r:id="rId13"/>
    <p:sldLayoutId id="2147484409" r:id="rId14"/>
    <p:sldLayoutId id="2147484410" r:id="rId15"/>
    <p:sldLayoutId id="2147484411" r:id="rId16"/>
    <p:sldLayoutId id="214748441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902023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Программа по «мобильной» грамотности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«Со смартфоном на «Ты»»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62068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Республики Коми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«Комплексный центр социальной защиты населения города Усинска»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192.168.103.4\work\ТЦСОН\Дрема Т.В\фото\фото 24.03.2022\о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288032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748883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Актуальность программы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Повседневная жизнь стремительно переходит в интернет-пространство. Однако часто можно наблюдать, как представители пожилого возраста испытывают недоверие к современным гаджетам, девайсам и приложениям, лишая себя доступа к полезным сервисам. У людей данных возрастных категорий нередко бывают затруднения при работе со смартфонами, планшетами и другой сенсорной техникой, они боятся прикоснуться к ней и сломать ее.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связи с этим остается актуальным вопрос мобильной грамотности людей пожилого возраста.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4888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Обучение мобильной и информационной грамотности людей пожилого возраста посредством использования смартфонов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74168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Целевая группа: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граждане с возрастной категорией от 60 лет.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6328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Научить граждан пожилого возраста: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настраивать смартфон, подключаться 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регистрировать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создавать и редактировать контакты, находить и устанавливать приложения через магазин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GooglePlay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обмениваться мгновенными сообщениями, аудио-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видеозвонками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файлами, фотографировать и редактировать изображение, использовать электронную почту и социальные сети;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устанавливать браузер, искать информацию в сети «Интернет», работать с ссылками, текстом и закладками, пользоваться сервисами браузеров;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пользоваться порталом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совершать покупки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онлайн-магазинах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делать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онлайн-заказы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аптеках города.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79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Обучение осуществляется в очной форме.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Содержание программы включает пять модулей:</a:t>
            </a:r>
          </a:p>
          <a:p>
            <a:pPr algn="just"/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Модуль 1. Введение. Знакомство со смартфоном;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Модуль 2. Общение онлайн;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Модуль 3. Поиск информации.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Модуль 4. Портал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Безопасность в сети.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Модуль 5. Покупки в интернет-магазинах и онлайн-заказы в аптеках.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03.4\work\ТЦСОН\Дрема Т.В\фото\фото 24.03.2022\авнеане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338437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\\192.168.103.4\work\ТЦСОН\Дрема Т.В\фото\фото 24.03.2022\опрплг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57078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260648"/>
            <a:ext cx="612068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Материально-технические ресурсы: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помещение для занятий,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ноутбук,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проектор.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Содержание каждого модуля включает теоретический и практико-ориентированный материал.</a:t>
            </a:r>
            <a:endParaRPr lang="ru-RU" b="1" dirty="0"/>
          </a:p>
        </p:txBody>
      </p:sp>
      <p:pic>
        <p:nvPicPr>
          <p:cNvPr id="3074" name="Picture 2" descr="\\192.168.103.4\work\ТЦСОН\Дрема Т.В\фото\фото 24.03.2022\ываыв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295232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\\192.168.103.4\work\ТЦСОН\Дрема Т.В\фото\фото 24.03.2022\ро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16835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4928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73</TotalTime>
  <Words>179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Дрёма Татьяна Васильевна</cp:lastModifiedBy>
  <cp:revision>18</cp:revision>
  <dcterms:created xsi:type="dcterms:W3CDTF">2022-04-20T08:20:16Z</dcterms:created>
  <dcterms:modified xsi:type="dcterms:W3CDTF">2023-09-25T05:58:32Z</dcterms:modified>
</cp:coreProperties>
</file>