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14681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44CDE-3499-42D1-97EA-567BE8562A7B}" type="datetimeFigureOut">
              <a:rPr lang="ru-RU" smtClean="0"/>
              <a:t>03.03.2023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33AEDC-B30E-4BA6-9DDC-EFF0D9625E6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_DSC14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4758"/>
          </a:xfrm>
        </p:spPr>
        <p:txBody>
          <a:bodyPr anchor="t"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ОГБУСО «КЦСОН г. Саянска»</a:t>
            </a:r>
            <a:b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Отряд министра «Надежда»</a:t>
            </a:r>
            <a:b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Видеопрезентация </a:t>
            </a:r>
            <a:b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для областного конкурса</a:t>
            </a:r>
            <a:b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«Лучший «Отряд министра»</a:t>
            </a:r>
            <a:b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</a:br>
            <a:r>
              <a:rPr lang="ru-RU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«Все в моих руках!» </a:t>
            </a: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Профилактика пожаров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571480"/>
            <a:ext cx="5572140" cy="55721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929322" y="571480"/>
            <a:ext cx="3214678" cy="4525963"/>
          </a:xfrm>
        </p:spPr>
        <p:txBody>
          <a:bodyPr>
            <a:normAutofit fontScale="55000" lnSpcReduction="20000"/>
          </a:bodyPr>
          <a:lstStyle/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«Профилактика пожаров»</a:t>
            </a:r>
          </a:p>
          <a:p>
            <a:pPr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Раздача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информационных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буклетов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проведение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профилактических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бесед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 жителями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города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 пал травы,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пользование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электроприборами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о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исправности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электропроводки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квартире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на даче.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fon_svetlyj_izgiby_38905_1280x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Урок пямят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7356" y="142852"/>
            <a:ext cx="5572164" cy="5572164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000100" y="5803911"/>
            <a:ext cx="7615262" cy="1054089"/>
          </a:xfrm>
        </p:spPr>
        <p:txBody>
          <a:bodyPr>
            <a:normAutofit fontScale="92500" lnSpcReduction="10000"/>
          </a:bodyPr>
          <a:lstStyle/>
          <a:p>
            <a:pPr algn="ctr" fontAlgn="base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Урок памяти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Никто не забыт, ничто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не забыто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!»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Веселый перекресток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6286520" cy="628652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572264" y="285728"/>
            <a:ext cx="2571736" cy="5840435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Веселый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перекресток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»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воспитанников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МДОУ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№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Профилактика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детского </a:t>
            </a:r>
          </a:p>
          <a:p>
            <a:pPr>
              <a:buNone/>
            </a:pP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дорожно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транспортного </a:t>
            </a:r>
          </a:p>
          <a:p>
            <a:pPr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травматизма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82"/>
            <a:ext cx="9144000" cy="6911163"/>
          </a:xfrm>
          <a:prstGeom prst="rect">
            <a:avLst/>
          </a:prstGeom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71490" y="5214950"/>
            <a:ext cx="8872510" cy="2043114"/>
          </a:xfrm>
        </p:spPr>
        <p:txBody>
          <a:bodyPr>
            <a:normAutofit/>
          </a:bodyPr>
          <a:lstStyle/>
          <a:p>
            <a:pPr algn="ctr" fontAlgn="base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Информационно-просветительское мероприятие </a:t>
            </a:r>
          </a:p>
          <a:p>
            <a:pPr algn="ctr" fontAlgn="base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Дети говорят телефону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доверия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- да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!»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Телефон довер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0100" y="214290"/>
            <a:ext cx="7143800" cy="505034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53095911_1-celes-club-p-letnii-fon-vektor-krasivi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Сказка к нам приходит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142852"/>
            <a:ext cx="6143668" cy="6500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6715140" y="285728"/>
            <a:ext cx="2428860" cy="635798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Благотворительная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акция </a:t>
            </a: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 Дню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защиты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етей: 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Сказка к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нам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приходит»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Показ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Саянского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кукольного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театра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«Сибирячок»,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под руководством </a:t>
            </a:r>
          </a:p>
          <a:p>
            <a:pPr algn="just">
              <a:buNone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Шамановой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Ольги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Александровны, с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совместным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участием детей из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отряда министра </a:t>
            </a:r>
          </a:p>
          <a:p>
            <a:pPr algn="just"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«Надежда» </a:t>
            </a:r>
          </a:p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«Сказка о рыбаке</a:t>
            </a:r>
          </a:p>
          <a:p>
            <a:pPr algn="ctr">
              <a:buNone/>
            </a:pP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драконе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53095911_1-celes-club-p-letnii-fon-vektor-krasivi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В здоровом теле - здоровый дух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6429396" cy="6429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643702" y="274638"/>
            <a:ext cx="2500298" cy="1143000"/>
          </a:xfrm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Спартакиада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В здоровом теле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br>
              <a:rPr lang="ru-RU" sz="20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здоровый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дух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!»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53095911_1-celes-club-p-letnii-fon-vektor-krasivie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Флауеркроссинг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14290"/>
            <a:ext cx="6429396" cy="6429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58016" y="1071546"/>
            <a:ext cx="2285984" cy="1143000"/>
          </a:xfrm>
        </p:spPr>
        <p:txBody>
          <a:bodyPr>
            <a:normAutofit/>
          </a:bodyPr>
          <a:lstStyle/>
          <a:p>
            <a:r>
              <a:rPr lang="ru-RU" sz="2000" b="1" dirty="0"/>
              <a:t>Акция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«</a:t>
            </a:r>
            <a:r>
              <a:rPr lang="en-US" sz="2000" b="1" dirty="0"/>
              <a:t>Flower </a:t>
            </a:r>
            <a:r>
              <a:rPr lang="ru-RU" sz="2000" b="1" dirty="0"/>
              <a:t>кроссинг»</a:t>
            </a:r>
            <a:br>
              <a:rPr lang="ru-RU" sz="2000" b="1" dirty="0"/>
            </a:br>
            <a:endParaRPr lang="ru-RU" sz="2000" dirty="0"/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6858016" y="2714620"/>
            <a:ext cx="3286148" cy="125729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Привезены вазоны</a:t>
            </a:r>
            <a:r>
              <a:rPr lang="ru-RU" sz="2000" dirty="0"/>
              <a:t>, </a:t>
            </a:r>
            <a:endParaRPr lang="ru-RU" sz="2000" dirty="0" smtClean="0"/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оформлены клумбы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/>
              <a:t>для цветов.</a:t>
            </a:r>
            <a:endParaRPr lang="ru-RU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82"/>
            <a:ext cx="9144000" cy="6911163"/>
          </a:xfrm>
          <a:prstGeom prst="rect">
            <a:avLst/>
          </a:prstGeom>
        </p:spPr>
      </p:pic>
      <p:pic>
        <p:nvPicPr>
          <p:cNvPr id="2" name="Рисунок 1" descr="Дорогою добра (1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4572008" cy="46434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Рисунок 2" descr="Дорогою добра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0"/>
            <a:ext cx="4643438" cy="46434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571472" y="4929198"/>
            <a:ext cx="8229600" cy="1143000"/>
          </a:xfrm>
        </p:spPr>
        <p:txBody>
          <a:bodyPr/>
          <a:lstStyle/>
          <a:p>
            <a:r>
              <a:rPr lang="ru-RU" b="1" dirty="0" err="1">
                <a:latin typeface="Times New Roman" pitchFamily="18" charset="0"/>
                <a:cs typeface="Times New Roman" pitchFamily="18" charset="0"/>
              </a:rPr>
              <a:t>Квест-игра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«Дорогою добра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82"/>
            <a:ext cx="9144000" cy="6911163"/>
          </a:xfrm>
          <a:prstGeom prst="rect">
            <a:avLst/>
          </a:prstGeom>
        </p:spPr>
      </p:pic>
      <p:pic>
        <p:nvPicPr>
          <p:cNvPr id="3" name="Рисунок 2" descr="ФСКН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142852"/>
            <a:ext cx="6500858" cy="6500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643702" y="642918"/>
            <a:ext cx="2500298" cy="452596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ru-RU" dirty="0" smtClean="0"/>
              <a:t>Встреча с </a:t>
            </a:r>
          </a:p>
          <a:p>
            <a:pPr>
              <a:buNone/>
            </a:pPr>
            <a:r>
              <a:rPr lang="ru-RU" dirty="0" smtClean="0"/>
              <a:t>представителем </a:t>
            </a:r>
          </a:p>
          <a:p>
            <a:pPr>
              <a:buNone/>
            </a:pPr>
            <a:r>
              <a:rPr lang="ru-RU" dirty="0" smtClean="0"/>
              <a:t>Саянского </a:t>
            </a:r>
            <a:r>
              <a:rPr lang="ru-RU" dirty="0"/>
              <a:t>МРО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Управления </a:t>
            </a:r>
          </a:p>
          <a:p>
            <a:pPr>
              <a:buNone/>
            </a:pPr>
            <a:r>
              <a:rPr lang="ru-RU" dirty="0" smtClean="0"/>
              <a:t>ФСКН </a:t>
            </a:r>
            <a:r>
              <a:rPr lang="ru-RU" dirty="0"/>
              <a:t>России по </a:t>
            </a:r>
            <a:endParaRPr lang="ru-RU" dirty="0" smtClean="0"/>
          </a:p>
          <a:p>
            <a:pPr>
              <a:buNone/>
            </a:pPr>
            <a:r>
              <a:rPr lang="ru-RU" dirty="0" smtClean="0"/>
              <a:t>Иркутской </a:t>
            </a:r>
          </a:p>
          <a:p>
            <a:pPr>
              <a:buNone/>
            </a:pPr>
            <a:r>
              <a:rPr lang="ru-RU" dirty="0" smtClean="0"/>
              <a:t>области </a:t>
            </a:r>
          </a:p>
          <a:p>
            <a:pPr>
              <a:buNone/>
            </a:pPr>
            <a:r>
              <a:rPr lang="ru-RU" dirty="0" err="1" smtClean="0"/>
              <a:t>Зюсковой</a:t>
            </a:r>
            <a:r>
              <a:rPr lang="ru-RU" dirty="0" smtClean="0"/>
              <a:t> М.Ю.</a:t>
            </a:r>
          </a:p>
          <a:p>
            <a:endParaRPr lang="ru-RU" dirty="0" smtClean="0"/>
          </a:p>
          <a:p>
            <a:pPr algn="ctr">
              <a:buNone/>
            </a:pPr>
            <a:r>
              <a:rPr lang="ru-RU" b="1" dirty="0" smtClean="0"/>
              <a:t>Профилактика </a:t>
            </a:r>
          </a:p>
          <a:p>
            <a:pPr algn="ctr">
              <a:buNone/>
            </a:pPr>
            <a:r>
              <a:rPr lang="ru-RU" b="1" dirty="0" smtClean="0"/>
              <a:t>наркомании </a:t>
            </a:r>
            <a:r>
              <a:rPr lang="ru-RU" b="1" dirty="0"/>
              <a:t>в </a:t>
            </a:r>
            <a:endParaRPr lang="ru-RU" b="1" dirty="0" smtClean="0"/>
          </a:p>
          <a:p>
            <a:pPr algn="ctr">
              <a:buNone/>
            </a:pPr>
            <a:r>
              <a:rPr lang="ru-RU" b="1" dirty="0" smtClean="0"/>
              <a:t>подростковой </a:t>
            </a:r>
          </a:p>
          <a:p>
            <a:pPr algn="ctr">
              <a:buNone/>
            </a:pPr>
            <a:r>
              <a:rPr lang="ru-RU" b="1" dirty="0" smtClean="0"/>
              <a:t>среде</a:t>
            </a:r>
            <a:endParaRPr lang="ru-RU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1647921560_3-gamerwall-pro-p-patrioticheskii-fon-krasivie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День флаг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214290"/>
            <a:ext cx="6286520" cy="6286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15074" y="1214422"/>
            <a:ext cx="3143272" cy="1071570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День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Государственного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флага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fon_svetlyj_izgiby_38905_1280x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6500858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endParaRPr lang="ru-RU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Отряд министра «Надежда» - это объединение детей и подростков из семей, находящихся в социально опасном положении и замещающих семей.</a:t>
            </a:r>
          </a:p>
          <a:p>
            <a:pPr algn="just">
              <a:buNone/>
            </a:pPr>
            <a:endParaRPr lang="ru-RU" dirty="0" smtClean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Мы объединили детей для развития </a:t>
            </a:r>
            <a:r>
              <a:rPr lang="ru-RU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</a:t>
            </a:r>
            <a:r>
              <a:rPr lang="ru-RU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их  нравственных </a:t>
            </a:r>
            <a:r>
              <a:rPr lang="ru-RU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качеств путём пропаганды идей здорового образа жизни, добровольного труда на благо общества и привлечение детей к решению  проблем  связанных с улучшением здоровья у подростков и населения в целом </a:t>
            </a:r>
            <a:r>
              <a:rPr lang="ru-RU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через </a:t>
            </a:r>
            <a:r>
              <a:rPr lang="ru-RU" dirty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dirty="0" smtClean="0">
                <a:ln w="1905"/>
                <a:solidFill>
                  <a:srgbClr val="7030A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социальных, экологических, патриотических, культурно-образовательных,  просветительских  и др. проектах и  акциях.</a:t>
            </a:r>
            <a:endParaRPr lang="ru-RU" dirty="0">
              <a:ln w="1905"/>
              <a:solidFill>
                <a:srgbClr val="7030A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1163"/>
          </a:xfrm>
          <a:prstGeom prst="rect">
            <a:avLst/>
          </a:prstGeom>
        </p:spPr>
      </p:pic>
      <p:pic>
        <p:nvPicPr>
          <p:cNvPr id="3" name="Рисунок 2" descr="Алкоголь под контроль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214290"/>
            <a:ext cx="6215106" cy="6500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286512" y="1000108"/>
            <a:ext cx="3071834" cy="1470025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«Алкоголь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под контроль»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786578" y="3286124"/>
            <a:ext cx="2357422" cy="2352676"/>
          </a:xfrm>
        </p:spPr>
        <p:txBody>
          <a:bodyPr>
            <a:normAutofit/>
          </a:bodyPr>
          <a:lstStyle/>
          <a:p>
            <a:pPr algn="l"/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Мероприятие по профилактике употребления алкоголя следи подростков группы риска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911163"/>
          </a:xfrm>
          <a:prstGeom prst="rect">
            <a:avLst/>
          </a:prstGeom>
        </p:spPr>
      </p:pic>
      <p:pic>
        <p:nvPicPr>
          <p:cNvPr id="3" name="Рисунок 2" descr="Знать чтобы жить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214290"/>
            <a:ext cx="6000792" cy="64293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786446" y="2000240"/>
            <a:ext cx="3714744" cy="1470025"/>
          </a:xfrm>
        </p:spPr>
        <p:txBody>
          <a:bodyPr>
            <a:norm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«Знать, чтобы жить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6286512" y="3214686"/>
            <a:ext cx="2857488" cy="1752600"/>
          </a:xfrm>
        </p:spPr>
        <p:txBody>
          <a:bodyPr>
            <a:normAutofit/>
          </a:bodyPr>
          <a:lstStyle/>
          <a:p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Лекция по профилактике ВИЧ/</a:t>
            </a:r>
            <a:r>
              <a:rPr lang="ru-RU" sz="2000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СПИДа</a:t>
            </a:r>
            <a:r>
              <a:rPr 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среди подростков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613069466_206-p-fon-rizhii-gradient-2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Фронтовая открыт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44" y="357166"/>
            <a:ext cx="5857916" cy="6000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929290" y="928670"/>
            <a:ext cx="3214710" cy="114300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Участие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во всероссийской акции: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Письмо солдату»</a:t>
            </a: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6072198" y="2571744"/>
            <a:ext cx="3186106" cy="1400172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«Фронтовая открытка»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41923286_13-damion-club-p-gradientnii-fon-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итоги день конституции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5720" y="142852"/>
            <a:ext cx="8572528" cy="592935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071670" y="5934670"/>
            <a:ext cx="4958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Итоги </a:t>
            </a: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2022 года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67539672_3-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Акция обнеми мен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282" y="214290"/>
            <a:ext cx="6143668" cy="6286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5572132" y="1428736"/>
            <a:ext cx="4400552" cy="1185858"/>
          </a:xfrm>
        </p:spPr>
        <p:txBody>
          <a:bodyPr>
            <a:normAutofit fontScale="85000" lnSpcReduction="20000"/>
          </a:bodyPr>
          <a:lstStyle/>
          <a:p>
            <a:pPr algn="ctr" fontAlgn="base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Акция 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algn="ctr" fontAlgn="base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Обними меня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 fontAlgn="base">
              <a:buNone/>
            </a:pP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2023 год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1667539659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Лучик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82" y="571480"/>
            <a:ext cx="5572164" cy="5715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5500694" y="571456"/>
            <a:ext cx="3643306" cy="6286544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Наши ребята и их родители регулярно посещают приют для бездомных животных </a:t>
            </a:r>
          </a:p>
          <a:p>
            <a:pPr>
              <a:buNone/>
            </a:pPr>
            <a:r>
              <a:rPr lang="ru-RU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«Лучик надежды». Привозят корма, помогают с уборкой территории, и конечно же одаривают своим вниманием обитателей приюта.</a:t>
            </a:r>
            <a:endParaRPr lang="ru-RU" b="1" dirty="0">
              <a:ln w="12700">
                <a:solidFill>
                  <a:schemeClr val="tx1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6582"/>
            <a:ext cx="9144000" cy="6911163"/>
          </a:xfrm>
          <a:prstGeom prst="rect">
            <a:avLst/>
          </a:prstGeom>
        </p:spPr>
      </p:pic>
      <p:pic>
        <p:nvPicPr>
          <p:cNvPr id="2" name="Рисунок 1" descr="Лучик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Лучик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42852"/>
            <a:ext cx="6786586" cy="6572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667539681_3-5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Лучик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52" y="142852"/>
            <a:ext cx="6500858" cy="65008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1667539672_3-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Рисунок 1" descr="Покормите птиц 202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7158" y="2643182"/>
            <a:ext cx="3929066" cy="39290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Рисунок 3" descr="изображение_viber_2022-03-04_20-33-11-87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438" y="142852"/>
            <a:ext cx="4214810" cy="3622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1644708847_19-adonius-club-p-zima-na-prozrachnom-fone-27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" y="-214338"/>
            <a:ext cx="4500562" cy="3035714"/>
          </a:xfrm>
          <a:prstGeom prst="rect">
            <a:avLst/>
          </a:prstGeom>
        </p:spPr>
      </p:pic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357686" y="3929066"/>
            <a:ext cx="4614866" cy="2686056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Волонтерская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акция</a:t>
            </a: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«Покормите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птиц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Изготовление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кормушек</a:t>
            </a:r>
          </a:p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для птиц и регулярное их наполнение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614633853_15-p-fon-vesna-dlya-fotoshopa-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8 март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20" y="357166"/>
            <a:ext cx="5572140" cy="55721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6215074" y="500043"/>
            <a:ext cx="2686040" cy="4000528"/>
          </a:xfrm>
        </p:spPr>
        <p:txBody>
          <a:bodyPr>
            <a:normAutofit fontScale="70000" lnSpcReduction="20000"/>
          </a:bodyPr>
          <a:lstStyle/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Социальная акция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8 марта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just"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Изготовление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открыток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к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8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марта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вручение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открыток </a:t>
            </a: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мамам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бабушкам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получателям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социальных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услуг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дому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ages.jf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9260"/>
          </a:xfrm>
          <a:prstGeom prst="rect">
            <a:avLst/>
          </a:prstGeom>
        </p:spPr>
      </p:pic>
      <p:pic>
        <p:nvPicPr>
          <p:cNvPr id="2" name="Рисунок 1" descr="Зарниц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48" y="142852"/>
            <a:ext cx="7858181" cy="5000660"/>
          </a:xfrm>
          <a:prstGeom prst="rect">
            <a:avLst/>
          </a:prstGeom>
        </p:spPr>
      </p:pic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928662" y="5243514"/>
            <a:ext cx="7686700" cy="1614486"/>
          </a:xfrm>
        </p:spPr>
        <p:txBody>
          <a:bodyPr/>
          <a:lstStyle/>
          <a:p>
            <a:pPr algn="ctr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Военно-патриотическое спортивное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мероприятие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«Зарница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346</Words>
  <Application>Microsoft Office PowerPoint</Application>
  <PresentationFormat>Экран (4:3)</PresentationFormat>
  <Paragraphs>106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ОГБУСО «КЦСОН г. Саянска» Отряд министра «Надежда» Видеопрезентация  для областного конкурса «Лучший «Отряд министра»  «Все в моих руках!» 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Спартакиада  «В здоровом теле – здоровый дух!»</vt:lpstr>
      <vt:lpstr>Акция  «Flower кроссинг» </vt:lpstr>
      <vt:lpstr>Квест-игра «Дорогою добра»</vt:lpstr>
      <vt:lpstr>Слайд 18</vt:lpstr>
      <vt:lpstr>День  Государственного  флага</vt:lpstr>
      <vt:lpstr>«Алкоголь  под контроль»</vt:lpstr>
      <vt:lpstr>«Знать, чтобы жить»</vt:lpstr>
      <vt:lpstr>  Участие во всероссийской акции:  «Письмо солдату»</vt:lpstr>
      <vt:lpstr>Слайд 23</vt:lpstr>
      <vt:lpstr>Слайд 24</vt:lpstr>
      <vt:lpstr>Слайд 25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23</cp:revision>
  <dcterms:created xsi:type="dcterms:W3CDTF">2023-03-03T03:38:56Z</dcterms:created>
  <dcterms:modified xsi:type="dcterms:W3CDTF">2023-03-03T07:23:54Z</dcterms:modified>
</cp:coreProperties>
</file>