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67" r:id="rId2"/>
    <p:sldId id="256" r:id="rId3"/>
    <p:sldId id="271" r:id="rId4"/>
    <p:sldId id="273" r:id="rId5"/>
    <p:sldId id="272" r:id="rId6"/>
    <p:sldId id="274" r:id="rId7"/>
    <p:sldId id="266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60"/>
  </p:normalViewPr>
  <p:slideViewPr>
    <p:cSldViewPr>
      <p:cViewPr varScale="1">
        <p:scale>
          <a:sx n="84" d="100"/>
          <a:sy n="84" d="100"/>
        </p:scale>
        <p:origin x="-138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7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E225E7-B3D9-4468-8556-99FA2EFE62F7}" type="doc">
      <dgm:prSet loTypeId="urn:microsoft.com/office/officeart/2008/layout/HorizontalMultiLevelHierarchy" loCatId="hierarchy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3BD795-0198-4C3A-B011-D41D36A3F3E6}">
      <dgm:prSet phldrT="[Текст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chemeClr val="accent5"/>
          </a:solidFill>
        </a:ln>
      </dgm:spPr>
      <dgm:t>
        <a:bodyPr/>
        <a:lstStyle/>
        <a:p>
          <a:r>
            <a:rPr lang="ru-RU" dirty="0">
              <a:solidFill>
                <a:schemeClr val="tx1"/>
              </a:solidFill>
            </a:rPr>
            <a:t>Курс занятий по теме «Безопасность граждан пожилого возраста» </a:t>
          </a:r>
        </a:p>
      </dgm:t>
    </dgm:pt>
    <dgm:pt modelId="{2E1603C6-4581-43A1-B29F-304F2EE9C4FA}" type="parTrans" cxnId="{1FAD9DD3-7819-4D8E-8409-4CD323834013}">
      <dgm:prSet/>
      <dgm:spPr/>
      <dgm:t>
        <a:bodyPr/>
        <a:lstStyle/>
        <a:p>
          <a:endParaRPr lang="ru-RU"/>
        </a:p>
      </dgm:t>
    </dgm:pt>
    <dgm:pt modelId="{84ABFB0B-2CC5-4FD4-9A4E-961258EEEE1D}" type="sibTrans" cxnId="{1FAD9DD3-7819-4D8E-8409-4CD323834013}">
      <dgm:prSet/>
      <dgm:spPr/>
      <dgm:t>
        <a:bodyPr/>
        <a:lstStyle/>
        <a:p>
          <a:endParaRPr lang="ru-RU"/>
        </a:p>
      </dgm:t>
    </dgm:pt>
    <dgm:pt modelId="{D4FBA0A9-EEC2-48F3-8FA0-CEABEDCCE2F5}">
      <dgm:prSet phldrT="[Текст]"/>
      <dgm:spPr>
        <a:solidFill>
          <a:srgbClr val="92D050"/>
        </a:solidFill>
        <a:ln>
          <a:solidFill>
            <a:schemeClr val="tx2"/>
          </a:solidFill>
        </a:ln>
      </dgm:spPr>
      <dgm:t>
        <a:bodyPr/>
        <a:lstStyle/>
        <a:p>
          <a:r>
            <a:rPr lang="ru-RU" dirty="0">
              <a:solidFill>
                <a:schemeClr val="tx1"/>
              </a:solidFill>
            </a:rPr>
            <a:t>Теоретические занятия </a:t>
          </a:r>
        </a:p>
      </dgm:t>
    </dgm:pt>
    <dgm:pt modelId="{8B53EA95-83CF-4673-AFB9-DAD3A5AC5FB5}" type="parTrans" cxnId="{D4F69F7F-84CE-429A-9E83-85D3F7C4D1DD}">
      <dgm:prSet/>
      <dgm:spPr/>
      <dgm:t>
        <a:bodyPr/>
        <a:lstStyle/>
        <a:p>
          <a:endParaRPr lang="ru-RU"/>
        </a:p>
      </dgm:t>
    </dgm:pt>
    <dgm:pt modelId="{FE972559-E384-44AF-B884-E8B4B0B968E6}" type="sibTrans" cxnId="{D4F69F7F-84CE-429A-9E83-85D3F7C4D1DD}">
      <dgm:prSet/>
      <dgm:spPr/>
      <dgm:t>
        <a:bodyPr/>
        <a:lstStyle/>
        <a:p>
          <a:endParaRPr lang="ru-RU"/>
        </a:p>
      </dgm:t>
    </dgm:pt>
    <dgm:pt modelId="{BEC9964C-5574-41B1-B8CD-093723970647}">
      <dgm:prSet phldrT="[Текст]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ru-RU" dirty="0">
              <a:solidFill>
                <a:schemeClr val="tx1"/>
              </a:solidFill>
            </a:rPr>
            <a:t>Разбор кейсов</a:t>
          </a:r>
        </a:p>
      </dgm:t>
    </dgm:pt>
    <dgm:pt modelId="{13FC1F0B-3F26-4893-86B7-359FB19380E2}" type="parTrans" cxnId="{8E2E8FFE-0CAC-4A74-83C0-C61A789EAC46}">
      <dgm:prSet/>
      <dgm:spPr/>
      <dgm:t>
        <a:bodyPr/>
        <a:lstStyle/>
        <a:p>
          <a:endParaRPr lang="ru-RU"/>
        </a:p>
      </dgm:t>
    </dgm:pt>
    <dgm:pt modelId="{B8C9480B-E256-4444-B0EC-AA198D0A0497}" type="sibTrans" cxnId="{8E2E8FFE-0CAC-4A74-83C0-C61A789EAC46}">
      <dgm:prSet/>
      <dgm:spPr/>
      <dgm:t>
        <a:bodyPr/>
        <a:lstStyle/>
        <a:p>
          <a:endParaRPr lang="ru-RU"/>
        </a:p>
      </dgm:t>
    </dgm:pt>
    <dgm:pt modelId="{A0489309-F553-4FED-9120-82A3E9365ACD}">
      <dgm:prSet phldrT="[Текст]"/>
      <dgm:spPr>
        <a:blipFill rotWithShape="0">
          <a:blip xmlns:r="http://schemas.openxmlformats.org/officeDocument/2006/relationships" r:embed="rId3"/>
          <a:tile tx="0" ty="0" sx="100000" sy="100000" flip="none" algn="tl"/>
        </a:blipFill>
        <a:ln>
          <a:solidFill>
            <a:srgbClr val="7030A0"/>
          </a:solidFill>
        </a:ln>
      </dgm:spPr>
      <dgm:t>
        <a:bodyPr/>
        <a:lstStyle/>
        <a:p>
          <a:r>
            <a:rPr lang="ru-RU" dirty="0">
              <a:solidFill>
                <a:schemeClr val="tx1"/>
              </a:solidFill>
            </a:rPr>
            <a:t>Работа с наглядным материалом </a:t>
          </a:r>
        </a:p>
      </dgm:t>
    </dgm:pt>
    <dgm:pt modelId="{9EC94379-637D-4680-A952-7BF8C1735EC4}" type="parTrans" cxnId="{C5B3D09C-3DB1-4F7B-993C-94C2ECB8C37B}">
      <dgm:prSet/>
      <dgm:spPr/>
      <dgm:t>
        <a:bodyPr/>
        <a:lstStyle/>
        <a:p>
          <a:endParaRPr lang="ru-RU"/>
        </a:p>
      </dgm:t>
    </dgm:pt>
    <dgm:pt modelId="{ECC876F0-B04D-4056-94E9-1894B1A3F93A}" type="sibTrans" cxnId="{C5B3D09C-3DB1-4F7B-993C-94C2ECB8C37B}">
      <dgm:prSet/>
      <dgm:spPr/>
      <dgm:t>
        <a:bodyPr/>
        <a:lstStyle/>
        <a:p>
          <a:endParaRPr lang="ru-RU"/>
        </a:p>
      </dgm:t>
    </dgm:pt>
    <dgm:pt modelId="{BB4FF131-4347-4E25-AAAA-F04E56CFD130}">
      <dgm:prSet/>
      <dgm:spPr>
        <a:blipFill rotWithShape="0">
          <a:blip xmlns:r="http://schemas.openxmlformats.org/officeDocument/2006/relationships" r:embed="rId4"/>
          <a:tile tx="0" ty="0" sx="100000" sy="100000" flip="none" algn="tl"/>
        </a:blip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ru-RU" dirty="0">
              <a:solidFill>
                <a:schemeClr val="tx1"/>
              </a:solidFill>
            </a:rPr>
            <a:t>Выявление опыта слушателей </a:t>
          </a:r>
        </a:p>
      </dgm:t>
    </dgm:pt>
    <dgm:pt modelId="{69945F9A-A8DD-4BE1-B67B-85AB52E2A77B}" type="parTrans" cxnId="{938692CB-E758-47E7-A2C8-895BCFD441AD}">
      <dgm:prSet/>
      <dgm:spPr/>
      <dgm:t>
        <a:bodyPr/>
        <a:lstStyle/>
        <a:p>
          <a:endParaRPr lang="ru-RU"/>
        </a:p>
      </dgm:t>
    </dgm:pt>
    <dgm:pt modelId="{FAD9B4D5-B82E-4D67-9281-44844F616B1C}" type="sibTrans" cxnId="{938692CB-E758-47E7-A2C8-895BCFD441AD}">
      <dgm:prSet/>
      <dgm:spPr/>
      <dgm:t>
        <a:bodyPr/>
        <a:lstStyle/>
        <a:p>
          <a:endParaRPr lang="ru-RU"/>
        </a:p>
      </dgm:t>
    </dgm:pt>
    <dgm:pt modelId="{274CA4F2-ED6C-492B-B2BE-0998AC767C90}" type="pres">
      <dgm:prSet presAssocID="{63E225E7-B3D9-4468-8556-99FA2EFE62F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B0AF52D-4F88-4B45-A22A-A569EEF32A23}" type="pres">
      <dgm:prSet presAssocID="{F83BD795-0198-4C3A-B011-D41D36A3F3E6}" presName="root1" presStyleCnt="0"/>
      <dgm:spPr/>
    </dgm:pt>
    <dgm:pt modelId="{FD16BBC2-89DC-437A-A16B-87EAF729410B}" type="pres">
      <dgm:prSet presAssocID="{F83BD795-0198-4C3A-B011-D41D36A3F3E6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34B2365-89D2-448F-94D3-B20094A2BD59}" type="pres">
      <dgm:prSet presAssocID="{F83BD795-0198-4C3A-B011-D41D36A3F3E6}" presName="level2hierChild" presStyleCnt="0"/>
      <dgm:spPr/>
    </dgm:pt>
    <dgm:pt modelId="{1C19EDEC-30D4-4F41-9A3F-347F05459BB9}" type="pres">
      <dgm:prSet presAssocID="{8B53EA95-83CF-4673-AFB9-DAD3A5AC5FB5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F3BF9964-4F3C-41E3-A55B-9E2D372AFD8C}" type="pres">
      <dgm:prSet presAssocID="{8B53EA95-83CF-4673-AFB9-DAD3A5AC5FB5}" presName="connTx" presStyleLbl="parChTrans1D2" presStyleIdx="0" presStyleCnt="4"/>
      <dgm:spPr/>
      <dgm:t>
        <a:bodyPr/>
        <a:lstStyle/>
        <a:p>
          <a:endParaRPr lang="ru-RU"/>
        </a:p>
      </dgm:t>
    </dgm:pt>
    <dgm:pt modelId="{B3F2F7B0-5410-4F55-A6AD-1A203AF2FA57}" type="pres">
      <dgm:prSet presAssocID="{D4FBA0A9-EEC2-48F3-8FA0-CEABEDCCE2F5}" presName="root2" presStyleCnt="0"/>
      <dgm:spPr/>
    </dgm:pt>
    <dgm:pt modelId="{0FB6083B-ECB9-46E1-BB2D-F199B72B9935}" type="pres">
      <dgm:prSet presAssocID="{D4FBA0A9-EEC2-48F3-8FA0-CEABEDCCE2F5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A097CFA-290E-4BA7-82BB-C686832AB50F}" type="pres">
      <dgm:prSet presAssocID="{D4FBA0A9-EEC2-48F3-8FA0-CEABEDCCE2F5}" presName="level3hierChild" presStyleCnt="0"/>
      <dgm:spPr/>
    </dgm:pt>
    <dgm:pt modelId="{39624438-6F74-43EB-B3D8-F7D2DCC171F6}" type="pres">
      <dgm:prSet presAssocID="{13FC1F0B-3F26-4893-86B7-359FB19380E2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317CAAAB-C0BC-4A5F-B31A-7C4FF4306D5F}" type="pres">
      <dgm:prSet presAssocID="{13FC1F0B-3F26-4893-86B7-359FB19380E2}" presName="connTx" presStyleLbl="parChTrans1D2" presStyleIdx="1" presStyleCnt="4"/>
      <dgm:spPr/>
      <dgm:t>
        <a:bodyPr/>
        <a:lstStyle/>
        <a:p>
          <a:endParaRPr lang="ru-RU"/>
        </a:p>
      </dgm:t>
    </dgm:pt>
    <dgm:pt modelId="{F0D5451C-C535-4F22-A726-E2CF1E7B6A34}" type="pres">
      <dgm:prSet presAssocID="{BEC9964C-5574-41B1-B8CD-093723970647}" presName="root2" presStyleCnt="0"/>
      <dgm:spPr/>
    </dgm:pt>
    <dgm:pt modelId="{3F441C47-DA1D-4CB7-85E7-AA943ACCEB5A}" type="pres">
      <dgm:prSet presAssocID="{BEC9964C-5574-41B1-B8CD-093723970647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5BC8503-5AA6-4F16-B2D0-E269532DE3CA}" type="pres">
      <dgm:prSet presAssocID="{BEC9964C-5574-41B1-B8CD-093723970647}" presName="level3hierChild" presStyleCnt="0"/>
      <dgm:spPr/>
    </dgm:pt>
    <dgm:pt modelId="{DB584491-D87B-4ED0-A1DD-911709E938CD}" type="pres">
      <dgm:prSet presAssocID="{9EC94379-637D-4680-A952-7BF8C1735EC4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FE44145A-CE01-4CF1-932C-5A975E55B92F}" type="pres">
      <dgm:prSet presAssocID="{9EC94379-637D-4680-A952-7BF8C1735EC4}" presName="connTx" presStyleLbl="parChTrans1D2" presStyleIdx="2" presStyleCnt="4"/>
      <dgm:spPr/>
      <dgm:t>
        <a:bodyPr/>
        <a:lstStyle/>
        <a:p>
          <a:endParaRPr lang="ru-RU"/>
        </a:p>
      </dgm:t>
    </dgm:pt>
    <dgm:pt modelId="{ADC291B0-43B3-4869-9366-C65168F3A84F}" type="pres">
      <dgm:prSet presAssocID="{A0489309-F553-4FED-9120-82A3E9365ACD}" presName="root2" presStyleCnt="0"/>
      <dgm:spPr/>
    </dgm:pt>
    <dgm:pt modelId="{F0CD5F32-0D98-48CD-A43A-4710A29BD633}" type="pres">
      <dgm:prSet presAssocID="{A0489309-F553-4FED-9120-82A3E9365ACD}" presName="LevelTwoTextNode" presStyleLbl="node2" presStyleIdx="2" presStyleCnt="4" custLinFactNeighborX="2229" custLinFactNeighborY="-36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E905414-DE5B-42DB-86E9-0FF75BA8AD9A}" type="pres">
      <dgm:prSet presAssocID="{A0489309-F553-4FED-9120-82A3E9365ACD}" presName="level3hierChild" presStyleCnt="0"/>
      <dgm:spPr/>
    </dgm:pt>
    <dgm:pt modelId="{A3A02F59-3180-4758-87EF-E309E94DC0E8}" type="pres">
      <dgm:prSet presAssocID="{69945F9A-A8DD-4BE1-B67B-85AB52E2A77B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9A0623E0-FDF9-4209-8E20-99C5716919A7}" type="pres">
      <dgm:prSet presAssocID="{69945F9A-A8DD-4BE1-B67B-85AB52E2A77B}" presName="connTx" presStyleLbl="parChTrans1D2" presStyleIdx="3" presStyleCnt="4"/>
      <dgm:spPr/>
      <dgm:t>
        <a:bodyPr/>
        <a:lstStyle/>
        <a:p>
          <a:endParaRPr lang="ru-RU"/>
        </a:p>
      </dgm:t>
    </dgm:pt>
    <dgm:pt modelId="{5402F6A3-92CE-4AEA-BA25-FA7189CC89D4}" type="pres">
      <dgm:prSet presAssocID="{BB4FF131-4347-4E25-AAAA-F04E56CFD130}" presName="root2" presStyleCnt="0"/>
      <dgm:spPr/>
    </dgm:pt>
    <dgm:pt modelId="{B94797D8-82EE-4877-BA18-CBB406F2FFA3}" type="pres">
      <dgm:prSet presAssocID="{BB4FF131-4347-4E25-AAAA-F04E56CFD130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6EC5DCC-2693-4C13-9816-42DEC9493777}" type="pres">
      <dgm:prSet presAssocID="{BB4FF131-4347-4E25-AAAA-F04E56CFD130}" presName="level3hierChild" presStyleCnt="0"/>
      <dgm:spPr/>
    </dgm:pt>
  </dgm:ptLst>
  <dgm:cxnLst>
    <dgm:cxn modelId="{FD7A3A71-3765-40F1-B8D2-D40875310F1C}" type="presOf" srcId="{13FC1F0B-3F26-4893-86B7-359FB19380E2}" destId="{39624438-6F74-43EB-B3D8-F7D2DCC171F6}" srcOrd="0" destOrd="0" presId="urn:microsoft.com/office/officeart/2008/layout/HorizontalMultiLevelHierarchy"/>
    <dgm:cxn modelId="{C5B3D09C-3DB1-4F7B-993C-94C2ECB8C37B}" srcId="{F83BD795-0198-4C3A-B011-D41D36A3F3E6}" destId="{A0489309-F553-4FED-9120-82A3E9365ACD}" srcOrd="2" destOrd="0" parTransId="{9EC94379-637D-4680-A952-7BF8C1735EC4}" sibTransId="{ECC876F0-B04D-4056-94E9-1894B1A3F93A}"/>
    <dgm:cxn modelId="{4ADA4A15-9A55-487F-B1DC-1A090A226CEB}" type="presOf" srcId="{D4FBA0A9-EEC2-48F3-8FA0-CEABEDCCE2F5}" destId="{0FB6083B-ECB9-46E1-BB2D-F199B72B9935}" srcOrd="0" destOrd="0" presId="urn:microsoft.com/office/officeart/2008/layout/HorizontalMultiLevelHierarchy"/>
    <dgm:cxn modelId="{A44EA4BA-9C69-42CE-87D4-49E038A011A5}" type="presOf" srcId="{A0489309-F553-4FED-9120-82A3E9365ACD}" destId="{F0CD5F32-0D98-48CD-A43A-4710A29BD633}" srcOrd="0" destOrd="0" presId="urn:microsoft.com/office/officeart/2008/layout/HorizontalMultiLevelHierarchy"/>
    <dgm:cxn modelId="{B48B7A82-9135-4421-8378-37371B15C095}" type="presOf" srcId="{8B53EA95-83CF-4673-AFB9-DAD3A5AC5FB5}" destId="{1C19EDEC-30D4-4F41-9A3F-347F05459BB9}" srcOrd="0" destOrd="0" presId="urn:microsoft.com/office/officeart/2008/layout/HorizontalMultiLevelHierarchy"/>
    <dgm:cxn modelId="{D4F69F7F-84CE-429A-9E83-85D3F7C4D1DD}" srcId="{F83BD795-0198-4C3A-B011-D41D36A3F3E6}" destId="{D4FBA0A9-EEC2-48F3-8FA0-CEABEDCCE2F5}" srcOrd="0" destOrd="0" parTransId="{8B53EA95-83CF-4673-AFB9-DAD3A5AC5FB5}" sibTransId="{FE972559-E384-44AF-B884-E8B4B0B968E6}"/>
    <dgm:cxn modelId="{1FAD9DD3-7819-4D8E-8409-4CD323834013}" srcId="{63E225E7-B3D9-4468-8556-99FA2EFE62F7}" destId="{F83BD795-0198-4C3A-B011-D41D36A3F3E6}" srcOrd="0" destOrd="0" parTransId="{2E1603C6-4581-43A1-B29F-304F2EE9C4FA}" sibTransId="{84ABFB0B-2CC5-4FD4-9A4E-961258EEEE1D}"/>
    <dgm:cxn modelId="{9BC88FD6-AD1F-48E0-A8AD-F11861D24659}" type="presOf" srcId="{BEC9964C-5574-41B1-B8CD-093723970647}" destId="{3F441C47-DA1D-4CB7-85E7-AA943ACCEB5A}" srcOrd="0" destOrd="0" presId="urn:microsoft.com/office/officeart/2008/layout/HorizontalMultiLevelHierarchy"/>
    <dgm:cxn modelId="{80349E38-0BEC-408A-821E-4047803624FC}" type="presOf" srcId="{9EC94379-637D-4680-A952-7BF8C1735EC4}" destId="{FE44145A-CE01-4CF1-932C-5A975E55B92F}" srcOrd="1" destOrd="0" presId="urn:microsoft.com/office/officeart/2008/layout/HorizontalMultiLevelHierarchy"/>
    <dgm:cxn modelId="{9B976366-84CE-43A3-BC9B-67A255F5187F}" type="presOf" srcId="{13FC1F0B-3F26-4893-86B7-359FB19380E2}" destId="{317CAAAB-C0BC-4A5F-B31A-7C4FF4306D5F}" srcOrd="1" destOrd="0" presId="urn:microsoft.com/office/officeart/2008/layout/HorizontalMultiLevelHierarchy"/>
    <dgm:cxn modelId="{E94783EC-C4A8-4156-9888-FD2EE009B5F1}" type="presOf" srcId="{BB4FF131-4347-4E25-AAAA-F04E56CFD130}" destId="{B94797D8-82EE-4877-BA18-CBB406F2FFA3}" srcOrd="0" destOrd="0" presId="urn:microsoft.com/office/officeart/2008/layout/HorizontalMultiLevelHierarchy"/>
    <dgm:cxn modelId="{8E2E8FFE-0CAC-4A74-83C0-C61A789EAC46}" srcId="{F83BD795-0198-4C3A-B011-D41D36A3F3E6}" destId="{BEC9964C-5574-41B1-B8CD-093723970647}" srcOrd="1" destOrd="0" parTransId="{13FC1F0B-3F26-4893-86B7-359FB19380E2}" sibTransId="{B8C9480B-E256-4444-B0EC-AA198D0A0497}"/>
    <dgm:cxn modelId="{71C18BBD-CF53-4E79-B828-FD003F7DF540}" type="presOf" srcId="{69945F9A-A8DD-4BE1-B67B-85AB52E2A77B}" destId="{9A0623E0-FDF9-4209-8E20-99C5716919A7}" srcOrd="1" destOrd="0" presId="urn:microsoft.com/office/officeart/2008/layout/HorizontalMultiLevelHierarchy"/>
    <dgm:cxn modelId="{E9C57A26-E7A9-49C3-B782-68F7C76210F7}" type="presOf" srcId="{9EC94379-637D-4680-A952-7BF8C1735EC4}" destId="{DB584491-D87B-4ED0-A1DD-911709E938CD}" srcOrd="0" destOrd="0" presId="urn:microsoft.com/office/officeart/2008/layout/HorizontalMultiLevelHierarchy"/>
    <dgm:cxn modelId="{4A6EF028-A68E-43C6-8522-8D97F3C730B4}" type="presOf" srcId="{8B53EA95-83CF-4673-AFB9-DAD3A5AC5FB5}" destId="{F3BF9964-4F3C-41E3-A55B-9E2D372AFD8C}" srcOrd="1" destOrd="0" presId="urn:microsoft.com/office/officeart/2008/layout/HorizontalMultiLevelHierarchy"/>
    <dgm:cxn modelId="{CC52C31C-FBCA-42EB-91DF-AA8A7CF2CCA7}" type="presOf" srcId="{69945F9A-A8DD-4BE1-B67B-85AB52E2A77B}" destId="{A3A02F59-3180-4758-87EF-E309E94DC0E8}" srcOrd="0" destOrd="0" presId="urn:microsoft.com/office/officeart/2008/layout/HorizontalMultiLevelHierarchy"/>
    <dgm:cxn modelId="{AF10D48F-D7CE-4BEB-9C48-1CE174AD64FB}" type="presOf" srcId="{F83BD795-0198-4C3A-B011-D41D36A3F3E6}" destId="{FD16BBC2-89DC-437A-A16B-87EAF729410B}" srcOrd="0" destOrd="0" presId="urn:microsoft.com/office/officeart/2008/layout/HorizontalMultiLevelHierarchy"/>
    <dgm:cxn modelId="{F837E2FA-4096-453C-8A2E-8D530E2D70DC}" type="presOf" srcId="{63E225E7-B3D9-4468-8556-99FA2EFE62F7}" destId="{274CA4F2-ED6C-492B-B2BE-0998AC767C90}" srcOrd="0" destOrd="0" presId="urn:microsoft.com/office/officeart/2008/layout/HorizontalMultiLevelHierarchy"/>
    <dgm:cxn modelId="{938692CB-E758-47E7-A2C8-895BCFD441AD}" srcId="{F83BD795-0198-4C3A-B011-D41D36A3F3E6}" destId="{BB4FF131-4347-4E25-AAAA-F04E56CFD130}" srcOrd="3" destOrd="0" parTransId="{69945F9A-A8DD-4BE1-B67B-85AB52E2A77B}" sibTransId="{FAD9B4D5-B82E-4D67-9281-44844F616B1C}"/>
    <dgm:cxn modelId="{E7CD026F-0DEB-462B-AD4E-F6339BBF0032}" type="presParOf" srcId="{274CA4F2-ED6C-492B-B2BE-0998AC767C90}" destId="{BB0AF52D-4F88-4B45-A22A-A569EEF32A23}" srcOrd="0" destOrd="0" presId="urn:microsoft.com/office/officeart/2008/layout/HorizontalMultiLevelHierarchy"/>
    <dgm:cxn modelId="{97D45FE2-7E06-4696-8B94-217117A90DF8}" type="presParOf" srcId="{BB0AF52D-4F88-4B45-A22A-A569EEF32A23}" destId="{FD16BBC2-89DC-437A-A16B-87EAF729410B}" srcOrd="0" destOrd="0" presId="urn:microsoft.com/office/officeart/2008/layout/HorizontalMultiLevelHierarchy"/>
    <dgm:cxn modelId="{7F441437-2749-4282-8C5C-D3D620EF8DC7}" type="presParOf" srcId="{BB0AF52D-4F88-4B45-A22A-A569EEF32A23}" destId="{534B2365-89D2-448F-94D3-B20094A2BD59}" srcOrd="1" destOrd="0" presId="urn:microsoft.com/office/officeart/2008/layout/HorizontalMultiLevelHierarchy"/>
    <dgm:cxn modelId="{4793E4EA-564D-4612-B763-DD7749E5F034}" type="presParOf" srcId="{534B2365-89D2-448F-94D3-B20094A2BD59}" destId="{1C19EDEC-30D4-4F41-9A3F-347F05459BB9}" srcOrd="0" destOrd="0" presId="urn:microsoft.com/office/officeart/2008/layout/HorizontalMultiLevelHierarchy"/>
    <dgm:cxn modelId="{217E67C3-D6F0-425A-B40D-FF7748687140}" type="presParOf" srcId="{1C19EDEC-30D4-4F41-9A3F-347F05459BB9}" destId="{F3BF9964-4F3C-41E3-A55B-9E2D372AFD8C}" srcOrd="0" destOrd="0" presId="urn:microsoft.com/office/officeart/2008/layout/HorizontalMultiLevelHierarchy"/>
    <dgm:cxn modelId="{DE05E086-F018-469D-8000-DA28C4A1B4D1}" type="presParOf" srcId="{534B2365-89D2-448F-94D3-B20094A2BD59}" destId="{B3F2F7B0-5410-4F55-A6AD-1A203AF2FA57}" srcOrd="1" destOrd="0" presId="urn:microsoft.com/office/officeart/2008/layout/HorizontalMultiLevelHierarchy"/>
    <dgm:cxn modelId="{6DEBC154-F683-44B3-A286-369C3B9AD64C}" type="presParOf" srcId="{B3F2F7B0-5410-4F55-A6AD-1A203AF2FA57}" destId="{0FB6083B-ECB9-46E1-BB2D-F199B72B9935}" srcOrd="0" destOrd="0" presId="urn:microsoft.com/office/officeart/2008/layout/HorizontalMultiLevelHierarchy"/>
    <dgm:cxn modelId="{09E438E3-BDFA-4D91-AACC-0F2F35555B94}" type="presParOf" srcId="{B3F2F7B0-5410-4F55-A6AD-1A203AF2FA57}" destId="{8A097CFA-290E-4BA7-82BB-C686832AB50F}" srcOrd="1" destOrd="0" presId="urn:microsoft.com/office/officeart/2008/layout/HorizontalMultiLevelHierarchy"/>
    <dgm:cxn modelId="{4E6CF666-4267-454B-B3CE-892902B54E61}" type="presParOf" srcId="{534B2365-89D2-448F-94D3-B20094A2BD59}" destId="{39624438-6F74-43EB-B3D8-F7D2DCC171F6}" srcOrd="2" destOrd="0" presId="urn:microsoft.com/office/officeart/2008/layout/HorizontalMultiLevelHierarchy"/>
    <dgm:cxn modelId="{AC4A9CB9-62EA-42EB-9231-451AE206BCAC}" type="presParOf" srcId="{39624438-6F74-43EB-B3D8-F7D2DCC171F6}" destId="{317CAAAB-C0BC-4A5F-B31A-7C4FF4306D5F}" srcOrd="0" destOrd="0" presId="urn:microsoft.com/office/officeart/2008/layout/HorizontalMultiLevelHierarchy"/>
    <dgm:cxn modelId="{0CEB73A5-5DD1-42B0-B359-6FF06D392E81}" type="presParOf" srcId="{534B2365-89D2-448F-94D3-B20094A2BD59}" destId="{F0D5451C-C535-4F22-A726-E2CF1E7B6A34}" srcOrd="3" destOrd="0" presId="urn:microsoft.com/office/officeart/2008/layout/HorizontalMultiLevelHierarchy"/>
    <dgm:cxn modelId="{B1DD8CA0-B8CB-4213-8114-5279F1551A35}" type="presParOf" srcId="{F0D5451C-C535-4F22-A726-E2CF1E7B6A34}" destId="{3F441C47-DA1D-4CB7-85E7-AA943ACCEB5A}" srcOrd="0" destOrd="0" presId="urn:microsoft.com/office/officeart/2008/layout/HorizontalMultiLevelHierarchy"/>
    <dgm:cxn modelId="{3EACDE07-3B29-4291-865A-0B263FD9FFE3}" type="presParOf" srcId="{F0D5451C-C535-4F22-A726-E2CF1E7B6A34}" destId="{55BC8503-5AA6-4F16-B2D0-E269532DE3CA}" srcOrd="1" destOrd="0" presId="urn:microsoft.com/office/officeart/2008/layout/HorizontalMultiLevelHierarchy"/>
    <dgm:cxn modelId="{26F0DEF9-A460-4529-AFC1-05AE711B1C82}" type="presParOf" srcId="{534B2365-89D2-448F-94D3-B20094A2BD59}" destId="{DB584491-D87B-4ED0-A1DD-911709E938CD}" srcOrd="4" destOrd="0" presId="urn:microsoft.com/office/officeart/2008/layout/HorizontalMultiLevelHierarchy"/>
    <dgm:cxn modelId="{4685B297-47ED-4D83-92A3-76CF99586DC9}" type="presParOf" srcId="{DB584491-D87B-4ED0-A1DD-911709E938CD}" destId="{FE44145A-CE01-4CF1-932C-5A975E55B92F}" srcOrd="0" destOrd="0" presId="urn:microsoft.com/office/officeart/2008/layout/HorizontalMultiLevelHierarchy"/>
    <dgm:cxn modelId="{B8709846-B760-4073-8F90-E93739F02A52}" type="presParOf" srcId="{534B2365-89D2-448F-94D3-B20094A2BD59}" destId="{ADC291B0-43B3-4869-9366-C65168F3A84F}" srcOrd="5" destOrd="0" presId="urn:microsoft.com/office/officeart/2008/layout/HorizontalMultiLevelHierarchy"/>
    <dgm:cxn modelId="{7F80E869-00ED-463A-A49B-ACAE8F26A863}" type="presParOf" srcId="{ADC291B0-43B3-4869-9366-C65168F3A84F}" destId="{F0CD5F32-0D98-48CD-A43A-4710A29BD633}" srcOrd="0" destOrd="0" presId="urn:microsoft.com/office/officeart/2008/layout/HorizontalMultiLevelHierarchy"/>
    <dgm:cxn modelId="{EBF487E2-D507-4AFF-AA00-618AEC50015C}" type="presParOf" srcId="{ADC291B0-43B3-4869-9366-C65168F3A84F}" destId="{CE905414-DE5B-42DB-86E9-0FF75BA8AD9A}" srcOrd="1" destOrd="0" presId="urn:microsoft.com/office/officeart/2008/layout/HorizontalMultiLevelHierarchy"/>
    <dgm:cxn modelId="{A1C7BC65-E614-46C6-87F5-04CF1CEB1FA3}" type="presParOf" srcId="{534B2365-89D2-448F-94D3-B20094A2BD59}" destId="{A3A02F59-3180-4758-87EF-E309E94DC0E8}" srcOrd="6" destOrd="0" presId="urn:microsoft.com/office/officeart/2008/layout/HorizontalMultiLevelHierarchy"/>
    <dgm:cxn modelId="{58E563F8-B790-4F8C-91CF-96D8CAFAA568}" type="presParOf" srcId="{A3A02F59-3180-4758-87EF-E309E94DC0E8}" destId="{9A0623E0-FDF9-4209-8E20-99C5716919A7}" srcOrd="0" destOrd="0" presId="urn:microsoft.com/office/officeart/2008/layout/HorizontalMultiLevelHierarchy"/>
    <dgm:cxn modelId="{8EA91584-6577-41B0-AE03-690D4EEF36BA}" type="presParOf" srcId="{534B2365-89D2-448F-94D3-B20094A2BD59}" destId="{5402F6A3-92CE-4AEA-BA25-FA7189CC89D4}" srcOrd="7" destOrd="0" presId="urn:microsoft.com/office/officeart/2008/layout/HorizontalMultiLevelHierarchy"/>
    <dgm:cxn modelId="{391D53FA-876E-4274-A560-F7AA811C8856}" type="presParOf" srcId="{5402F6A3-92CE-4AEA-BA25-FA7189CC89D4}" destId="{B94797D8-82EE-4877-BA18-CBB406F2FFA3}" srcOrd="0" destOrd="0" presId="urn:microsoft.com/office/officeart/2008/layout/HorizontalMultiLevelHierarchy"/>
    <dgm:cxn modelId="{5A5636FA-60FD-44A6-A1E3-09C0A308DE6E}" type="presParOf" srcId="{5402F6A3-92CE-4AEA-BA25-FA7189CC89D4}" destId="{16EC5DCC-2693-4C13-9816-42DEC9493777}" srcOrd="1" destOrd="0" presId="urn:microsoft.com/office/officeart/2008/layout/HorizontalMultiLevelHierarchy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74B133-9E2B-4201-9275-445D97993B4F}" type="doc">
      <dgm:prSet loTypeId="urn:microsoft.com/office/officeart/2005/8/layout/hierarchy3" loCatId="hierarchy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AD5B56B-B1D0-4A61-8FBB-886CF3FE9FC3}">
      <dgm:prSet phldrT="[Текст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rgbClr val="FFC000"/>
          </a:solidFill>
        </a:ln>
      </dgm:spPr>
      <dgm:t>
        <a:bodyPr/>
        <a:lstStyle/>
        <a:p>
          <a:r>
            <a:rPr lang="ru-RU" dirty="0">
              <a:solidFill>
                <a:schemeClr val="tx1"/>
              </a:solidFill>
            </a:rPr>
            <a:t>Качественный результат </a:t>
          </a:r>
        </a:p>
      </dgm:t>
    </dgm:pt>
    <dgm:pt modelId="{CECCF49A-2F41-4944-86A6-F79AF9645B74}" type="parTrans" cxnId="{2B70F3D0-ECD6-43C5-A65A-5430DEFEAF95}">
      <dgm:prSet/>
      <dgm:spPr/>
      <dgm:t>
        <a:bodyPr/>
        <a:lstStyle/>
        <a:p>
          <a:endParaRPr lang="ru-RU"/>
        </a:p>
      </dgm:t>
    </dgm:pt>
    <dgm:pt modelId="{A953DE53-04EB-483D-8760-40B455844E73}" type="sibTrans" cxnId="{2B70F3D0-ECD6-43C5-A65A-5430DEFEAF95}">
      <dgm:prSet/>
      <dgm:spPr/>
      <dgm:t>
        <a:bodyPr/>
        <a:lstStyle/>
        <a:p>
          <a:endParaRPr lang="ru-RU"/>
        </a:p>
      </dgm:t>
    </dgm:pt>
    <dgm:pt modelId="{41ACF26F-6B9F-4B69-97B6-D3122B25C56B}">
      <dgm:prSet phldrT="[Текст]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dirty="0"/>
            <a:t>Расширение юридического кругозора лиц пожилого возраста в сфере противодействия  мошенническим действиям преступников</a:t>
          </a:r>
        </a:p>
      </dgm:t>
    </dgm:pt>
    <dgm:pt modelId="{4AFF3CF3-8888-4F15-8F6F-314774C86E36}" type="parTrans" cxnId="{001C99B3-DF0E-43F2-AF6A-94628DCBEFC0}">
      <dgm:prSet/>
      <dgm:spPr>
        <a:solidFill>
          <a:schemeClr val="accent6"/>
        </a:solidFill>
      </dgm:spPr>
      <dgm:t>
        <a:bodyPr/>
        <a:lstStyle/>
        <a:p>
          <a:endParaRPr lang="ru-RU"/>
        </a:p>
      </dgm:t>
    </dgm:pt>
    <dgm:pt modelId="{5A3B848A-C1A0-4B25-9C61-7A8A29A9F5F2}" type="sibTrans" cxnId="{001C99B3-DF0E-43F2-AF6A-94628DCBEFC0}">
      <dgm:prSet/>
      <dgm:spPr/>
      <dgm:t>
        <a:bodyPr/>
        <a:lstStyle/>
        <a:p>
          <a:endParaRPr lang="ru-RU"/>
        </a:p>
      </dgm:t>
    </dgm:pt>
    <dgm:pt modelId="{8AB22673-1E55-4B09-A43F-78CF41A4DAA3}">
      <dgm:prSet phldrT="[Текст]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dirty="0"/>
            <a:t>Обучение лиц пожилого возраста навыкам противодействия мошенническим действиям различных форм и сценариев</a:t>
          </a:r>
        </a:p>
      </dgm:t>
    </dgm:pt>
    <dgm:pt modelId="{05BD1330-0BF2-4570-8576-4F99AD3B0C68}" type="parTrans" cxnId="{DED2DF64-4F8A-4043-9A7E-589ACD115A52}">
      <dgm:prSet/>
      <dgm:spPr/>
      <dgm:t>
        <a:bodyPr/>
        <a:lstStyle/>
        <a:p>
          <a:endParaRPr lang="ru-RU"/>
        </a:p>
      </dgm:t>
    </dgm:pt>
    <dgm:pt modelId="{3FFB3BEA-874F-41F2-BF9F-CFD349876340}" type="sibTrans" cxnId="{DED2DF64-4F8A-4043-9A7E-589ACD115A52}">
      <dgm:prSet/>
      <dgm:spPr/>
      <dgm:t>
        <a:bodyPr/>
        <a:lstStyle/>
        <a:p>
          <a:endParaRPr lang="ru-RU"/>
        </a:p>
      </dgm:t>
    </dgm:pt>
    <dgm:pt modelId="{AEC733EF-9635-4D47-ADC5-B450BC8493F0}">
      <dgm:prSet phldrT="[Текст]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ru-RU" dirty="0">
              <a:solidFill>
                <a:schemeClr val="tx1"/>
              </a:solidFill>
            </a:rPr>
            <a:t>Количественный результат   </a:t>
          </a:r>
        </a:p>
      </dgm:t>
    </dgm:pt>
    <dgm:pt modelId="{70430B35-2E7D-4486-ADAA-583931DA1F86}" type="parTrans" cxnId="{CADB7A84-9289-4E25-8676-ACCA18CE18BE}">
      <dgm:prSet/>
      <dgm:spPr/>
      <dgm:t>
        <a:bodyPr/>
        <a:lstStyle/>
        <a:p>
          <a:endParaRPr lang="ru-RU"/>
        </a:p>
      </dgm:t>
    </dgm:pt>
    <dgm:pt modelId="{CAF4D8F4-E0E3-41B6-ABBF-6D20F6F39369}" type="sibTrans" cxnId="{CADB7A84-9289-4E25-8676-ACCA18CE18BE}">
      <dgm:prSet/>
      <dgm:spPr/>
      <dgm:t>
        <a:bodyPr/>
        <a:lstStyle/>
        <a:p>
          <a:endParaRPr lang="ru-RU"/>
        </a:p>
      </dgm:t>
    </dgm:pt>
    <dgm:pt modelId="{492AC287-1CAD-47A5-929C-330E7CCE98CD}">
      <dgm:prSet phldrT="[Текст]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dirty="0"/>
            <a:t>Сокращение потенциальных жертв мошенников из числа лиц пожилого возраста</a:t>
          </a:r>
        </a:p>
      </dgm:t>
    </dgm:pt>
    <dgm:pt modelId="{E8EC0739-6F4C-48B6-9580-C478DB0FA189}" type="parTrans" cxnId="{B68B4D02-9B06-4E07-963D-65E54792A887}">
      <dgm:prSet/>
      <dgm:spPr/>
      <dgm:t>
        <a:bodyPr/>
        <a:lstStyle/>
        <a:p>
          <a:endParaRPr lang="ru-RU"/>
        </a:p>
      </dgm:t>
    </dgm:pt>
    <dgm:pt modelId="{4C208FCD-6AA3-483D-BECC-D3C8F5DCEE5B}" type="sibTrans" cxnId="{B68B4D02-9B06-4E07-963D-65E54792A887}">
      <dgm:prSet/>
      <dgm:spPr/>
      <dgm:t>
        <a:bodyPr/>
        <a:lstStyle/>
        <a:p>
          <a:endParaRPr lang="ru-RU"/>
        </a:p>
      </dgm:t>
    </dgm:pt>
    <dgm:pt modelId="{3F2F0D22-0B59-4344-B7AA-D970E4EA7482}">
      <dgm:prSet phldrT="[Текст]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ru-RU" dirty="0"/>
            <a:t>Сокращение рисков безвозвратной потери собственных денежных средств в результате мошеннических  действий преступников</a:t>
          </a:r>
        </a:p>
      </dgm:t>
    </dgm:pt>
    <dgm:pt modelId="{F59474B8-D990-4E51-9C80-9165F538D936}" type="parTrans" cxnId="{6A8B62E8-4490-4D0C-B1FC-92995D045CC5}">
      <dgm:prSet/>
      <dgm:spPr/>
      <dgm:t>
        <a:bodyPr/>
        <a:lstStyle/>
        <a:p>
          <a:endParaRPr lang="ru-RU"/>
        </a:p>
      </dgm:t>
    </dgm:pt>
    <dgm:pt modelId="{33F6C7AA-E531-4FE6-98FF-B96270901402}" type="sibTrans" cxnId="{6A8B62E8-4490-4D0C-B1FC-92995D045CC5}">
      <dgm:prSet/>
      <dgm:spPr/>
      <dgm:t>
        <a:bodyPr/>
        <a:lstStyle/>
        <a:p>
          <a:endParaRPr lang="ru-RU"/>
        </a:p>
      </dgm:t>
    </dgm:pt>
    <dgm:pt modelId="{61490EBC-04A3-4824-9A91-89E2D138E2D7}" type="pres">
      <dgm:prSet presAssocID="{FD74B133-9E2B-4201-9275-445D97993B4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BDC1C61-12E5-4153-A403-0C53BBD3DBAD}" type="pres">
      <dgm:prSet presAssocID="{7AD5B56B-B1D0-4A61-8FBB-886CF3FE9FC3}" presName="root" presStyleCnt="0"/>
      <dgm:spPr/>
    </dgm:pt>
    <dgm:pt modelId="{F9F60B19-B7CD-40EE-BBC4-A74472476CC4}" type="pres">
      <dgm:prSet presAssocID="{7AD5B56B-B1D0-4A61-8FBB-886CF3FE9FC3}" presName="rootComposite" presStyleCnt="0"/>
      <dgm:spPr/>
    </dgm:pt>
    <dgm:pt modelId="{355D4FFE-A096-4C95-B308-4CA12EF056D8}" type="pres">
      <dgm:prSet presAssocID="{7AD5B56B-B1D0-4A61-8FBB-886CF3FE9FC3}" presName="rootText" presStyleLbl="node1" presStyleIdx="0" presStyleCnt="2"/>
      <dgm:spPr/>
      <dgm:t>
        <a:bodyPr/>
        <a:lstStyle/>
        <a:p>
          <a:endParaRPr lang="ru-RU"/>
        </a:p>
      </dgm:t>
    </dgm:pt>
    <dgm:pt modelId="{3773625B-3146-407D-AF73-E10F7F752E0E}" type="pres">
      <dgm:prSet presAssocID="{7AD5B56B-B1D0-4A61-8FBB-886CF3FE9FC3}" presName="rootConnector" presStyleLbl="node1" presStyleIdx="0" presStyleCnt="2"/>
      <dgm:spPr/>
      <dgm:t>
        <a:bodyPr/>
        <a:lstStyle/>
        <a:p>
          <a:endParaRPr lang="ru-RU"/>
        </a:p>
      </dgm:t>
    </dgm:pt>
    <dgm:pt modelId="{9ACE2364-9043-444E-9A34-82C1880ECFC4}" type="pres">
      <dgm:prSet presAssocID="{7AD5B56B-B1D0-4A61-8FBB-886CF3FE9FC3}" presName="childShape" presStyleCnt="0"/>
      <dgm:spPr/>
    </dgm:pt>
    <dgm:pt modelId="{1EC47413-8501-4460-8CC3-21560DD66D0E}" type="pres">
      <dgm:prSet presAssocID="{4AFF3CF3-8888-4F15-8F6F-314774C86E36}" presName="Name13" presStyleLbl="parChTrans1D2" presStyleIdx="0" presStyleCnt="4"/>
      <dgm:spPr/>
      <dgm:t>
        <a:bodyPr/>
        <a:lstStyle/>
        <a:p>
          <a:endParaRPr lang="ru-RU"/>
        </a:p>
      </dgm:t>
    </dgm:pt>
    <dgm:pt modelId="{B10FBB6A-0740-48A5-8EF3-9DE5B2BECD6D}" type="pres">
      <dgm:prSet presAssocID="{41ACF26F-6B9F-4B69-97B6-D3122B25C56B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26A27E-4629-4A7B-9B3C-C3630175D92A}" type="pres">
      <dgm:prSet presAssocID="{05BD1330-0BF2-4570-8576-4F99AD3B0C68}" presName="Name13" presStyleLbl="parChTrans1D2" presStyleIdx="1" presStyleCnt="4"/>
      <dgm:spPr/>
      <dgm:t>
        <a:bodyPr/>
        <a:lstStyle/>
        <a:p>
          <a:endParaRPr lang="ru-RU"/>
        </a:p>
      </dgm:t>
    </dgm:pt>
    <dgm:pt modelId="{185DE6CD-3137-4BB3-ACBF-3F95FE314229}" type="pres">
      <dgm:prSet presAssocID="{8AB22673-1E55-4B09-A43F-78CF41A4DAA3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1378F6-3C0C-48CB-8D95-73C8561EB044}" type="pres">
      <dgm:prSet presAssocID="{AEC733EF-9635-4D47-ADC5-B450BC8493F0}" presName="root" presStyleCnt="0"/>
      <dgm:spPr/>
    </dgm:pt>
    <dgm:pt modelId="{AA5E6783-9F77-47A3-AF3E-CD0328387D99}" type="pres">
      <dgm:prSet presAssocID="{AEC733EF-9635-4D47-ADC5-B450BC8493F0}" presName="rootComposite" presStyleCnt="0"/>
      <dgm:spPr/>
    </dgm:pt>
    <dgm:pt modelId="{53B55BC9-860E-4E7C-89A4-BE42BAAC63DF}" type="pres">
      <dgm:prSet presAssocID="{AEC733EF-9635-4D47-ADC5-B450BC8493F0}" presName="rootText" presStyleLbl="node1" presStyleIdx="1" presStyleCnt="2"/>
      <dgm:spPr/>
      <dgm:t>
        <a:bodyPr/>
        <a:lstStyle/>
        <a:p>
          <a:endParaRPr lang="ru-RU"/>
        </a:p>
      </dgm:t>
    </dgm:pt>
    <dgm:pt modelId="{B3E24B10-9AD7-49BE-983E-9BF58B57847D}" type="pres">
      <dgm:prSet presAssocID="{AEC733EF-9635-4D47-ADC5-B450BC8493F0}" presName="rootConnector" presStyleLbl="node1" presStyleIdx="1" presStyleCnt="2"/>
      <dgm:spPr/>
      <dgm:t>
        <a:bodyPr/>
        <a:lstStyle/>
        <a:p>
          <a:endParaRPr lang="ru-RU"/>
        </a:p>
      </dgm:t>
    </dgm:pt>
    <dgm:pt modelId="{2B949036-07D0-488C-8958-79F82F227DA7}" type="pres">
      <dgm:prSet presAssocID="{AEC733EF-9635-4D47-ADC5-B450BC8493F0}" presName="childShape" presStyleCnt="0"/>
      <dgm:spPr/>
    </dgm:pt>
    <dgm:pt modelId="{C6871DC0-513A-4485-B5A6-E7E9C48B8A3D}" type="pres">
      <dgm:prSet presAssocID="{E8EC0739-6F4C-48B6-9580-C478DB0FA189}" presName="Name13" presStyleLbl="parChTrans1D2" presStyleIdx="2" presStyleCnt="4"/>
      <dgm:spPr/>
      <dgm:t>
        <a:bodyPr/>
        <a:lstStyle/>
        <a:p>
          <a:endParaRPr lang="ru-RU"/>
        </a:p>
      </dgm:t>
    </dgm:pt>
    <dgm:pt modelId="{964B06E9-DC45-4E91-A8D0-EB5AF8F7D257}" type="pres">
      <dgm:prSet presAssocID="{492AC287-1CAD-47A5-929C-330E7CCE98CD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07B715-2AD7-4FAE-9C59-EF46E6AE6E47}" type="pres">
      <dgm:prSet presAssocID="{F59474B8-D990-4E51-9C80-9165F538D936}" presName="Name13" presStyleLbl="parChTrans1D2" presStyleIdx="3" presStyleCnt="4"/>
      <dgm:spPr/>
      <dgm:t>
        <a:bodyPr/>
        <a:lstStyle/>
        <a:p>
          <a:endParaRPr lang="ru-RU"/>
        </a:p>
      </dgm:t>
    </dgm:pt>
    <dgm:pt modelId="{9CB7583E-D7A7-4557-9C33-A9A87ED32897}" type="pres">
      <dgm:prSet presAssocID="{3F2F0D22-0B59-4344-B7AA-D970E4EA7482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DB7A84-9289-4E25-8676-ACCA18CE18BE}" srcId="{FD74B133-9E2B-4201-9275-445D97993B4F}" destId="{AEC733EF-9635-4D47-ADC5-B450BC8493F0}" srcOrd="1" destOrd="0" parTransId="{70430B35-2E7D-4486-ADAA-583931DA1F86}" sibTransId="{CAF4D8F4-E0E3-41B6-ABBF-6D20F6F39369}"/>
    <dgm:cxn modelId="{B68B4D02-9B06-4E07-963D-65E54792A887}" srcId="{AEC733EF-9635-4D47-ADC5-B450BC8493F0}" destId="{492AC287-1CAD-47A5-929C-330E7CCE98CD}" srcOrd="0" destOrd="0" parTransId="{E8EC0739-6F4C-48B6-9580-C478DB0FA189}" sibTransId="{4C208FCD-6AA3-483D-BECC-D3C8F5DCEE5B}"/>
    <dgm:cxn modelId="{B5FDEB9E-0AC4-4F21-8A29-835BC88596A6}" type="presOf" srcId="{05BD1330-0BF2-4570-8576-4F99AD3B0C68}" destId="{ED26A27E-4629-4A7B-9B3C-C3630175D92A}" srcOrd="0" destOrd="0" presId="urn:microsoft.com/office/officeart/2005/8/layout/hierarchy3"/>
    <dgm:cxn modelId="{F84C4BCF-8E01-43A9-8FAA-97505370956D}" type="presOf" srcId="{E8EC0739-6F4C-48B6-9580-C478DB0FA189}" destId="{C6871DC0-513A-4485-B5A6-E7E9C48B8A3D}" srcOrd="0" destOrd="0" presId="urn:microsoft.com/office/officeart/2005/8/layout/hierarchy3"/>
    <dgm:cxn modelId="{6A8B62E8-4490-4D0C-B1FC-92995D045CC5}" srcId="{AEC733EF-9635-4D47-ADC5-B450BC8493F0}" destId="{3F2F0D22-0B59-4344-B7AA-D970E4EA7482}" srcOrd="1" destOrd="0" parTransId="{F59474B8-D990-4E51-9C80-9165F538D936}" sibTransId="{33F6C7AA-E531-4FE6-98FF-B96270901402}"/>
    <dgm:cxn modelId="{001C99B3-DF0E-43F2-AF6A-94628DCBEFC0}" srcId="{7AD5B56B-B1D0-4A61-8FBB-886CF3FE9FC3}" destId="{41ACF26F-6B9F-4B69-97B6-D3122B25C56B}" srcOrd="0" destOrd="0" parTransId="{4AFF3CF3-8888-4F15-8F6F-314774C86E36}" sibTransId="{5A3B848A-C1A0-4B25-9C61-7A8A29A9F5F2}"/>
    <dgm:cxn modelId="{443BF924-C1A0-4D52-BCC0-A86BC2E091A2}" type="presOf" srcId="{AEC733EF-9635-4D47-ADC5-B450BC8493F0}" destId="{B3E24B10-9AD7-49BE-983E-9BF58B57847D}" srcOrd="1" destOrd="0" presId="urn:microsoft.com/office/officeart/2005/8/layout/hierarchy3"/>
    <dgm:cxn modelId="{DE250DF2-D7F5-41C7-8BA3-AF713309A814}" type="presOf" srcId="{AEC733EF-9635-4D47-ADC5-B450BC8493F0}" destId="{53B55BC9-860E-4E7C-89A4-BE42BAAC63DF}" srcOrd="0" destOrd="0" presId="urn:microsoft.com/office/officeart/2005/8/layout/hierarchy3"/>
    <dgm:cxn modelId="{2B70F3D0-ECD6-43C5-A65A-5430DEFEAF95}" srcId="{FD74B133-9E2B-4201-9275-445D97993B4F}" destId="{7AD5B56B-B1D0-4A61-8FBB-886CF3FE9FC3}" srcOrd="0" destOrd="0" parTransId="{CECCF49A-2F41-4944-86A6-F79AF9645B74}" sibTransId="{A953DE53-04EB-483D-8760-40B455844E73}"/>
    <dgm:cxn modelId="{511029A1-EDBB-4E66-80DA-6D9DA53FACCD}" type="presOf" srcId="{F59474B8-D990-4E51-9C80-9165F538D936}" destId="{6C07B715-2AD7-4FAE-9C59-EF46E6AE6E47}" srcOrd="0" destOrd="0" presId="urn:microsoft.com/office/officeart/2005/8/layout/hierarchy3"/>
    <dgm:cxn modelId="{2DD5762E-7A82-4889-8339-942E742902F1}" type="presOf" srcId="{7AD5B56B-B1D0-4A61-8FBB-886CF3FE9FC3}" destId="{355D4FFE-A096-4C95-B308-4CA12EF056D8}" srcOrd="0" destOrd="0" presId="urn:microsoft.com/office/officeart/2005/8/layout/hierarchy3"/>
    <dgm:cxn modelId="{DED2DF64-4F8A-4043-9A7E-589ACD115A52}" srcId="{7AD5B56B-B1D0-4A61-8FBB-886CF3FE9FC3}" destId="{8AB22673-1E55-4B09-A43F-78CF41A4DAA3}" srcOrd="1" destOrd="0" parTransId="{05BD1330-0BF2-4570-8576-4F99AD3B0C68}" sibTransId="{3FFB3BEA-874F-41F2-BF9F-CFD349876340}"/>
    <dgm:cxn modelId="{F68E9656-E6E5-447B-BDCF-F132139421DE}" type="presOf" srcId="{3F2F0D22-0B59-4344-B7AA-D970E4EA7482}" destId="{9CB7583E-D7A7-4557-9C33-A9A87ED32897}" srcOrd="0" destOrd="0" presId="urn:microsoft.com/office/officeart/2005/8/layout/hierarchy3"/>
    <dgm:cxn modelId="{47E9B7DA-3E3C-4D0F-9973-B86E037AC3DE}" type="presOf" srcId="{4AFF3CF3-8888-4F15-8F6F-314774C86E36}" destId="{1EC47413-8501-4460-8CC3-21560DD66D0E}" srcOrd="0" destOrd="0" presId="urn:microsoft.com/office/officeart/2005/8/layout/hierarchy3"/>
    <dgm:cxn modelId="{2264955B-008F-456E-8A0D-25E73EB69DBC}" type="presOf" srcId="{8AB22673-1E55-4B09-A43F-78CF41A4DAA3}" destId="{185DE6CD-3137-4BB3-ACBF-3F95FE314229}" srcOrd="0" destOrd="0" presId="urn:microsoft.com/office/officeart/2005/8/layout/hierarchy3"/>
    <dgm:cxn modelId="{F76166D9-9A3B-489F-BDE9-5421F9348C7F}" type="presOf" srcId="{492AC287-1CAD-47A5-929C-330E7CCE98CD}" destId="{964B06E9-DC45-4E91-A8D0-EB5AF8F7D257}" srcOrd="0" destOrd="0" presId="urn:microsoft.com/office/officeart/2005/8/layout/hierarchy3"/>
    <dgm:cxn modelId="{100D7E4B-319E-4445-A4A8-2825ECB85DD9}" type="presOf" srcId="{7AD5B56B-B1D0-4A61-8FBB-886CF3FE9FC3}" destId="{3773625B-3146-407D-AF73-E10F7F752E0E}" srcOrd="1" destOrd="0" presId="urn:microsoft.com/office/officeart/2005/8/layout/hierarchy3"/>
    <dgm:cxn modelId="{F52DAF5B-894D-4035-946B-E56CC0CD49EE}" type="presOf" srcId="{FD74B133-9E2B-4201-9275-445D97993B4F}" destId="{61490EBC-04A3-4824-9A91-89E2D138E2D7}" srcOrd="0" destOrd="0" presId="urn:microsoft.com/office/officeart/2005/8/layout/hierarchy3"/>
    <dgm:cxn modelId="{5076727B-6E8A-44E4-AF5C-D90CBC8D0BBC}" type="presOf" srcId="{41ACF26F-6B9F-4B69-97B6-D3122B25C56B}" destId="{B10FBB6A-0740-48A5-8EF3-9DE5B2BECD6D}" srcOrd="0" destOrd="0" presId="urn:microsoft.com/office/officeart/2005/8/layout/hierarchy3"/>
    <dgm:cxn modelId="{169C4BDB-0902-49B4-8867-7164443B75B2}" type="presParOf" srcId="{61490EBC-04A3-4824-9A91-89E2D138E2D7}" destId="{4BDC1C61-12E5-4153-A403-0C53BBD3DBAD}" srcOrd="0" destOrd="0" presId="urn:microsoft.com/office/officeart/2005/8/layout/hierarchy3"/>
    <dgm:cxn modelId="{8AD3B230-51DD-453C-B396-5AB40F09ABF8}" type="presParOf" srcId="{4BDC1C61-12E5-4153-A403-0C53BBD3DBAD}" destId="{F9F60B19-B7CD-40EE-BBC4-A74472476CC4}" srcOrd="0" destOrd="0" presId="urn:microsoft.com/office/officeart/2005/8/layout/hierarchy3"/>
    <dgm:cxn modelId="{EC72B3A3-7482-4B83-98AD-E956FB6CD3B2}" type="presParOf" srcId="{F9F60B19-B7CD-40EE-BBC4-A74472476CC4}" destId="{355D4FFE-A096-4C95-B308-4CA12EF056D8}" srcOrd="0" destOrd="0" presId="urn:microsoft.com/office/officeart/2005/8/layout/hierarchy3"/>
    <dgm:cxn modelId="{CD3D4D45-4574-4902-9E19-6F9D27EE41CD}" type="presParOf" srcId="{F9F60B19-B7CD-40EE-BBC4-A74472476CC4}" destId="{3773625B-3146-407D-AF73-E10F7F752E0E}" srcOrd="1" destOrd="0" presId="urn:microsoft.com/office/officeart/2005/8/layout/hierarchy3"/>
    <dgm:cxn modelId="{EEA78D4B-7F6D-475A-AE6D-9557B844CEE2}" type="presParOf" srcId="{4BDC1C61-12E5-4153-A403-0C53BBD3DBAD}" destId="{9ACE2364-9043-444E-9A34-82C1880ECFC4}" srcOrd="1" destOrd="0" presId="urn:microsoft.com/office/officeart/2005/8/layout/hierarchy3"/>
    <dgm:cxn modelId="{F14C0A5F-2B5D-49F8-8005-1111385CAE8C}" type="presParOf" srcId="{9ACE2364-9043-444E-9A34-82C1880ECFC4}" destId="{1EC47413-8501-4460-8CC3-21560DD66D0E}" srcOrd="0" destOrd="0" presId="urn:microsoft.com/office/officeart/2005/8/layout/hierarchy3"/>
    <dgm:cxn modelId="{02C66BCF-1A1B-4B65-AB1B-027E1C5C5119}" type="presParOf" srcId="{9ACE2364-9043-444E-9A34-82C1880ECFC4}" destId="{B10FBB6A-0740-48A5-8EF3-9DE5B2BECD6D}" srcOrd="1" destOrd="0" presId="urn:microsoft.com/office/officeart/2005/8/layout/hierarchy3"/>
    <dgm:cxn modelId="{44C6B72D-73CB-47CC-861A-B4B19C6F6D75}" type="presParOf" srcId="{9ACE2364-9043-444E-9A34-82C1880ECFC4}" destId="{ED26A27E-4629-4A7B-9B3C-C3630175D92A}" srcOrd="2" destOrd="0" presId="urn:microsoft.com/office/officeart/2005/8/layout/hierarchy3"/>
    <dgm:cxn modelId="{8C5C6DBA-97E3-4838-AA2D-2954EED61F22}" type="presParOf" srcId="{9ACE2364-9043-444E-9A34-82C1880ECFC4}" destId="{185DE6CD-3137-4BB3-ACBF-3F95FE314229}" srcOrd="3" destOrd="0" presId="urn:microsoft.com/office/officeart/2005/8/layout/hierarchy3"/>
    <dgm:cxn modelId="{00A0DA1C-25D0-4A49-9BBB-22147270C6B3}" type="presParOf" srcId="{61490EBC-04A3-4824-9A91-89E2D138E2D7}" destId="{9B1378F6-3C0C-48CB-8D95-73C8561EB044}" srcOrd="1" destOrd="0" presId="urn:microsoft.com/office/officeart/2005/8/layout/hierarchy3"/>
    <dgm:cxn modelId="{50F478E6-75E1-44D1-B0C5-3AB67E1CCF01}" type="presParOf" srcId="{9B1378F6-3C0C-48CB-8D95-73C8561EB044}" destId="{AA5E6783-9F77-47A3-AF3E-CD0328387D99}" srcOrd="0" destOrd="0" presId="urn:microsoft.com/office/officeart/2005/8/layout/hierarchy3"/>
    <dgm:cxn modelId="{6A1F2180-CAA7-499F-B2A8-EDBCB275ED21}" type="presParOf" srcId="{AA5E6783-9F77-47A3-AF3E-CD0328387D99}" destId="{53B55BC9-860E-4E7C-89A4-BE42BAAC63DF}" srcOrd="0" destOrd="0" presId="urn:microsoft.com/office/officeart/2005/8/layout/hierarchy3"/>
    <dgm:cxn modelId="{3FE1049E-548A-4605-BEA1-64A2855DE809}" type="presParOf" srcId="{AA5E6783-9F77-47A3-AF3E-CD0328387D99}" destId="{B3E24B10-9AD7-49BE-983E-9BF58B57847D}" srcOrd="1" destOrd="0" presId="urn:microsoft.com/office/officeart/2005/8/layout/hierarchy3"/>
    <dgm:cxn modelId="{726AAB95-5415-44ED-9097-4173BC1ABE29}" type="presParOf" srcId="{9B1378F6-3C0C-48CB-8D95-73C8561EB044}" destId="{2B949036-07D0-488C-8958-79F82F227DA7}" srcOrd="1" destOrd="0" presId="urn:microsoft.com/office/officeart/2005/8/layout/hierarchy3"/>
    <dgm:cxn modelId="{9E12BC05-E472-4AC8-AF39-440A3CA0DB78}" type="presParOf" srcId="{2B949036-07D0-488C-8958-79F82F227DA7}" destId="{C6871DC0-513A-4485-B5A6-E7E9C48B8A3D}" srcOrd="0" destOrd="0" presId="urn:microsoft.com/office/officeart/2005/8/layout/hierarchy3"/>
    <dgm:cxn modelId="{A3D34EEB-7B8B-4BE3-8B98-7BCDE9626C53}" type="presParOf" srcId="{2B949036-07D0-488C-8958-79F82F227DA7}" destId="{964B06E9-DC45-4E91-A8D0-EB5AF8F7D257}" srcOrd="1" destOrd="0" presId="urn:microsoft.com/office/officeart/2005/8/layout/hierarchy3"/>
    <dgm:cxn modelId="{F924DD11-0337-4391-9FD4-4D4665BA49B7}" type="presParOf" srcId="{2B949036-07D0-488C-8958-79F82F227DA7}" destId="{6C07B715-2AD7-4FAE-9C59-EF46E6AE6E47}" srcOrd="2" destOrd="0" presId="urn:microsoft.com/office/officeart/2005/8/layout/hierarchy3"/>
    <dgm:cxn modelId="{0120CA65-CA2A-42FD-A659-AA82BA08C1D5}" type="presParOf" srcId="{2B949036-07D0-488C-8958-79F82F227DA7}" destId="{9CB7583E-D7A7-4557-9C33-A9A87ED32897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AEB9458-89A3-4B87-858D-7EB2339F4EF9}" type="doc">
      <dgm:prSet loTypeId="urn:microsoft.com/office/officeart/2005/8/layout/vList3" loCatId="list" qsTypeId="urn:microsoft.com/office/officeart/2005/8/quickstyle/3d4" qsCatId="3D" csTypeId="urn:microsoft.com/office/officeart/2005/8/colors/accent1_2" csCatId="accent1" phldr="1"/>
      <dgm:spPr/>
    </dgm:pt>
    <dgm:pt modelId="{B8E3B574-8D58-4EDE-B94D-17A81079589C}">
      <dgm:prSet phldrT="[Текст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b="1" i="0" dirty="0">
              <a:solidFill>
                <a:schemeClr val="tx1"/>
              </a:solidFill>
            </a:rPr>
            <a:t>Практика  может быть реализована в КЦСОР, общественном клубе, общественном объединений независимо от уровня подведомственности учреждения (муниципальный, региональный, федеральный)</a:t>
          </a:r>
        </a:p>
      </dgm:t>
    </dgm:pt>
    <dgm:pt modelId="{85E19D80-CF85-4B52-966C-F4FECA8BC990}" type="parTrans" cxnId="{305B2337-C005-436D-B80E-D42EF17A5820}">
      <dgm:prSet/>
      <dgm:spPr/>
      <dgm:t>
        <a:bodyPr/>
        <a:lstStyle/>
        <a:p>
          <a:endParaRPr lang="ru-RU"/>
        </a:p>
      </dgm:t>
    </dgm:pt>
    <dgm:pt modelId="{B17CD268-7584-491E-A531-3F8E595B9D14}" type="sibTrans" cxnId="{305B2337-C005-436D-B80E-D42EF17A5820}">
      <dgm:prSet/>
      <dgm:spPr/>
      <dgm:t>
        <a:bodyPr/>
        <a:lstStyle/>
        <a:p>
          <a:endParaRPr lang="ru-RU"/>
        </a:p>
      </dgm:t>
    </dgm:pt>
    <dgm:pt modelId="{B078534E-0A8E-4A19-8BAA-4BB704E44D9E}">
      <dgm:prSet phldrT="[Текст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dirty="0">
              <a:solidFill>
                <a:schemeClr val="tx1"/>
              </a:solidFill>
            </a:rPr>
            <a:t> Практика требует минимальных вложений в процесс реализации </a:t>
          </a:r>
        </a:p>
      </dgm:t>
    </dgm:pt>
    <dgm:pt modelId="{449823C9-DBBE-4D1A-A8BE-A3819F46D7EC}" type="parTrans" cxnId="{9F6A31B1-BC3F-4CCA-B36D-ED748B10F0C5}">
      <dgm:prSet/>
      <dgm:spPr/>
      <dgm:t>
        <a:bodyPr/>
        <a:lstStyle/>
        <a:p>
          <a:endParaRPr lang="ru-RU"/>
        </a:p>
      </dgm:t>
    </dgm:pt>
    <dgm:pt modelId="{B9484D0A-62E9-4BBB-9D49-710B5F309AAE}" type="sibTrans" cxnId="{9F6A31B1-BC3F-4CCA-B36D-ED748B10F0C5}">
      <dgm:prSet/>
      <dgm:spPr/>
      <dgm:t>
        <a:bodyPr/>
        <a:lstStyle/>
        <a:p>
          <a:endParaRPr lang="ru-RU"/>
        </a:p>
      </dgm:t>
    </dgm:pt>
    <dgm:pt modelId="{BFDBDB9D-C213-41A8-8B05-9138115C271A}">
      <dgm:prSet phldrT="[Текст]" custT="1"/>
      <dgm:spPr>
        <a:solidFill>
          <a:srgbClr val="FF0000"/>
        </a:solidFill>
      </dgm:spPr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/>
            <a:t>   Возможность постоянного обновления контента обучающего курса в силу                  наполнения его новым материалом, предоставляемым слушателями  </a:t>
          </a:r>
        </a:p>
      </dgm:t>
    </dgm:pt>
    <dgm:pt modelId="{055E81D8-FA7B-4F58-B98A-8CDF3AFEEBE2}" type="parTrans" cxnId="{B88201BE-21B7-4060-80D4-AACC5155E777}">
      <dgm:prSet/>
      <dgm:spPr/>
      <dgm:t>
        <a:bodyPr/>
        <a:lstStyle/>
        <a:p>
          <a:endParaRPr lang="ru-RU"/>
        </a:p>
      </dgm:t>
    </dgm:pt>
    <dgm:pt modelId="{9375ED72-4900-4E8F-9464-9F4668F3B3BC}" type="sibTrans" cxnId="{B88201BE-21B7-4060-80D4-AACC5155E777}">
      <dgm:prSet/>
      <dgm:spPr/>
      <dgm:t>
        <a:bodyPr/>
        <a:lstStyle/>
        <a:p>
          <a:endParaRPr lang="ru-RU"/>
        </a:p>
      </dgm:t>
    </dgm:pt>
    <dgm:pt modelId="{0A198272-3B30-411C-85EF-66D4E3DFB691}" type="pres">
      <dgm:prSet presAssocID="{1AEB9458-89A3-4B87-858D-7EB2339F4EF9}" presName="linearFlow" presStyleCnt="0">
        <dgm:presLayoutVars>
          <dgm:dir/>
          <dgm:resizeHandles val="exact"/>
        </dgm:presLayoutVars>
      </dgm:prSet>
      <dgm:spPr/>
    </dgm:pt>
    <dgm:pt modelId="{2DA0DF13-9DC2-4197-B5AC-A0B6674AFE7C}" type="pres">
      <dgm:prSet presAssocID="{B8E3B574-8D58-4EDE-B94D-17A81079589C}" presName="composite" presStyleCnt="0"/>
      <dgm:spPr/>
    </dgm:pt>
    <dgm:pt modelId="{6460B01F-37E7-48D1-A310-5189A5FF3342}" type="pres">
      <dgm:prSet presAssocID="{B8E3B574-8D58-4EDE-B94D-17A81079589C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8429A3E-BEA9-42DF-BDF6-56E3492471EB}" type="pres">
      <dgm:prSet presAssocID="{B8E3B574-8D58-4EDE-B94D-17A81079589C}" presName="txShp" presStyleLbl="node1" presStyleIdx="0" presStyleCnt="3" custScaleX="1045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C457B3-2B2D-4EBF-9237-923D94E89180}" type="pres">
      <dgm:prSet presAssocID="{B17CD268-7584-491E-A531-3F8E595B9D14}" presName="spacing" presStyleCnt="0"/>
      <dgm:spPr/>
    </dgm:pt>
    <dgm:pt modelId="{F5726A58-30D9-4107-B60C-82C583C2D28A}" type="pres">
      <dgm:prSet presAssocID="{B078534E-0A8E-4A19-8BAA-4BB704E44D9E}" presName="composite" presStyleCnt="0"/>
      <dgm:spPr/>
    </dgm:pt>
    <dgm:pt modelId="{F9677D02-666C-4624-A39D-87A2014CC295}" type="pres">
      <dgm:prSet presAssocID="{B078534E-0A8E-4A19-8BAA-4BB704E44D9E}" presName="imgShp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D0A485E3-5B40-4CFA-9D26-C36FBD12AD86}" type="pres">
      <dgm:prSet presAssocID="{B078534E-0A8E-4A19-8BAA-4BB704E44D9E}" presName="txShp" presStyleLbl="node1" presStyleIdx="1" presStyleCnt="3" custScaleX="104533" custLinFactNeighborY="-108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104EF8-D628-4E04-96A9-C3EDB14569D1}" type="pres">
      <dgm:prSet presAssocID="{B9484D0A-62E9-4BBB-9D49-710B5F309AAE}" presName="spacing" presStyleCnt="0"/>
      <dgm:spPr/>
    </dgm:pt>
    <dgm:pt modelId="{9061BC5C-BE03-44F2-98AD-E25CB3E7E53B}" type="pres">
      <dgm:prSet presAssocID="{BFDBDB9D-C213-41A8-8B05-9138115C271A}" presName="composite" presStyleCnt="0"/>
      <dgm:spPr/>
    </dgm:pt>
    <dgm:pt modelId="{72CBBF73-59FC-4664-B14A-5E8FED58F6B6}" type="pres">
      <dgm:prSet presAssocID="{BFDBDB9D-C213-41A8-8B05-9138115C271A}" presName="imgShp" presStyleLbl="fgImgPlace1" presStyleIdx="2" presStyleCnt="3" custScaleX="75356" custScaleY="81246" custLinFactNeighborX="-7200" custLinFactNeighborY="-935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9D19074A-DA29-45F7-9579-523036F078A2}" type="pres">
      <dgm:prSet presAssocID="{BFDBDB9D-C213-41A8-8B05-9138115C271A}" presName="txShp" presStyleLbl="node1" presStyleIdx="2" presStyleCnt="3" custScaleX="105501" custScaleY="82568" custLinFactNeighborY="-228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6A31B1-BC3F-4CCA-B36D-ED748B10F0C5}" srcId="{1AEB9458-89A3-4B87-858D-7EB2339F4EF9}" destId="{B078534E-0A8E-4A19-8BAA-4BB704E44D9E}" srcOrd="1" destOrd="0" parTransId="{449823C9-DBBE-4D1A-A8BE-A3819F46D7EC}" sibTransId="{B9484D0A-62E9-4BBB-9D49-710B5F309AAE}"/>
    <dgm:cxn modelId="{305B2337-C005-436D-B80E-D42EF17A5820}" srcId="{1AEB9458-89A3-4B87-858D-7EB2339F4EF9}" destId="{B8E3B574-8D58-4EDE-B94D-17A81079589C}" srcOrd="0" destOrd="0" parTransId="{85E19D80-CF85-4B52-966C-F4FECA8BC990}" sibTransId="{B17CD268-7584-491E-A531-3F8E595B9D14}"/>
    <dgm:cxn modelId="{B88201BE-21B7-4060-80D4-AACC5155E777}" srcId="{1AEB9458-89A3-4B87-858D-7EB2339F4EF9}" destId="{BFDBDB9D-C213-41A8-8B05-9138115C271A}" srcOrd="2" destOrd="0" parTransId="{055E81D8-FA7B-4F58-B98A-8CDF3AFEEBE2}" sibTransId="{9375ED72-4900-4E8F-9464-9F4668F3B3BC}"/>
    <dgm:cxn modelId="{5DC64572-0EA8-49FC-AA02-39937F20A04C}" type="presOf" srcId="{B8E3B574-8D58-4EDE-B94D-17A81079589C}" destId="{C8429A3E-BEA9-42DF-BDF6-56E3492471EB}" srcOrd="0" destOrd="0" presId="urn:microsoft.com/office/officeart/2005/8/layout/vList3"/>
    <dgm:cxn modelId="{96BC68D7-23BF-4A70-8567-062C0D8B3AF2}" type="presOf" srcId="{1AEB9458-89A3-4B87-858D-7EB2339F4EF9}" destId="{0A198272-3B30-411C-85EF-66D4E3DFB691}" srcOrd="0" destOrd="0" presId="urn:microsoft.com/office/officeart/2005/8/layout/vList3"/>
    <dgm:cxn modelId="{8AB3CC0F-3584-4314-AA30-B2E43443F621}" type="presOf" srcId="{B078534E-0A8E-4A19-8BAA-4BB704E44D9E}" destId="{D0A485E3-5B40-4CFA-9D26-C36FBD12AD86}" srcOrd="0" destOrd="0" presId="urn:microsoft.com/office/officeart/2005/8/layout/vList3"/>
    <dgm:cxn modelId="{03DFF6B0-B9BC-49F6-8E2A-51EAB091C4BD}" type="presOf" srcId="{BFDBDB9D-C213-41A8-8B05-9138115C271A}" destId="{9D19074A-DA29-45F7-9579-523036F078A2}" srcOrd="0" destOrd="0" presId="urn:microsoft.com/office/officeart/2005/8/layout/vList3"/>
    <dgm:cxn modelId="{41B9AD2C-FD5F-45A2-BD18-663CBACD16A0}" type="presParOf" srcId="{0A198272-3B30-411C-85EF-66D4E3DFB691}" destId="{2DA0DF13-9DC2-4197-B5AC-A0B6674AFE7C}" srcOrd="0" destOrd="0" presId="urn:microsoft.com/office/officeart/2005/8/layout/vList3"/>
    <dgm:cxn modelId="{EDB5711D-8174-4B07-9028-C4795D1864F3}" type="presParOf" srcId="{2DA0DF13-9DC2-4197-B5AC-A0B6674AFE7C}" destId="{6460B01F-37E7-48D1-A310-5189A5FF3342}" srcOrd="0" destOrd="0" presId="urn:microsoft.com/office/officeart/2005/8/layout/vList3"/>
    <dgm:cxn modelId="{22C523C7-1E48-484C-8791-8C7F7CC8428B}" type="presParOf" srcId="{2DA0DF13-9DC2-4197-B5AC-A0B6674AFE7C}" destId="{C8429A3E-BEA9-42DF-BDF6-56E3492471EB}" srcOrd="1" destOrd="0" presId="urn:microsoft.com/office/officeart/2005/8/layout/vList3"/>
    <dgm:cxn modelId="{E0BF903C-38AA-4AD8-B8CF-F2892DC921D1}" type="presParOf" srcId="{0A198272-3B30-411C-85EF-66D4E3DFB691}" destId="{EBC457B3-2B2D-4EBF-9237-923D94E89180}" srcOrd="1" destOrd="0" presId="urn:microsoft.com/office/officeart/2005/8/layout/vList3"/>
    <dgm:cxn modelId="{1D8204F6-9AE3-400E-AB5A-55184FCB9191}" type="presParOf" srcId="{0A198272-3B30-411C-85EF-66D4E3DFB691}" destId="{F5726A58-30D9-4107-B60C-82C583C2D28A}" srcOrd="2" destOrd="0" presId="urn:microsoft.com/office/officeart/2005/8/layout/vList3"/>
    <dgm:cxn modelId="{5186070B-29A6-4720-8AD2-7AEC21D26A1A}" type="presParOf" srcId="{F5726A58-30D9-4107-B60C-82C583C2D28A}" destId="{F9677D02-666C-4624-A39D-87A2014CC295}" srcOrd="0" destOrd="0" presId="urn:microsoft.com/office/officeart/2005/8/layout/vList3"/>
    <dgm:cxn modelId="{E85C689D-7740-4B39-BE70-89AE3DE94C13}" type="presParOf" srcId="{F5726A58-30D9-4107-B60C-82C583C2D28A}" destId="{D0A485E3-5B40-4CFA-9D26-C36FBD12AD86}" srcOrd="1" destOrd="0" presId="urn:microsoft.com/office/officeart/2005/8/layout/vList3"/>
    <dgm:cxn modelId="{F0792FEC-8AB6-4C47-AABC-69BF865D0EA3}" type="presParOf" srcId="{0A198272-3B30-411C-85EF-66D4E3DFB691}" destId="{DA104EF8-D628-4E04-96A9-C3EDB14569D1}" srcOrd="3" destOrd="0" presId="urn:microsoft.com/office/officeart/2005/8/layout/vList3"/>
    <dgm:cxn modelId="{46528DF9-DA64-44F1-AD6C-96204D4A1641}" type="presParOf" srcId="{0A198272-3B30-411C-85EF-66D4E3DFB691}" destId="{9061BC5C-BE03-44F2-98AD-E25CB3E7E53B}" srcOrd="4" destOrd="0" presId="urn:microsoft.com/office/officeart/2005/8/layout/vList3"/>
    <dgm:cxn modelId="{893165E9-7964-4EE6-92A8-F1FC2F95267C}" type="presParOf" srcId="{9061BC5C-BE03-44F2-98AD-E25CB3E7E53B}" destId="{72CBBF73-59FC-4664-B14A-5E8FED58F6B6}" srcOrd="0" destOrd="0" presId="urn:microsoft.com/office/officeart/2005/8/layout/vList3"/>
    <dgm:cxn modelId="{261C6091-39D8-4E9E-BECF-BC0F2E03C65E}" type="presParOf" srcId="{9061BC5C-BE03-44F2-98AD-E25CB3E7E53B}" destId="{9D19074A-DA29-45F7-9579-523036F078A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A02F59-3180-4758-87EF-E309E94DC0E8}">
      <dsp:nvSpPr>
        <dsp:cNvPr id="0" name=""/>
        <dsp:cNvSpPr/>
      </dsp:nvSpPr>
      <dsp:spPr>
        <a:xfrm>
          <a:off x="2209666" y="2880320"/>
          <a:ext cx="718006" cy="20522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9003" y="0"/>
              </a:lnTo>
              <a:lnTo>
                <a:pt x="359003" y="2052228"/>
              </a:lnTo>
              <a:lnTo>
                <a:pt x="718006" y="205222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2514314" y="3852078"/>
        <a:ext cx="108710" cy="108710"/>
      </dsp:txXfrm>
    </dsp:sp>
    <dsp:sp modelId="{DB584491-D87B-4ED0-A1DD-911709E938CD}">
      <dsp:nvSpPr>
        <dsp:cNvPr id="0" name=""/>
        <dsp:cNvSpPr/>
      </dsp:nvSpPr>
      <dsp:spPr>
        <a:xfrm>
          <a:off x="2209666" y="2880320"/>
          <a:ext cx="798027" cy="6443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99013" y="0"/>
              </a:lnTo>
              <a:lnTo>
                <a:pt x="399013" y="644322"/>
              </a:lnTo>
              <a:lnTo>
                <a:pt x="798027" y="64432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583038" y="3176839"/>
        <a:ext cx="51283" cy="51283"/>
      </dsp:txXfrm>
    </dsp:sp>
    <dsp:sp modelId="{39624438-6F74-43EB-B3D8-F7D2DCC171F6}">
      <dsp:nvSpPr>
        <dsp:cNvPr id="0" name=""/>
        <dsp:cNvSpPr/>
      </dsp:nvSpPr>
      <dsp:spPr>
        <a:xfrm>
          <a:off x="2209666" y="2196243"/>
          <a:ext cx="718006" cy="684076"/>
        </a:xfrm>
        <a:custGeom>
          <a:avLst/>
          <a:gdLst/>
          <a:ahLst/>
          <a:cxnLst/>
          <a:rect l="0" t="0" r="0" b="0"/>
          <a:pathLst>
            <a:path>
              <a:moveTo>
                <a:pt x="0" y="684076"/>
              </a:moveTo>
              <a:lnTo>
                <a:pt x="359003" y="684076"/>
              </a:lnTo>
              <a:lnTo>
                <a:pt x="359003" y="0"/>
              </a:lnTo>
              <a:lnTo>
                <a:pt x="718006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543876" y="2513489"/>
        <a:ext cx="49585" cy="49585"/>
      </dsp:txXfrm>
    </dsp:sp>
    <dsp:sp modelId="{1C19EDEC-30D4-4F41-9A3F-347F05459BB9}">
      <dsp:nvSpPr>
        <dsp:cNvPr id="0" name=""/>
        <dsp:cNvSpPr/>
      </dsp:nvSpPr>
      <dsp:spPr>
        <a:xfrm>
          <a:off x="2209666" y="828091"/>
          <a:ext cx="718006" cy="2052228"/>
        </a:xfrm>
        <a:custGeom>
          <a:avLst/>
          <a:gdLst/>
          <a:ahLst/>
          <a:cxnLst/>
          <a:rect l="0" t="0" r="0" b="0"/>
          <a:pathLst>
            <a:path>
              <a:moveTo>
                <a:pt x="0" y="2052228"/>
              </a:moveTo>
              <a:lnTo>
                <a:pt x="359003" y="2052228"/>
              </a:lnTo>
              <a:lnTo>
                <a:pt x="359003" y="0"/>
              </a:lnTo>
              <a:lnTo>
                <a:pt x="718006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2514314" y="1799850"/>
        <a:ext cx="108710" cy="108710"/>
      </dsp:txXfrm>
    </dsp:sp>
    <dsp:sp modelId="{FD16BBC2-89DC-437A-A16B-87EAF729410B}">
      <dsp:nvSpPr>
        <dsp:cNvPr id="0" name=""/>
        <dsp:cNvSpPr/>
      </dsp:nvSpPr>
      <dsp:spPr>
        <a:xfrm rot="16200000">
          <a:off x="-1217914" y="2333059"/>
          <a:ext cx="5760640" cy="1094521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chemeClr val="accent5"/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>
              <a:solidFill>
                <a:schemeClr val="tx1"/>
              </a:solidFill>
            </a:rPr>
            <a:t>Курс занятий по теме «Безопасность граждан пожилого возраста» </a:t>
          </a:r>
        </a:p>
      </dsp:txBody>
      <dsp:txXfrm>
        <a:off x="-1217914" y="2333059"/>
        <a:ext cx="5760640" cy="1094521"/>
      </dsp:txXfrm>
    </dsp:sp>
    <dsp:sp modelId="{0FB6083B-ECB9-46E1-BB2D-F199B72B9935}">
      <dsp:nvSpPr>
        <dsp:cNvPr id="0" name=""/>
        <dsp:cNvSpPr/>
      </dsp:nvSpPr>
      <dsp:spPr>
        <a:xfrm>
          <a:off x="2927672" y="280831"/>
          <a:ext cx="3590030" cy="1094521"/>
        </a:xfrm>
        <a:prstGeom prst="rect">
          <a:avLst/>
        </a:prstGeom>
        <a:solidFill>
          <a:srgbClr val="92D050"/>
        </a:solidFill>
        <a:ln>
          <a:solidFill>
            <a:schemeClr val="tx2"/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>
              <a:solidFill>
                <a:schemeClr val="tx1"/>
              </a:solidFill>
            </a:rPr>
            <a:t>Теоретические занятия </a:t>
          </a:r>
        </a:p>
      </dsp:txBody>
      <dsp:txXfrm>
        <a:off x="2927672" y="280831"/>
        <a:ext cx="3590030" cy="1094521"/>
      </dsp:txXfrm>
    </dsp:sp>
    <dsp:sp modelId="{3F441C47-DA1D-4CB7-85E7-AA943ACCEB5A}">
      <dsp:nvSpPr>
        <dsp:cNvPr id="0" name=""/>
        <dsp:cNvSpPr/>
      </dsp:nvSpPr>
      <dsp:spPr>
        <a:xfrm>
          <a:off x="2927672" y="1648983"/>
          <a:ext cx="3590030" cy="1094521"/>
        </a:xfrm>
        <a:prstGeom prst="rect">
          <a:avLst/>
        </a:prstGeom>
        <a:blipFill rotWithShape="0">
          <a:blip xmlns:r="http://schemas.openxmlformats.org/officeDocument/2006/relationships" r:embed="rId2"/>
          <a:tile tx="0" ty="0" sx="100000" sy="100000" flip="none" algn="tl"/>
        </a:blipFill>
        <a:ln>
          <a:solidFill>
            <a:schemeClr val="accent5">
              <a:lumMod val="75000"/>
            </a:schemeClr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>
              <a:solidFill>
                <a:schemeClr val="tx1"/>
              </a:solidFill>
            </a:rPr>
            <a:t>Разбор кейсов</a:t>
          </a:r>
        </a:p>
      </dsp:txBody>
      <dsp:txXfrm>
        <a:off x="2927672" y="1648983"/>
        <a:ext cx="3590030" cy="1094521"/>
      </dsp:txXfrm>
    </dsp:sp>
    <dsp:sp modelId="{F0CD5F32-0D98-48CD-A43A-4710A29BD633}">
      <dsp:nvSpPr>
        <dsp:cNvPr id="0" name=""/>
        <dsp:cNvSpPr/>
      </dsp:nvSpPr>
      <dsp:spPr>
        <a:xfrm>
          <a:off x="3007694" y="2977382"/>
          <a:ext cx="3590030" cy="1094521"/>
        </a:xfrm>
        <a:prstGeom prst="rect">
          <a:avLst/>
        </a:prstGeom>
        <a:blipFill rotWithShape="0">
          <a:blip xmlns:r="http://schemas.openxmlformats.org/officeDocument/2006/relationships" r:embed="rId3"/>
          <a:tile tx="0" ty="0" sx="100000" sy="100000" flip="none" algn="tl"/>
        </a:blipFill>
        <a:ln>
          <a:solidFill>
            <a:srgbClr val="7030A0"/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>
              <a:solidFill>
                <a:schemeClr val="tx1"/>
              </a:solidFill>
            </a:rPr>
            <a:t>Работа с наглядным материалом </a:t>
          </a:r>
        </a:p>
      </dsp:txBody>
      <dsp:txXfrm>
        <a:off x="3007694" y="2977382"/>
        <a:ext cx="3590030" cy="1094521"/>
      </dsp:txXfrm>
    </dsp:sp>
    <dsp:sp modelId="{B94797D8-82EE-4877-BA18-CBB406F2FFA3}">
      <dsp:nvSpPr>
        <dsp:cNvPr id="0" name=""/>
        <dsp:cNvSpPr/>
      </dsp:nvSpPr>
      <dsp:spPr>
        <a:xfrm>
          <a:off x="2927672" y="4385287"/>
          <a:ext cx="3590030" cy="1094521"/>
        </a:xfrm>
        <a:prstGeom prst="rect">
          <a:avLst/>
        </a:prstGeom>
        <a:blipFill rotWithShape="0">
          <a:blip xmlns:r="http://schemas.openxmlformats.org/officeDocument/2006/relationships" r:embed="rId4"/>
          <a:tile tx="0" ty="0" sx="100000" sy="100000" flip="none" algn="tl"/>
        </a:blipFill>
        <a:ln>
          <a:solidFill>
            <a:schemeClr val="accent2">
              <a:lumMod val="50000"/>
            </a:schemeClr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>
              <a:solidFill>
                <a:schemeClr val="tx1"/>
              </a:solidFill>
            </a:rPr>
            <a:t>Выявление опыта слушателей </a:t>
          </a:r>
        </a:p>
      </dsp:txBody>
      <dsp:txXfrm>
        <a:off x="2927672" y="4385287"/>
        <a:ext cx="3590030" cy="10945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5D4FFE-A096-4C95-B308-4CA12EF056D8}">
      <dsp:nvSpPr>
        <dsp:cNvPr id="0" name=""/>
        <dsp:cNvSpPr/>
      </dsp:nvSpPr>
      <dsp:spPr>
        <a:xfrm>
          <a:off x="762" y="1056232"/>
          <a:ext cx="2773702" cy="138685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rgbClr val="FFC000"/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>
              <a:solidFill>
                <a:schemeClr val="tx1"/>
              </a:solidFill>
            </a:rPr>
            <a:t>Качественный результат </a:t>
          </a:r>
        </a:p>
      </dsp:txBody>
      <dsp:txXfrm>
        <a:off x="41381" y="1096851"/>
        <a:ext cx="2692464" cy="1305613"/>
      </dsp:txXfrm>
    </dsp:sp>
    <dsp:sp modelId="{1EC47413-8501-4460-8CC3-21560DD66D0E}">
      <dsp:nvSpPr>
        <dsp:cNvPr id="0" name=""/>
        <dsp:cNvSpPr/>
      </dsp:nvSpPr>
      <dsp:spPr>
        <a:xfrm>
          <a:off x="278132" y="2443083"/>
          <a:ext cx="277370" cy="10401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0138"/>
              </a:lnTo>
              <a:lnTo>
                <a:pt x="277370" y="104013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0FBB6A-0740-48A5-8EF3-9DE5B2BECD6D}">
      <dsp:nvSpPr>
        <dsp:cNvPr id="0" name=""/>
        <dsp:cNvSpPr/>
      </dsp:nvSpPr>
      <dsp:spPr>
        <a:xfrm>
          <a:off x="555502" y="2789796"/>
          <a:ext cx="2218961" cy="138685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5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Расширение юридического кругозора лиц пожилого возраста в сфере противодействия  мошенническим действиям преступников</a:t>
          </a:r>
        </a:p>
      </dsp:txBody>
      <dsp:txXfrm>
        <a:off x="596121" y="2830415"/>
        <a:ext cx="2137723" cy="1305613"/>
      </dsp:txXfrm>
    </dsp:sp>
    <dsp:sp modelId="{ED26A27E-4629-4A7B-9B3C-C3630175D92A}">
      <dsp:nvSpPr>
        <dsp:cNvPr id="0" name=""/>
        <dsp:cNvSpPr/>
      </dsp:nvSpPr>
      <dsp:spPr>
        <a:xfrm>
          <a:off x="278132" y="2443083"/>
          <a:ext cx="277370" cy="27737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73702"/>
              </a:lnTo>
              <a:lnTo>
                <a:pt x="277370" y="277370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5DE6CD-3137-4BB3-ACBF-3F95FE314229}">
      <dsp:nvSpPr>
        <dsp:cNvPr id="0" name=""/>
        <dsp:cNvSpPr/>
      </dsp:nvSpPr>
      <dsp:spPr>
        <a:xfrm>
          <a:off x="555502" y="4523360"/>
          <a:ext cx="2218961" cy="1386851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5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Обучение лиц пожилого возраста навыкам противодействия мошенническим действиям различных форм и сценариев</a:t>
          </a:r>
        </a:p>
      </dsp:txBody>
      <dsp:txXfrm>
        <a:off x="596121" y="4563979"/>
        <a:ext cx="2137723" cy="1305613"/>
      </dsp:txXfrm>
    </dsp:sp>
    <dsp:sp modelId="{53B55BC9-860E-4E7C-89A4-BE42BAAC63DF}">
      <dsp:nvSpPr>
        <dsp:cNvPr id="0" name=""/>
        <dsp:cNvSpPr/>
      </dsp:nvSpPr>
      <dsp:spPr>
        <a:xfrm>
          <a:off x="3467889" y="1056232"/>
          <a:ext cx="2773702" cy="138685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tile tx="0" ty="0" sx="100000" sy="100000" flip="none" algn="tl"/>
        </a:blipFill>
        <a:ln>
          <a:solidFill>
            <a:schemeClr val="accent3">
              <a:lumMod val="75000"/>
            </a:schemeClr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>
              <a:solidFill>
                <a:schemeClr val="tx1"/>
              </a:solidFill>
            </a:rPr>
            <a:t>Количественный результат   </a:t>
          </a:r>
        </a:p>
      </dsp:txBody>
      <dsp:txXfrm>
        <a:off x="3508508" y="1096851"/>
        <a:ext cx="2692464" cy="1305613"/>
      </dsp:txXfrm>
    </dsp:sp>
    <dsp:sp modelId="{C6871DC0-513A-4485-B5A6-E7E9C48B8A3D}">
      <dsp:nvSpPr>
        <dsp:cNvPr id="0" name=""/>
        <dsp:cNvSpPr/>
      </dsp:nvSpPr>
      <dsp:spPr>
        <a:xfrm>
          <a:off x="3745259" y="2443083"/>
          <a:ext cx="277370" cy="10401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0138"/>
              </a:lnTo>
              <a:lnTo>
                <a:pt x="277370" y="104013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4B06E9-DC45-4E91-A8D0-EB5AF8F7D257}">
      <dsp:nvSpPr>
        <dsp:cNvPr id="0" name=""/>
        <dsp:cNvSpPr/>
      </dsp:nvSpPr>
      <dsp:spPr>
        <a:xfrm>
          <a:off x="4022630" y="2789796"/>
          <a:ext cx="2218961" cy="1386851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5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Сокращение потенциальных жертв мошенников из числа лиц пожилого возраста</a:t>
          </a:r>
        </a:p>
      </dsp:txBody>
      <dsp:txXfrm>
        <a:off x="4063249" y="2830415"/>
        <a:ext cx="2137723" cy="1305613"/>
      </dsp:txXfrm>
    </dsp:sp>
    <dsp:sp modelId="{6C07B715-2AD7-4FAE-9C59-EF46E6AE6E47}">
      <dsp:nvSpPr>
        <dsp:cNvPr id="0" name=""/>
        <dsp:cNvSpPr/>
      </dsp:nvSpPr>
      <dsp:spPr>
        <a:xfrm>
          <a:off x="3745259" y="2443083"/>
          <a:ext cx="277370" cy="27737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73702"/>
              </a:lnTo>
              <a:lnTo>
                <a:pt x="277370" y="277370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B7583E-D7A7-4557-9C33-A9A87ED32897}">
      <dsp:nvSpPr>
        <dsp:cNvPr id="0" name=""/>
        <dsp:cNvSpPr/>
      </dsp:nvSpPr>
      <dsp:spPr>
        <a:xfrm>
          <a:off x="4022630" y="4523360"/>
          <a:ext cx="2218961" cy="1386851"/>
        </a:xfrm>
        <a:prstGeom prst="roundRect">
          <a:avLst>
            <a:gd name="adj" fmla="val 10000"/>
          </a:avLst>
        </a:prstGeom>
        <a:solidFill>
          <a:schemeClr val="bg1">
            <a:lumMod val="95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5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Сокращение рисков безвозвратной потери собственных денежных средств в результате мошеннических  действий преступников</a:t>
          </a:r>
        </a:p>
      </dsp:txBody>
      <dsp:txXfrm>
        <a:off x="4063249" y="4563979"/>
        <a:ext cx="2137723" cy="13056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FD311D-8E50-4DBD-ADAB-DE72145A79AF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462D31-6B96-4AA2-8C46-C24D43CD3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642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kcso-st.ru/index.php?year=2018&amp;month=11&amp;day=08" TargetMode="External"/><Relationship Id="rId13" Type="http://schemas.openxmlformats.org/officeDocument/2006/relationships/hyperlink" Target="http://kcso-st.ru/index.php?year=2020&amp;month=02&amp;day=05" TargetMode="External"/><Relationship Id="rId3" Type="http://schemas.openxmlformats.org/officeDocument/2006/relationships/diagramLayout" Target="../diagrams/layout3.xml"/><Relationship Id="rId7" Type="http://schemas.openxmlformats.org/officeDocument/2006/relationships/hyperlink" Target="http://kcso-st.ru/index.php?year=2018&amp;month=11&amp;day=01" TargetMode="External"/><Relationship Id="rId12" Type="http://schemas.openxmlformats.org/officeDocument/2006/relationships/hyperlink" Target="http://kcso-st.ru/index.php?year=2019&amp;month=07&amp;day=01" TargetMode="External"/><Relationship Id="rId2" Type="http://schemas.openxmlformats.org/officeDocument/2006/relationships/diagramData" Target="../diagrams/data3.xml"/><Relationship Id="rId16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hyperlink" Target="http://kcso-st.ru/index.php?year=2019&amp;month=04&amp;day=23" TargetMode="External"/><Relationship Id="rId5" Type="http://schemas.openxmlformats.org/officeDocument/2006/relationships/diagramColors" Target="../diagrams/colors3.xml"/><Relationship Id="rId15" Type="http://schemas.openxmlformats.org/officeDocument/2006/relationships/hyperlink" Target="http://kcso-st.ru/index.php?cstart=2&amp;year=2023&amp;month=10" TargetMode="External"/><Relationship Id="rId10" Type="http://schemas.openxmlformats.org/officeDocument/2006/relationships/hyperlink" Target="http://kcso-st.ru/index.php?year=2018&amp;month=12&amp;day=13" TargetMode="External"/><Relationship Id="rId4" Type="http://schemas.openxmlformats.org/officeDocument/2006/relationships/diagramQuickStyle" Target="../diagrams/quickStyle3.xml"/><Relationship Id="rId9" Type="http://schemas.openxmlformats.org/officeDocument/2006/relationships/hyperlink" Target="http://kcso-st.ru/index.php?cstart=2&amp;year=2018&amp;month=11&amp;day=13" TargetMode="External"/><Relationship Id="rId14" Type="http://schemas.openxmlformats.org/officeDocument/2006/relationships/hyperlink" Target="http://kcso-st.ru/index.php?year=2020&amp;month=09&amp;day=3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28820" y="246672"/>
            <a:ext cx="4691230" cy="1567653"/>
          </a:xfrm>
        </p:spPr>
        <p:txBody>
          <a:bodyPr>
            <a:noAutofit/>
          </a:bodyPr>
          <a:lstStyle/>
          <a:p>
            <a:r>
              <a:rPr lang="ru-RU" sz="1400" u="sng" dirty="0"/>
              <a:t>Конкурс</a:t>
            </a:r>
            <a:r>
              <a:rPr lang="ru-RU" sz="1400" dirty="0"/>
              <a:t> – Всероссийский отбор лучших практик для старшего поколения по стандартам концепции</a:t>
            </a:r>
            <a:br>
              <a:rPr lang="ru-RU" sz="1400" dirty="0"/>
            </a:br>
            <a:r>
              <a:rPr lang="ru-RU" sz="1400" dirty="0"/>
              <a:t>«Активного долголетия 2023</a:t>
            </a:r>
          </a:p>
          <a:p>
            <a:r>
              <a:rPr lang="ru-RU" sz="1400" u="sng" dirty="0"/>
              <a:t>Участник</a:t>
            </a:r>
            <a:r>
              <a:rPr lang="ru-RU" sz="1400" dirty="0"/>
              <a:t> - </a:t>
            </a:r>
            <a:r>
              <a:rPr lang="ru-RU" sz="1400" dirty="0" err="1"/>
              <a:t>Абасян</a:t>
            </a:r>
            <a:r>
              <a:rPr lang="ru-RU" sz="1400" dirty="0"/>
              <a:t> Руслан </a:t>
            </a:r>
            <a:r>
              <a:rPr lang="ru-RU" sz="1400" dirty="0" err="1"/>
              <a:t>Качахович</a:t>
            </a:r>
            <a:endParaRPr lang="ru-RU" sz="1400" dirty="0"/>
          </a:p>
          <a:p>
            <a:r>
              <a:rPr lang="ru-RU" sz="1400" u="sng" dirty="0"/>
              <a:t>Регион </a:t>
            </a:r>
            <a:r>
              <a:rPr lang="ru-RU" sz="1400" dirty="0"/>
              <a:t>– Московская область </a:t>
            </a:r>
          </a:p>
          <a:p>
            <a:r>
              <a:rPr lang="ru-RU" sz="1400" u="sng" dirty="0"/>
              <a:t>Учреждение</a:t>
            </a:r>
            <a:r>
              <a:rPr lang="ru-RU" sz="1400" dirty="0"/>
              <a:t> – Государственное автономное учреждение социального обслуживания  Московской области «Комплексный центр социального обслуживания и реабилитации»  «Ступинский»</a:t>
            </a:r>
          </a:p>
          <a:p>
            <a:r>
              <a:rPr lang="ru-RU" sz="1400" u="sng" dirty="0"/>
              <a:t>Должность </a:t>
            </a:r>
            <a:r>
              <a:rPr lang="ru-RU" sz="1400" dirty="0"/>
              <a:t>- Заместитель директора </a:t>
            </a:r>
          </a:p>
          <a:p>
            <a:pPr algn="ctr"/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550117" y="3807110"/>
            <a:ext cx="79928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u="sng" dirty="0"/>
              <a:t>Тема  практики  </a:t>
            </a:r>
          </a:p>
          <a:p>
            <a:pPr algn="ctr"/>
            <a:r>
              <a:rPr lang="ru-RU" sz="2000" dirty="0"/>
              <a:t>«Школа безопасности для лиц пожилого возраста»</a:t>
            </a:r>
          </a:p>
          <a:p>
            <a:pPr algn="ctr"/>
            <a:r>
              <a:rPr lang="ru-RU" sz="2000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0117" y="2825106"/>
            <a:ext cx="799288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u="sng" dirty="0"/>
              <a:t>Номинация практики </a:t>
            </a:r>
          </a:p>
          <a:p>
            <a:pPr algn="ctr"/>
            <a:r>
              <a:rPr lang="ru-RU" sz="1700" u="sng" dirty="0"/>
              <a:t> </a:t>
            </a:r>
          </a:p>
          <a:p>
            <a:pPr algn="ctr"/>
            <a:r>
              <a:rPr lang="ru-RU" sz="1700" dirty="0"/>
              <a:t>«Медицинский социальный уход, общественная забота и профилактика»</a:t>
            </a:r>
          </a:p>
          <a:p>
            <a:endParaRPr lang="ru-RU" sz="1700" dirty="0"/>
          </a:p>
        </p:txBody>
      </p:sp>
      <p:pic>
        <p:nvPicPr>
          <p:cNvPr id="1027" name="Picture 3" descr="C:\Users\GlavBux\Desktop\Конкурс СМарттека\2020-09-24 14.18.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268" y="4727812"/>
            <a:ext cx="2521076" cy="18908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" name="Picture 4" descr="C:\Users\GlavBux\Downloads\2020-09-29 13.32.08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732775"/>
            <a:ext cx="2518172" cy="18908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Picture 5" descr="C:\Users\GlavBux\Desktop\Конкурс СМарттека\2019-07-04 20.54.00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5629"/>
            <a:ext cx="2433464" cy="18250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6" name="Picture 2" descr="C:\Users\GlavBux\Desktop\Конкурс СМарттека\DSC0281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260" y="116632"/>
            <a:ext cx="3780229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93215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3808" y="767425"/>
            <a:ext cx="6192688" cy="1398654"/>
          </a:xfrm>
        </p:spPr>
        <p:txBody>
          <a:bodyPr>
            <a:noAutofit/>
          </a:bodyPr>
          <a:lstStyle/>
          <a:p>
            <a:pPr lvl="0"/>
            <a:r>
              <a:rPr lang="ru-RU" sz="1200" dirty="0">
                <a:solidFill>
                  <a:schemeClr val="tx1"/>
                </a:solidFill>
              </a:rPr>
              <a:t>1. </a:t>
            </a:r>
            <a:r>
              <a:rPr lang="ru-RU" sz="1200" dirty="0"/>
              <a:t>Получатели социальны услуг социально-оздоровительных центров для граждан пожилого возраста  и инвалидов.</a:t>
            </a:r>
          </a:p>
          <a:p>
            <a:pPr lvl="0"/>
            <a:r>
              <a:rPr lang="ru-RU" sz="1200" dirty="0"/>
              <a:t>2. Получатели социальны услуг клубов «Активное долголетие».</a:t>
            </a:r>
          </a:p>
          <a:p>
            <a:r>
              <a:rPr lang="ru-RU" sz="1200" dirty="0"/>
              <a:t>3. Члены общественных организаций, защищающих интересы граждан пожилого возраста.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4" name="Загнутый угол 3"/>
          <p:cNvSpPr/>
          <p:nvPr/>
        </p:nvSpPr>
        <p:spPr>
          <a:xfrm>
            <a:off x="155575" y="1124744"/>
            <a:ext cx="2160240" cy="540000"/>
          </a:xfrm>
          <a:prstGeom prst="foldedCorne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АУДИТОРИЯ </a:t>
            </a:r>
          </a:p>
        </p:txBody>
      </p:sp>
      <p:sp>
        <p:nvSpPr>
          <p:cNvPr id="5" name="AutoShape 6" descr="Как определить целевую аудиторию бизнеса | Дизайн, лого и бизнес | Блог  Турболог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923610" y="2092281"/>
            <a:ext cx="5727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Государственное Автономное учреждение социального обслуживания  Московской области «Комплексный центр социального обслуживания и реабилитации» «Ступинский»</a:t>
            </a:r>
          </a:p>
        </p:txBody>
      </p:sp>
      <p:sp>
        <p:nvSpPr>
          <p:cNvPr id="9" name="Загнутый угол 8"/>
          <p:cNvSpPr/>
          <p:nvPr/>
        </p:nvSpPr>
        <p:spPr>
          <a:xfrm>
            <a:off x="155575" y="2145447"/>
            <a:ext cx="2160240" cy="540000"/>
          </a:xfrm>
          <a:prstGeom prst="foldedCorne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УЧРЕЖДЕНИЕ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41905" y="161374"/>
            <a:ext cx="7908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Практика «Школа безопасности для лиц пожилого возраста»</a:t>
            </a:r>
          </a:p>
        </p:txBody>
      </p:sp>
      <p:sp>
        <p:nvSpPr>
          <p:cNvPr id="2" name="Загнутый угол 1"/>
          <p:cNvSpPr/>
          <p:nvPr/>
        </p:nvSpPr>
        <p:spPr>
          <a:xfrm>
            <a:off x="155575" y="3140968"/>
            <a:ext cx="2160240" cy="504056"/>
          </a:xfrm>
          <a:prstGeom prst="foldedCorne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ЦЕЛЬ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15816" y="2958043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Проведение курса занятий для обучения граждан пожилого возраста практическим навыкам противостояния незаконным попыткам преступников получить любую конфиденциальную информацию для перевода денежных средств на счета преступников</a:t>
            </a:r>
          </a:p>
        </p:txBody>
      </p:sp>
      <p:sp>
        <p:nvSpPr>
          <p:cNvPr id="16" name="Загнутый угол 15"/>
          <p:cNvSpPr/>
          <p:nvPr/>
        </p:nvSpPr>
        <p:spPr>
          <a:xfrm>
            <a:off x="169426" y="4758822"/>
            <a:ext cx="2160240" cy="576064"/>
          </a:xfrm>
          <a:prstGeom prst="foldedCorne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ЗАДАЧИ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15817" y="4077072"/>
            <a:ext cx="61968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dirty="0"/>
              <a:t>1. Раскрытие характерных черт мошенничества как разновидности преступлений против собственности  в отношении граждан пожилого возраста.</a:t>
            </a:r>
          </a:p>
          <a:p>
            <a:pPr lvl="0"/>
            <a:r>
              <a:rPr lang="ru-RU" sz="1200" dirty="0"/>
              <a:t>2. Знакомство с конкретными мошенническими схемами, которые были организованы преступниками для незаконного овладения  конфиденциальной информации.</a:t>
            </a:r>
          </a:p>
          <a:p>
            <a:pPr lvl="0"/>
            <a:r>
              <a:rPr lang="ru-RU" sz="1200" dirty="0"/>
              <a:t>3. Анализ личного опыта слушателей, связанного с общением с мошенниками.</a:t>
            </a:r>
          </a:p>
          <a:p>
            <a:pPr lvl="0"/>
            <a:r>
              <a:rPr lang="ru-RU" sz="1200" dirty="0"/>
              <a:t>4. Изучение наглядного материала по противодействию мошенническим действиям.</a:t>
            </a:r>
          </a:p>
          <a:p>
            <a:r>
              <a:rPr lang="ru-RU" sz="1200" dirty="0"/>
              <a:t>5. Выработка конкретных практических навыков противодействия попыткам мошенников заполучить конфиденциальную информацию.</a:t>
            </a:r>
          </a:p>
        </p:txBody>
      </p:sp>
      <p:sp>
        <p:nvSpPr>
          <p:cNvPr id="6" name="Левая фигурная скобка 5"/>
          <p:cNvSpPr/>
          <p:nvPr/>
        </p:nvSpPr>
        <p:spPr>
          <a:xfrm>
            <a:off x="2557635" y="2048835"/>
            <a:ext cx="288032" cy="733223"/>
          </a:xfrm>
          <a:prstGeom prst="leftBrac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Левая фигурная скобка 12"/>
          <p:cNvSpPr/>
          <p:nvPr/>
        </p:nvSpPr>
        <p:spPr>
          <a:xfrm>
            <a:off x="2557635" y="829802"/>
            <a:ext cx="288032" cy="949803"/>
          </a:xfrm>
          <a:prstGeom prst="leftBrac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Левая фигурная скобка 17"/>
          <p:cNvSpPr/>
          <p:nvPr/>
        </p:nvSpPr>
        <p:spPr>
          <a:xfrm>
            <a:off x="2611886" y="3006929"/>
            <a:ext cx="288032" cy="733223"/>
          </a:xfrm>
          <a:prstGeom prst="leftBrac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Левая фигурная скобка 18"/>
          <p:cNvSpPr/>
          <p:nvPr/>
        </p:nvSpPr>
        <p:spPr>
          <a:xfrm>
            <a:off x="2598029" y="4077644"/>
            <a:ext cx="288032" cy="1938420"/>
          </a:xfrm>
          <a:prstGeom prst="leftBrac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03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890234490"/>
              </p:ext>
            </p:extLst>
          </p:nvPr>
        </p:nvGraphicFramePr>
        <p:xfrm>
          <a:off x="-972616" y="836712"/>
          <a:ext cx="7632848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99592" y="188640"/>
            <a:ext cx="7908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Практика «Школа безопасности для лиц пожилого возраста»</a:t>
            </a:r>
          </a:p>
        </p:txBody>
      </p:sp>
      <p:pic>
        <p:nvPicPr>
          <p:cNvPr id="2050" name="Picture 2" descr="C:\Users\GlavBux\Desktop\Конкурс СМарттека\photo_5260731679834754767_y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601" y="557148"/>
            <a:ext cx="2854855" cy="1656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 descr="C:\Users\GlavBux\Desktop\Конкурс СМарттека\PHOTO-2019-06-29-14-44-2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600" y="4645023"/>
            <a:ext cx="2854855" cy="20312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" name="Picture 2" descr="C:\Users\GlavBux\Desktop\Конкурс СМарттека\2020-09-29 13.32.1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601" y="2401292"/>
            <a:ext cx="2854855" cy="20358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57601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23" y="3095964"/>
            <a:ext cx="2520280" cy="36454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899592" y="188640"/>
            <a:ext cx="7908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Практика «Школа безопасности для лиц пожилого возраста»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473" y="3083202"/>
            <a:ext cx="2520280" cy="35861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083201"/>
            <a:ext cx="2664296" cy="35972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3" name="Picture 5" descr="C:\Users\GlavBux\Desktop\Конкурс СМарттека\photo_5260731679834754767_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692696"/>
            <a:ext cx="4712072" cy="2120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3337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GlavBux\Desktop\Конкурс СМарттека\certificate-abasyan-ruslan-kachakhovic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55" y="692696"/>
            <a:ext cx="2160587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899592" y="188640"/>
            <a:ext cx="7908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Практика «Школа безопасности для лиц пожилого возраста»</a:t>
            </a:r>
          </a:p>
        </p:txBody>
      </p:sp>
      <p:sp>
        <p:nvSpPr>
          <p:cNvPr id="4" name="Загнутый угол 3"/>
          <p:cNvSpPr/>
          <p:nvPr/>
        </p:nvSpPr>
        <p:spPr>
          <a:xfrm>
            <a:off x="2970557" y="5035489"/>
            <a:ext cx="5993931" cy="1345839"/>
          </a:xfrm>
          <a:prstGeom prst="foldedCorner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С целью тиражирования </a:t>
            </a:r>
            <a:r>
              <a:rPr lang="ru-RU" sz="1600" dirty="0" smtClean="0"/>
              <a:t>практики</a:t>
            </a:r>
          </a:p>
          <a:p>
            <a:pPr algn="ctr"/>
            <a:r>
              <a:rPr lang="ru-RU" sz="1600" dirty="0" smtClean="0"/>
              <a:t> </a:t>
            </a:r>
            <a:r>
              <a:rPr lang="ru-RU" sz="1600" dirty="0"/>
              <a:t>«Школа безопасности для граждан пожилого возраста</a:t>
            </a:r>
            <a:r>
              <a:rPr lang="ru-RU" sz="1600" dirty="0" smtClean="0"/>
              <a:t>»</a:t>
            </a:r>
          </a:p>
          <a:p>
            <a:pPr algn="ctr"/>
            <a:r>
              <a:rPr lang="ru-RU" sz="1600" dirty="0" smtClean="0"/>
              <a:t> </a:t>
            </a:r>
            <a:r>
              <a:rPr lang="ru-RU" sz="1600" dirty="0"/>
              <a:t>автором напечатана статья в научном журнале «</a:t>
            </a:r>
            <a:r>
              <a:rPr lang="ru-RU" sz="1600" dirty="0" err="1"/>
              <a:t>Интернаука</a:t>
            </a:r>
            <a:r>
              <a:rPr lang="ru-RU" sz="1600" dirty="0"/>
              <a:t>» в 2023 году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61" t="10873" r="30672" b="8136"/>
          <a:stretch/>
        </p:blipFill>
        <p:spPr bwMode="auto">
          <a:xfrm>
            <a:off x="571268" y="4058836"/>
            <a:ext cx="2160587" cy="25649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C:\Users\GlavBux\Desktop\Конкурс СМарттека\DSC027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557" y="692696"/>
            <a:ext cx="2700164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9" name="Picture 5" descr="C:\Users\GlavBux\Desktop\Конкурс СМарттека\PHOTO-2019-06-29-14-44-3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176" y="692696"/>
            <a:ext cx="2743058" cy="19225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558" y="2897165"/>
            <a:ext cx="2700164" cy="18841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" name="Picture 3" descr="C:\Users\GlavBux\Desktop\Конкурс СМарттека\DSC0278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238" y="2780929"/>
            <a:ext cx="2708934" cy="19613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6269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нутый угол 5"/>
          <p:cNvSpPr/>
          <p:nvPr/>
        </p:nvSpPr>
        <p:spPr>
          <a:xfrm>
            <a:off x="6402224" y="887530"/>
            <a:ext cx="2344556" cy="1245325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Школа безопасности для лиц пожилого возраста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94626" y="97462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Конечный результат практики</a:t>
            </a:r>
          </a:p>
          <a:p>
            <a:pPr algn="ctr"/>
            <a:r>
              <a:rPr lang="ru-RU" dirty="0"/>
              <a:t> «Школа безопасности для лиц пожилого возраста»  </a:t>
            </a:r>
          </a:p>
          <a:p>
            <a:r>
              <a:rPr lang="ru-RU" dirty="0"/>
              <a:t> </a:t>
            </a:r>
          </a:p>
        </p:txBody>
      </p:sp>
      <p:sp>
        <p:nvSpPr>
          <p:cNvPr id="8" name="Левая фигурная скобка 7"/>
          <p:cNvSpPr/>
          <p:nvPr/>
        </p:nvSpPr>
        <p:spPr>
          <a:xfrm rot="16200000">
            <a:off x="7250466" y="980728"/>
            <a:ext cx="648072" cy="2664296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042189" y="2780928"/>
            <a:ext cx="2994307" cy="108012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Защита лиц пожилого возраста от посягательств мошенников </a:t>
            </a:r>
          </a:p>
        </p:txBody>
      </p:sp>
      <p:sp>
        <p:nvSpPr>
          <p:cNvPr id="2" name="Стрелка: штриховая вправо 1">
            <a:extLst>
              <a:ext uri="{FF2B5EF4-FFF2-40B4-BE49-F238E27FC236}">
                <a16:creationId xmlns="" xmlns:a16="http://schemas.microsoft.com/office/drawing/2014/main" id="{6BCE51C5-B052-4F25-A2A9-55E42ED3B329}"/>
              </a:ext>
            </a:extLst>
          </p:cNvPr>
          <p:cNvSpPr/>
          <p:nvPr/>
        </p:nvSpPr>
        <p:spPr>
          <a:xfrm rot="5400000">
            <a:off x="7341260" y="3946502"/>
            <a:ext cx="529660" cy="451559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D4C37386-FA9A-42D5-BA8C-52E21B27A35A}"/>
              </a:ext>
            </a:extLst>
          </p:cNvPr>
          <p:cNvSpPr/>
          <p:nvPr/>
        </p:nvSpPr>
        <p:spPr>
          <a:xfrm>
            <a:off x="6018389" y="4509120"/>
            <a:ext cx="3018108" cy="89201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Сроки реализации практики </a:t>
            </a:r>
          </a:p>
          <a:p>
            <a:pPr algn="ctr"/>
            <a:r>
              <a:rPr lang="ru-RU" dirty="0"/>
              <a:t> 2018- 2023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018388" y="5517232"/>
            <a:ext cx="3018108" cy="100811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За отчетный период времени более 4500 человек стали слушателями курса 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009406756"/>
              </p:ext>
            </p:extLst>
          </p:nvPr>
        </p:nvGraphicFramePr>
        <p:xfrm>
          <a:off x="-302202" y="377826"/>
          <a:ext cx="6242354" cy="6966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006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188640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Возможность тиражирования практики «Школа для лиц пожилого возраста»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693935394"/>
              </p:ext>
            </p:extLst>
          </p:nvPr>
        </p:nvGraphicFramePr>
        <p:xfrm>
          <a:off x="-1548680" y="1052736"/>
          <a:ext cx="1188132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67544" y="4509120"/>
            <a:ext cx="5277328" cy="2154436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2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lvl="0"/>
            <a:r>
              <a:rPr lang="ru-RU" sz="1300" u="sng" dirty="0"/>
              <a:t>Направления работы практики отражены на сайте учреждения:</a:t>
            </a:r>
          </a:p>
          <a:p>
            <a:pPr lvl="0"/>
            <a:r>
              <a:rPr lang="ru-RU" sz="1300" u="sng" dirty="0"/>
              <a:t>  </a:t>
            </a:r>
          </a:p>
          <a:p>
            <a:r>
              <a:rPr lang="ru-RU" sz="1200" u="sng" dirty="0">
                <a:solidFill>
                  <a:schemeClr val="tx1">
                    <a:lumMod val="50000"/>
                    <a:lumOff val="50000"/>
                  </a:schemeClr>
                </a:solidFill>
                <a:hlinkClick r:id="rId7"/>
              </a:rPr>
              <a:t>http://kcso-st.ru/index.php?year=2018&amp;month=11&amp;day=01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sz="1200" u="sng" dirty="0">
                <a:solidFill>
                  <a:schemeClr val="tx1">
                    <a:lumMod val="50000"/>
                    <a:lumOff val="50000"/>
                  </a:schemeClr>
                </a:solidFill>
                <a:hlinkClick r:id="rId8"/>
              </a:rPr>
              <a:t>http://kcso-st.ru/index.php?year=2018&amp;month=11&amp;day=08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sz="1200" u="sng" dirty="0">
                <a:solidFill>
                  <a:schemeClr val="tx1">
                    <a:lumMod val="50000"/>
                    <a:lumOff val="50000"/>
                  </a:schemeClr>
                </a:solidFill>
                <a:hlinkClick r:id="rId9"/>
              </a:rPr>
              <a:t>http://kcso-st.ru/index.php?cstart=2&amp;year=2018&amp;month=11&amp;day=13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sz="1200" u="sng" dirty="0">
                <a:solidFill>
                  <a:schemeClr val="tx1">
                    <a:lumMod val="50000"/>
                    <a:lumOff val="50000"/>
                  </a:schemeClr>
                </a:solidFill>
                <a:hlinkClick r:id="rId10"/>
              </a:rPr>
              <a:t>http://kcso-st.ru/index.php?year=2018&amp;month=12&amp;day=13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sz="1200" u="sng" dirty="0">
                <a:solidFill>
                  <a:schemeClr val="tx1">
                    <a:lumMod val="50000"/>
                    <a:lumOff val="50000"/>
                  </a:schemeClr>
                </a:solidFill>
                <a:hlinkClick r:id="rId11"/>
              </a:rPr>
              <a:t>http://kcso-st.ru/index.php?year=2019&amp;month=04&amp;day=23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sz="1200" u="sng" dirty="0">
                <a:solidFill>
                  <a:schemeClr val="tx1">
                    <a:lumMod val="50000"/>
                    <a:lumOff val="50000"/>
                  </a:schemeClr>
                </a:solidFill>
                <a:hlinkClick r:id="rId12"/>
              </a:rPr>
              <a:t>http://kcso-st.ru/index.php?year=2019&amp;month=07&amp;day=01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sz="1200" u="sng" dirty="0">
                <a:solidFill>
                  <a:schemeClr val="tx1">
                    <a:lumMod val="50000"/>
                    <a:lumOff val="50000"/>
                  </a:schemeClr>
                </a:solidFill>
                <a:hlinkClick r:id="rId13"/>
              </a:rPr>
              <a:t>http://kcso-st.ru/index.php?year=2020&amp;month=02&amp;day=05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sz="1200" u="sng" dirty="0">
                <a:solidFill>
                  <a:schemeClr val="tx1">
                    <a:lumMod val="50000"/>
                    <a:lumOff val="50000"/>
                  </a:schemeClr>
                </a:solidFill>
                <a:hlinkClick r:id="rId14"/>
              </a:rPr>
              <a:t>http://kcso-st.ru/index.php?year=2020&amp;month=09&amp;day=30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sz="1200" u="sng" dirty="0">
                <a:solidFill>
                  <a:schemeClr val="tx1">
                    <a:lumMod val="50000"/>
                    <a:lumOff val="50000"/>
                  </a:schemeClr>
                </a:solidFill>
                <a:hlinkClick r:id="rId15"/>
              </a:rPr>
              <a:t>http://kcso-st.ru/index.php?cstart=2&amp;year=2023&amp;month=10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Picture 4" descr="C:\Users\GlavBux\Desktop\Конкурс СМарттека\DSC02740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230" y="4653136"/>
            <a:ext cx="2681218" cy="17875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73060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1457</TotalTime>
  <Words>459</Words>
  <Application>Microsoft Office PowerPoint</Application>
  <PresentationFormat>Экран (4:3)</PresentationFormat>
  <Paragraphs>66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Социальная поддержка семей, вынужденно покинувших зону боевых действий и проживающих в ПВР</dc:title>
  <dc:creator>GlavBux</dc:creator>
  <cp:lastModifiedBy>GlavBux</cp:lastModifiedBy>
  <cp:revision>219</cp:revision>
  <dcterms:created xsi:type="dcterms:W3CDTF">2023-02-06T10:55:55Z</dcterms:created>
  <dcterms:modified xsi:type="dcterms:W3CDTF">2023-10-24T09:08:51Z</dcterms:modified>
</cp:coreProperties>
</file>