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9"/>
  </p:notesMasterIdLst>
  <p:sldIdLst>
    <p:sldId id="256" r:id="rId2"/>
    <p:sldId id="300" r:id="rId3"/>
    <p:sldId id="320" r:id="rId4"/>
    <p:sldId id="312" r:id="rId5"/>
    <p:sldId id="315" r:id="rId6"/>
    <p:sldId id="316" r:id="rId7"/>
    <p:sldId id="31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4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5CA21-2FDF-4DB3-859E-6F07A41DB6CA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B7FC-32E8-4563-BC76-51A087279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85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56D152-5230-4A8D-BFFC-A5B46920A97D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8" y="407417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08E5A90-FD17-4DE8-95FC-09D2F7DF5237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08B8016-DE99-4CE3-8377-A2B08790FDB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40032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Социальный туризм для граждан пожилого возраста в условиях Севера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гг.</a:t>
            </a:r>
            <a:br>
              <a:rPr lang="ru-RU" dirty="0" smtClean="0"/>
            </a:br>
            <a:r>
              <a:rPr lang="ru-RU" sz="1200" dirty="0" smtClean="0"/>
              <a:t>г. </a:t>
            </a:r>
            <a:r>
              <a:rPr lang="ru-RU" sz="1200" dirty="0" err="1" smtClean="0"/>
              <a:t>Якутсгк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155681"/>
          </a:xfrm>
        </p:spPr>
        <p:txBody>
          <a:bodyPr>
            <a:normAutofit fontScale="250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b="1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Общественная </a:t>
            </a:r>
            <a:r>
              <a:rPr lang="ru-RU" sz="8000" b="1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 </a:t>
            </a:r>
            <a:endParaRPr lang="ru-RU" sz="8000" b="1" cap="none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8000" b="1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«</a:t>
            </a:r>
            <a:r>
              <a:rPr lang="ru-RU" sz="8000" b="1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 третьего возраста </a:t>
            </a:r>
            <a:r>
              <a:rPr lang="ru-RU" sz="8000" b="1" cap="none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Саха (Якутия)»</a:t>
            </a:r>
          </a:p>
          <a:p>
            <a:endParaRPr lang="ru-RU" sz="4400" dirty="0">
              <a:solidFill>
                <a:srgbClr val="EBEBEB"/>
              </a:solidFill>
              <a:latin typeface="+mj-lt"/>
              <a:cs typeface="Times New Roman" panose="02020603050405020304" pitchFamily="18" charset="0"/>
            </a:endParaRPr>
          </a:p>
          <a:p>
            <a:endParaRPr lang="ru-RU" sz="4400" dirty="0">
              <a:latin typeface="+mj-lt"/>
              <a:cs typeface="Times New Roman" panose="02020603050405020304" pitchFamily="18" charset="0"/>
            </a:endParaRPr>
          </a:p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1" y="439127"/>
            <a:ext cx="1531124" cy="14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1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2318994"/>
            <a:ext cx="11026139" cy="3990366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 - </a:t>
            </a: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доступности туристских услуг для пожилых граждан с целью продления их активного долголетия.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endParaRPr lang="ru-RU" sz="20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проекта:</a:t>
            </a:r>
          </a:p>
          <a:p>
            <a:pPr lvl="0" algn="just">
              <a:spcBef>
                <a:spcPts val="0"/>
              </a:spcBef>
              <a:buClrTx/>
              <a:buSzTx/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Социализация граждан пожилого возраста и инвалидов</a:t>
            </a:r>
          </a:p>
          <a:p>
            <a:pPr lvl="0" algn="just">
              <a:spcBef>
                <a:spcPts val="0"/>
              </a:spcBef>
              <a:buClrTx/>
              <a:buSzTx/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Поддержание интереса граждан к различным видам активного отдыха</a:t>
            </a:r>
          </a:p>
          <a:p>
            <a:pPr lvl="0" algn="just">
              <a:spcBef>
                <a:spcPts val="0"/>
              </a:spcBef>
              <a:buClrTx/>
              <a:buSzTx/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Приобщение граждан к изучению истории родного края, знакомству с памятниками архитектуры</a:t>
            </a:r>
          </a:p>
          <a:p>
            <a:pPr lvl="0" algn="just">
              <a:spcBef>
                <a:spcPts val="0"/>
              </a:spcBef>
              <a:buClrTx/>
              <a:buSzTx/>
              <a:buFontTx/>
              <a:buChar char="-"/>
            </a:pP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границ информационного и досугового пространства </a:t>
            </a: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</a:t>
            </a:r>
          </a:p>
          <a:p>
            <a:pPr lvl="0" algn="just">
              <a:spcBef>
                <a:spcPts val="0"/>
              </a:spcBef>
              <a:buClrTx/>
              <a:buSzTx/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Укрепить </a:t>
            </a:r>
            <a:r>
              <a:rPr lang="ru-RU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физическое здоровье путем занятия умеренной физической активностью, а именно участием в пеших и водных походах</a:t>
            </a:r>
          </a:p>
          <a:p>
            <a:pPr lvl="0" algn="just">
              <a:spcBef>
                <a:spcPts val="0"/>
              </a:spcBef>
              <a:buClrTx/>
              <a:buSzTx/>
              <a:buFontTx/>
              <a:buChar char="-"/>
            </a:pPr>
            <a:endParaRPr lang="ru-RU" sz="29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683711" cy="117938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1905" b="1" dirty="0" smtClean="0">
                <a:solidFill>
                  <a:srgbClr val="3B4555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Общественная организация </a:t>
            </a:r>
            <a:br>
              <a:rPr lang="ru-RU" altLang="ru-RU" sz="1905" b="1" dirty="0" smtClean="0">
                <a:solidFill>
                  <a:srgbClr val="3B4555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</a:br>
            <a:r>
              <a:rPr lang="ru-RU" altLang="ru-RU" sz="1905" b="1" dirty="0" smtClean="0">
                <a:solidFill>
                  <a:srgbClr val="3B4555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Школа третьего возраста Республики Саха (Якутия)</a:t>
            </a:r>
            <a:r>
              <a:rPr lang="ru-RU" altLang="ru-RU" sz="1905" b="1" dirty="0">
                <a:solidFill>
                  <a:srgbClr val="3B4555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/>
            </a:r>
            <a:br>
              <a:rPr lang="ru-RU" altLang="ru-RU" sz="1905" b="1" dirty="0">
                <a:solidFill>
                  <a:srgbClr val="3B4555"/>
                </a:solidFill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</a:br>
            <a:endParaRPr lang="ru-RU" sz="3600" dirty="0"/>
          </a:p>
        </p:txBody>
      </p:sp>
      <p:sp>
        <p:nvSpPr>
          <p:cNvPr id="4" name="AutoShape 2" descr="blob:https://web.whatsapp.com/910c9f35-8476-451c-a783-075bc33939a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8" y="332826"/>
            <a:ext cx="1573055" cy="15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30" y="2036862"/>
            <a:ext cx="3059906" cy="40798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2" y="306400"/>
            <a:ext cx="1573055" cy="15335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92282" y="688432"/>
            <a:ext cx="8670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Речной круизный </a:t>
            </a:r>
            <a:r>
              <a:rPr lang="ru-RU" sz="2200" b="1" dirty="0"/>
              <a:t>тура на Национальный парк Ленские столбы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88" y="2036862"/>
            <a:ext cx="2927023" cy="4079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675" y="2036862"/>
            <a:ext cx="3034080" cy="407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2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923892" y="1220061"/>
            <a:ext cx="9057490" cy="0"/>
          </a:xfrm>
          <a:prstGeom prst="line">
            <a:avLst/>
          </a:prstGeom>
          <a:ln w="12700">
            <a:solidFill>
              <a:srgbClr val="2846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9" name="TextBox 17"/>
          <p:cNvSpPr txBox="1">
            <a:spLocks noChangeArrowheads="1"/>
          </p:cNvSpPr>
          <p:nvPr/>
        </p:nvSpPr>
        <p:spPr bwMode="auto">
          <a:xfrm>
            <a:off x="2413600" y="670768"/>
            <a:ext cx="8024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и проведение экскурсий, туристических походов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1905" b="1" dirty="0">
              <a:solidFill>
                <a:srgbClr val="3B455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10" name="Rectangle 36"/>
          <p:cNvSpPr>
            <a:spLocks noChangeArrowheads="1"/>
          </p:cNvSpPr>
          <p:nvPr/>
        </p:nvSpPr>
        <p:spPr bwMode="auto">
          <a:xfrm>
            <a:off x="12496045" y="2174621"/>
            <a:ext cx="184731" cy="3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 sz="1905"/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896046" y="2753568"/>
            <a:ext cx="1964845" cy="2133454"/>
          </a:xfrm>
          <a:prstGeom prst="roundRect">
            <a:avLst>
              <a:gd name="adj" fmla="val 9354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12700">
            <a:solidFill>
              <a:schemeClr val="bg1">
                <a:lumMod val="65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905" dirty="0"/>
          </a:p>
        </p:txBody>
      </p:sp>
      <p:sp>
        <p:nvSpPr>
          <p:cNvPr id="21517" name="TextBox 17"/>
          <p:cNvSpPr txBox="1">
            <a:spLocks noChangeArrowheads="1"/>
          </p:cNvSpPr>
          <p:nvPr/>
        </p:nvSpPr>
        <p:spPr bwMode="auto">
          <a:xfrm>
            <a:off x="1204143" y="2227202"/>
            <a:ext cx="1209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46</a:t>
            </a:r>
            <a:endParaRPr lang="ru-RU" altLang="ru-RU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19" name="TextBox 17"/>
          <p:cNvSpPr txBox="1">
            <a:spLocks noChangeArrowheads="1"/>
          </p:cNvSpPr>
          <p:nvPr/>
        </p:nvSpPr>
        <p:spPr bwMode="auto">
          <a:xfrm>
            <a:off x="3430155" y="2238021"/>
            <a:ext cx="13186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280</a:t>
            </a:r>
            <a:endParaRPr lang="ru-RU" altLang="ru-RU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21" name="TextBox 17"/>
          <p:cNvSpPr txBox="1">
            <a:spLocks noChangeArrowheads="1"/>
          </p:cNvSpPr>
          <p:nvPr/>
        </p:nvSpPr>
        <p:spPr bwMode="auto">
          <a:xfrm>
            <a:off x="5715526" y="2238021"/>
            <a:ext cx="12077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1877</a:t>
            </a:r>
            <a:endParaRPr lang="ru-RU" altLang="ru-RU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23" name="TextBox 17"/>
          <p:cNvSpPr txBox="1">
            <a:spLocks noChangeArrowheads="1"/>
          </p:cNvSpPr>
          <p:nvPr/>
        </p:nvSpPr>
        <p:spPr bwMode="auto">
          <a:xfrm>
            <a:off x="7908507" y="2238021"/>
            <a:ext cx="1209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280</a:t>
            </a:r>
            <a:endParaRPr lang="ru-RU" altLang="ru-RU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26" name="TextBox 17"/>
          <p:cNvSpPr txBox="1">
            <a:spLocks noChangeArrowheads="1"/>
          </p:cNvSpPr>
          <p:nvPr/>
        </p:nvSpPr>
        <p:spPr bwMode="auto">
          <a:xfrm>
            <a:off x="923892" y="3677612"/>
            <a:ext cx="17906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smtClean="0">
                <a:solidFill>
                  <a:srgbClr val="3760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2400" b="1" dirty="0" smtClean="0">
              <a:solidFill>
                <a:srgbClr val="37609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27" name="TextBox 17"/>
          <p:cNvSpPr txBox="1">
            <a:spLocks noChangeArrowheads="1"/>
          </p:cNvSpPr>
          <p:nvPr/>
        </p:nvSpPr>
        <p:spPr bwMode="auto">
          <a:xfrm>
            <a:off x="821926" y="3677612"/>
            <a:ext cx="1964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 smtClean="0">
                <a:solidFill>
                  <a:srgbClr val="3760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Сплав по реке </a:t>
            </a:r>
            <a:r>
              <a:rPr lang="ru-RU" altLang="ru-RU" sz="1800" b="1" dirty="0" err="1" smtClean="0">
                <a:solidFill>
                  <a:srgbClr val="3760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Амма</a:t>
            </a:r>
            <a:endParaRPr lang="ru-RU" altLang="ru-RU" sz="1800" b="1" dirty="0" smtClean="0">
              <a:solidFill>
                <a:srgbClr val="37609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2" y="306400"/>
            <a:ext cx="1573055" cy="1533507"/>
          </a:xfrm>
          <a:prstGeom prst="rect">
            <a:avLst/>
          </a:prstGeom>
        </p:spPr>
      </p:pic>
      <p:pic>
        <p:nvPicPr>
          <p:cNvPr id="2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67" y="1866333"/>
            <a:ext cx="4263600" cy="3197700"/>
          </a:xfr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30" y="1866334"/>
            <a:ext cx="3422136" cy="477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8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13" y="696547"/>
            <a:ext cx="10796833" cy="7102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Познавательный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 </a:t>
            </a:r>
            <a:b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«Достопримечательности любимого города Якутска»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3" y="1715676"/>
            <a:ext cx="4863387" cy="2535812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01" y="1715677"/>
            <a:ext cx="4678793" cy="253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87" y="4383464"/>
            <a:ext cx="5109327" cy="23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8" y="332826"/>
            <a:ext cx="1573055" cy="15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0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8994" y="338328"/>
            <a:ext cx="8446416" cy="12527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Познавательный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цикл </a:t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«Достопримечательности любимого города Якутска»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82" y="2312059"/>
            <a:ext cx="9362039" cy="4324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8" y="332826"/>
            <a:ext cx="1573055" cy="15335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68051" y="3244334"/>
            <a:ext cx="585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 выделении средств на призы корпоративного конкурса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6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846" y="365126"/>
            <a:ext cx="9015953" cy="67500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Один день на природе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8" y="332826"/>
            <a:ext cx="1573055" cy="1533507"/>
          </a:xfrm>
          <a:prstGeom prst="rect">
            <a:avLst/>
          </a:prstGeom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78" y="2137905"/>
            <a:ext cx="4602879" cy="345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82" y="2137315"/>
            <a:ext cx="5231876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8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1331</TotalTime>
  <Words>135</Words>
  <Application>Microsoft Office PowerPoint</Application>
  <PresentationFormat>Широкоэкранный</PresentationFormat>
  <Paragraphs>30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Candara</vt:lpstr>
      <vt:lpstr>Symbol</vt:lpstr>
      <vt:lpstr>Tahoma</vt:lpstr>
      <vt:lpstr>Times New Roman</vt:lpstr>
      <vt:lpstr>Волна</vt:lpstr>
      <vt:lpstr>Социальный туризм для граждан пожилого возраста в условиях Севера         гг. г. Якутсгк </vt:lpstr>
      <vt:lpstr>Общественная организация  Школа третьего возраста Республики Саха (Якутия) </vt:lpstr>
      <vt:lpstr> </vt:lpstr>
      <vt:lpstr>Презентация PowerPoint</vt:lpstr>
      <vt:lpstr>Познавательный цикл  «Достопримечательности любимого города Якутска»</vt:lpstr>
      <vt:lpstr>Познавательный цикл  «Достопримечательности любимого города Якутска»</vt:lpstr>
      <vt:lpstr>Один день на природе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Прокопий</dc:creator>
  <cp:lastModifiedBy>курс</cp:lastModifiedBy>
  <cp:revision>93</cp:revision>
  <dcterms:created xsi:type="dcterms:W3CDTF">2021-04-27T23:58:43Z</dcterms:created>
  <dcterms:modified xsi:type="dcterms:W3CDTF">2023-10-26T03:55:32Z</dcterms:modified>
</cp:coreProperties>
</file>