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1"/>
  </p:notesMasterIdLst>
  <p:sldIdLst>
    <p:sldId id="256" r:id="rId2"/>
    <p:sldId id="275" r:id="rId3"/>
    <p:sldId id="337" r:id="rId4"/>
    <p:sldId id="344" r:id="rId5"/>
    <p:sldId id="339" r:id="rId6"/>
    <p:sldId id="338" r:id="rId7"/>
    <p:sldId id="340" r:id="rId8"/>
    <p:sldId id="343" r:id="rId9"/>
    <p:sldId id="34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CF9B6-EA35-4C17-B224-B70558CDD0D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9845-04ED-4671-A7BF-31C417286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19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9845-04ED-4671-A7BF-31C417286C8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51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8ACCC2-FA64-4F20-8CF1-8FFD0F19A4E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10EEB2-E3A1-49B2-8198-1E8DD65F1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3900" y="1775884"/>
            <a:ext cx="8315325" cy="164630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Центр дополнительного образования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Маленькая ТОЧКА РОСТА»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45167" y="4591050"/>
            <a:ext cx="7766936" cy="1171575"/>
          </a:xfrm>
        </p:spPr>
        <p:txBody>
          <a:bodyPr>
            <a:noAutofit/>
          </a:bodyPr>
          <a:lstStyle/>
          <a:p>
            <a:pPr algn="r"/>
            <a:endParaRPr lang="ru-RU" sz="1800" dirty="0" smtClean="0"/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Бочкарева Татьяна Сергеевна,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заведующая МБДОУ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№ 37 «Семицветик»</a:t>
            </a:r>
          </a:p>
          <a:p>
            <a:pPr algn="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Калтанский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ВХОД\Desktop\маленькая точка роста\фото точка роста\logo-pedagog-2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537" y="457201"/>
            <a:ext cx="2551113" cy="3076574"/>
          </a:xfrm>
          <a:prstGeom prst="rect">
            <a:avLst/>
          </a:prstGeom>
          <a:noFill/>
        </p:spPr>
      </p:pic>
      <p:pic>
        <p:nvPicPr>
          <p:cNvPr id="9220" name="Picture 4" descr="C:\Users\ВХОД\Desktop\маленькая точка роста\фото точка роста\огород\IMG_20230323_155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682" y="3684780"/>
            <a:ext cx="3559344" cy="266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95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95" y="352425"/>
            <a:ext cx="10515600" cy="973138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дополнительно образования «Маленькая ТОЧКА РОСТА»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30" y="1438275"/>
            <a:ext cx="5321370" cy="473515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781" y="1398199"/>
            <a:ext cx="5208144" cy="4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5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дополнительного образования «Маленькая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42537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253706"/>
          </a:xfrm>
        </p:spPr>
      </p:pic>
    </p:spTree>
    <p:extLst>
      <p:ext uri="{BB962C8B-B14F-4D97-AF65-F5344CB8AC3E}">
        <p14:creationId xmlns:p14="http://schemas.microsoft.com/office/powerpoint/2010/main" xmlns="" val="3176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842715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17 ноября 2022 года – открытие «Маленькой ТОЧКИ РОСТА»</a:t>
            </a:r>
            <a:endParaRPr lang="ru-RU" dirty="0"/>
          </a:p>
        </p:txBody>
      </p:sp>
      <p:pic>
        <p:nvPicPr>
          <p:cNvPr id="5" name="Содержимое 4" descr="16642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759222"/>
            <a:ext cx="5241925" cy="3931444"/>
          </a:xfrm>
        </p:spPr>
      </p:pic>
      <p:pic>
        <p:nvPicPr>
          <p:cNvPr id="6" name="Содержимое 5" descr="582108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40475" y="759222"/>
            <a:ext cx="5241925" cy="39314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 развивающее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электроник»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955" y="1153838"/>
            <a:ext cx="4189615" cy="31422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6630" y="1153838"/>
            <a:ext cx="4189615" cy="3142211"/>
          </a:xfrm>
        </p:spPr>
      </p:pic>
    </p:spTree>
    <p:extLst>
      <p:ext uri="{BB962C8B-B14F-4D97-AF65-F5344CB8AC3E}">
        <p14:creationId xmlns:p14="http://schemas.microsoft.com/office/powerpoint/2010/main" xmlns="" val="10607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985" y="4861765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«Огород круглый год»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111" y="1157995"/>
            <a:ext cx="4745652" cy="355688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496" y="1153838"/>
            <a:ext cx="4760750" cy="3570562"/>
          </a:xfrm>
        </p:spPr>
      </p:pic>
    </p:spTree>
    <p:extLst>
      <p:ext uri="{BB962C8B-B14F-4D97-AF65-F5344CB8AC3E}">
        <p14:creationId xmlns:p14="http://schemas.microsoft.com/office/powerpoint/2010/main" xmlns="" val="3216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791075"/>
            <a:ext cx="10911840" cy="11317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73" y="781050"/>
            <a:ext cx="5239330" cy="3924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475" y="765774"/>
            <a:ext cx="5241925" cy="3918339"/>
          </a:xfrm>
        </p:spPr>
      </p:pic>
    </p:spTree>
    <p:extLst>
      <p:ext uri="{BB962C8B-B14F-4D97-AF65-F5344CB8AC3E}">
        <p14:creationId xmlns:p14="http://schemas.microsoft.com/office/powerpoint/2010/main" xmlns="" val="11178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824660"/>
          </a:xfrm>
        </p:spPr>
        <p:txBody>
          <a:bodyPr/>
          <a:lstStyle/>
          <a:p>
            <a:pPr algn="ctr"/>
            <a:r>
              <a:rPr lang="ru-RU" dirty="0" smtClean="0"/>
              <a:t>Интерактивное оборудование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2571750"/>
            <a:ext cx="3641720" cy="6762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8674" name="Picture 2" descr="C:\Users\ВХОД\Desktop\маленькая точка роста\фото точка роста\открытие точки роста\13972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339" y="642938"/>
            <a:ext cx="6049961" cy="4537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8362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СПАСИБО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958" y="613704"/>
            <a:ext cx="6582267" cy="4463121"/>
          </a:xfrm>
        </p:spPr>
      </p:pic>
    </p:spTree>
    <p:extLst>
      <p:ext uri="{BB962C8B-B14F-4D97-AF65-F5344CB8AC3E}">
        <p14:creationId xmlns:p14="http://schemas.microsoft.com/office/powerpoint/2010/main" xmlns="" val="621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1242</TotalTime>
  <Words>58</Words>
  <Application>Microsoft Office PowerPoint</Application>
  <PresentationFormat>Произвольный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       Центр дополнительного образования  «Маленькая ТОЧКА РОСТА»</vt:lpstr>
      <vt:lpstr>Центр дополнительно образования «Маленькая ТОЧКА РОСТА»</vt:lpstr>
      <vt:lpstr>Центр дополнительного образования «Маленькая ТОЧКА РОСТА»</vt:lpstr>
      <vt:lpstr>17 ноября 2022 года – открытие «Маленькой ТОЧКИ РОСТА»</vt:lpstr>
      <vt:lpstr>Интеллектуально развивающее направление «Юный электроник» </vt:lpstr>
      <vt:lpstr>Естественно-научное направление  «Огород круглый год»</vt:lpstr>
      <vt:lpstr>Художественно-эстетическое направление «Страна бумагопластики»</vt:lpstr>
      <vt:lpstr>Интерактивное оборудование</vt:lpstr>
      <vt:lpstr>      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ticher</dc:creator>
  <cp:lastModifiedBy>ВХОД</cp:lastModifiedBy>
  <cp:revision>138</cp:revision>
  <dcterms:created xsi:type="dcterms:W3CDTF">2020-12-23T07:46:00Z</dcterms:created>
  <dcterms:modified xsi:type="dcterms:W3CDTF">2023-08-21T07:52:20Z</dcterms:modified>
</cp:coreProperties>
</file>