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7"/>
  </p:notesMasterIdLst>
  <p:sldIdLst>
    <p:sldId id="285" r:id="rId2"/>
    <p:sldId id="376" r:id="rId3"/>
    <p:sldId id="273" r:id="rId4"/>
    <p:sldId id="264" r:id="rId5"/>
    <p:sldId id="361" r:id="rId6"/>
    <p:sldId id="322" r:id="rId7"/>
    <p:sldId id="374" r:id="rId8"/>
    <p:sldId id="259" r:id="rId9"/>
    <p:sldId id="375" r:id="rId10"/>
    <p:sldId id="347" r:id="rId11"/>
    <p:sldId id="336" r:id="rId12"/>
    <p:sldId id="350" r:id="rId13"/>
    <p:sldId id="349" r:id="rId14"/>
    <p:sldId id="335" r:id="rId15"/>
    <p:sldId id="32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6060" autoAdjust="0"/>
  </p:normalViewPr>
  <p:slideViewPr>
    <p:cSldViewPr snapToGrid="0">
      <p:cViewPr varScale="1">
        <p:scale>
          <a:sx n="46" d="100"/>
          <a:sy n="46" d="100"/>
        </p:scale>
        <p:origin x="129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8373C-97C0-4F3E-8C2E-8B5AD24BE711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78574-CA95-4EF3-931D-2E424C6F9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7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7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057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4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50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4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8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5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8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0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6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2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13A2-FCFE-497B-A7C3-8FEE67060552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38FD9B-F297-4FB1-BDAA-B4504DE0A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3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02257" y="624110"/>
            <a:ext cx="8802354" cy="393424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Клуб</a:t>
            </a:r>
            <a:br>
              <a:rPr lang="ru-RU" sz="6000" b="1" dirty="0"/>
            </a:br>
            <a:r>
              <a:rPr lang="ru-RU" sz="6000" b="1" dirty="0"/>
              <a:t> «Формула активности»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к старту готова!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79420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7" y="2931290"/>
            <a:ext cx="3602817" cy="295193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3" y="221599"/>
            <a:ext cx="3612921" cy="270969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74" y="221599"/>
            <a:ext cx="3946013" cy="27096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78" y="2931290"/>
            <a:ext cx="3935909" cy="29519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87" y="221599"/>
            <a:ext cx="3602817" cy="27021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87" y="2923712"/>
            <a:ext cx="3613563" cy="29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0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скандинавской ходьбе</a:t>
            </a:r>
          </a:p>
        </p:txBody>
      </p:sp>
      <p:pic>
        <p:nvPicPr>
          <p:cNvPr id="7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60" y="2405899"/>
            <a:ext cx="4314305" cy="3233651"/>
          </a:xfrm>
        </p:spPr>
      </p:pic>
    </p:spTree>
    <p:extLst>
      <p:ext uri="{BB962C8B-B14F-4D97-AF65-F5344CB8AC3E}">
        <p14:creationId xmlns:p14="http://schemas.microsoft.com/office/powerpoint/2010/main" val="3879445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День ходьбы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63637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/>
              <a:t>Северная ходьба</a:t>
            </a:r>
            <a:br>
              <a:rPr lang="ru-RU" sz="2000" dirty="0"/>
            </a:br>
            <a:r>
              <a:rPr lang="ru-RU" sz="2000" dirty="0"/>
              <a:t>на стадионе микрорайона Строителей прошел седьмой этап городской Спартакиады среди людей пенсионного возраста – северная ходьба. Соревнования прошли в рамках Всероссийского дня ходьбы, который отмечался 2 октября.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4" y="2310580"/>
            <a:ext cx="4586706" cy="344002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5" y="2310581"/>
            <a:ext cx="4596579" cy="3447434"/>
          </a:xfrm>
        </p:spPr>
      </p:pic>
    </p:spTree>
    <p:extLst>
      <p:ext uri="{BB962C8B-B14F-4D97-AF65-F5344CB8AC3E}">
        <p14:creationId xmlns:p14="http://schemas.microsoft.com/office/powerpoint/2010/main" val="928539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Результативность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89212" y="1512916"/>
            <a:ext cx="8915400" cy="4398306"/>
          </a:xfrm>
        </p:spPr>
        <p:txBody>
          <a:bodyPr>
            <a:noAutofit/>
          </a:bodyPr>
          <a:lstStyle/>
          <a:p>
            <a:r>
              <a:rPr lang="ru-RU" sz="2000" b="1" dirty="0"/>
              <a:t>Регулярность и длительность посещения занятий улучшает результативность.</a:t>
            </a:r>
          </a:p>
          <a:p>
            <a:r>
              <a:rPr lang="ru-RU" sz="2000" b="1" dirty="0"/>
              <a:t>12 человек – увеличение </a:t>
            </a:r>
            <a:r>
              <a:rPr lang="ru-RU" sz="2000" b="1" dirty="0" err="1"/>
              <a:t>скоростно</a:t>
            </a:r>
            <a:r>
              <a:rPr lang="ru-RU" sz="2000" b="1" dirty="0"/>
              <a:t> - силовой выносливости, результат показан на Фестивале «Марафон северной ходьбы».</a:t>
            </a:r>
          </a:p>
          <a:p>
            <a:pPr algn="just"/>
            <a:r>
              <a:rPr lang="ru-RU" sz="2000" b="1" dirty="0"/>
              <a:t>Увеличение мышечной силы показывает результат при измерении ручной динамометрии  у 29 человек.</a:t>
            </a:r>
          </a:p>
          <a:p>
            <a:r>
              <a:rPr lang="ru-RU" sz="2000" b="1" dirty="0"/>
              <a:t>Нормализация давления и быстрое восстановление пульса после нагрузки у 52 граждан.</a:t>
            </a:r>
          </a:p>
          <a:p>
            <a:r>
              <a:rPr lang="ru-RU" sz="2000" b="1" dirty="0"/>
              <a:t>Улучшение обмена веществ, снижение веса у всех граждан на 1-5 кг в течение года.</a:t>
            </a:r>
          </a:p>
          <a:p>
            <a:r>
              <a:rPr lang="ru-RU" sz="2000" b="1" dirty="0"/>
              <a:t>Восстановились утраченные двигательные навыки, улучшилась подвижность коленных и тазобедренных суставов, позвоночника.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875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F2BA-1A47-0F0E-45A5-919B994F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760065"/>
          </a:xfrm>
        </p:spPr>
        <p:txBody>
          <a:bodyPr>
            <a:normAutofit/>
          </a:bodyPr>
          <a:lstStyle/>
          <a:p>
            <a:pPr algn="ctr"/>
            <a:r>
              <a:rPr lang="ru-RU" sz="30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Скандинавская ходьба – самый доступный вид активного отдыха для старшего поколения. </a:t>
            </a:r>
            <a:br>
              <a:rPr lang="ru-RU" sz="30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0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0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Оригинальность рабочей программы «Формула активности» заключается в том, что она позволяет в сравнительно короткие сроки познакомить пожилых людей с техникой скандинавской ходьбы, правилами подбора инвентаря, способами организации и проведения самостоятельных тренировочных занятий, а также приемами контроля и регулирования нагрузки.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538" y="474785"/>
            <a:ext cx="9834073" cy="143021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Скандинавская ходьба.</a:t>
            </a:r>
            <a:br>
              <a:rPr lang="ru-RU" sz="2800" dirty="0"/>
            </a:br>
            <a:r>
              <a:rPr lang="ru-RU" sz="2800" dirty="0"/>
              <a:t>Занятие на открытом воздухе</a:t>
            </a:r>
            <a:br>
              <a:rPr lang="ru-RU" sz="2800" dirty="0"/>
            </a:br>
            <a:r>
              <a:rPr lang="ru-RU" sz="2800" dirty="0"/>
              <a:t> (Охвачено 14 чел. – пенс.)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1" y="2259105"/>
            <a:ext cx="5665695" cy="4249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37" y="2079811"/>
            <a:ext cx="5124390" cy="44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4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и просто проходим все этапы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94" y="2595505"/>
            <a:ext cx="4343400" cy="325443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11" y="2595505"/>
            <a:ext cx="4338637" cy="3254375"/>
          </a:xfrm>
        </p:spPr>
      </p:pic>
    </p:spTree>
    <p:extLst>
      <p:ext uri="{BB962C8B-B14F-4D97-AF65-F5344CB8AC3E}">
        <p14:creationId xmlns:p14="http://schemas.microsoft.com/office/powerpoint/2010/main" val="227761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05679"/>
          </a:xfrm>
        </p:spPr>
        <p:txBody>
          <a:bodyPr/>
          <a:lstStyle/>
          <a:p>
            <a:pPr algn="ctr"/>
            <a:r>
              <a:rPr lang="ru-RU" dirty="0"/>
              <a:t>Разминка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8" y="2133600"/>
            <a:ext cx="2833687" cy="3778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2125663"/>
            <a:ext cx="2833687" cy="3778250"/>
          </a:xfrm>
        </p:spPr>
      </p:pic>
    </p:spTree>
    <p:extLst>
      <p:ext uri="{BB962C8B-B14F-4D97-AF65-F5344CB8AC3E}">
        <p14:creationId xmlns:p14="http://schemas.microsoft.com/office/powerpoint/2010/main" val="138215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072" y="624110"/>
            <a:ext cx="9160539" cy="128089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на стадионе.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и скандинавская ходьба.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31" y="2485815"/>
            <a:ext cx="4313237" cy="32349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72" y="248581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27890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Скандинавская ходьба в лесном массиве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05261"/>
            <a:ext cx="4313237" cy="32349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216127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50143" y="560439"/>
            <a:ext cx="9754470" cy="134456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новогодняя скандинавская ходьба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34" y="1444163"/>
            <a:ext cx="6874487" cy="5156495"/>
          </a:xfrm>
        </p:spPr>
      </p:pic>
    </p:spTree>
    <p:extLst>
      <p:ext uri="{BB962C8B-B14F-4D97-AF65-F5344CB8AC3E}">
        <p14:creationId xmlns:p14="http://schemas.microsoft.com/office/powerpoint/2010/main" val="363264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CE920-8F4D-EFDC-6EB8-C46FDB15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Наши достижения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35C26-011F-6DA8-E7EA-F84A43D2C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6662"/>
            <a:ext cx="8915400" cy="4564560"/>
          </a:xfrm>
        </p:spPr>
        <p:txBody>
          <a:bodyPr>
            <a:noAutofit/>
          </a:bodyPr>
          <a:lstStyle/>
          <a:p>
            <a:pPr algn="ctr"/>
            <a:r>
              <a:rPr lang="ru-RU" sz="30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0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частие в ежегодных мероприятиях Всероссийского дня ходьбы позволяет пожилым гражданам не терять интерес к жизни, быть активными и позитивными, получать сертификаты и дипломы за участие в городских и региональных мероприятиях, как в личном первенстве, так и в командных фестивалях и марафонах Северной ходьбы. 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095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1050</TotalTime>
  <Words>293</Words>
  <Application>Microsoft Office PowerPoint</Application>
  <PresentationFormat>Широкоэкранный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Клуб  «Формула активности»</vt:lpstr>
      <vt:lpstr>Скандинавская ходьба – самый доступный вид активного отдыха для старшего поколения.    Оригинальность рабочей программы «Формула активности» заключается в том, что она позволяет в сравнительно короткие сроки познакомить пожилых людей с техникой скандинавской ходьбы, правилами подбора инвентаря, способами организации и проведения самостоятельных тренировочных занятий, а также приемами контроля и регулирования нагрузки.</vt:lpstr>
      <vt:lpstr>Скандинавская ходьба. Занятие на открытом воздухе  (Охвачено 14 чел. – пенс.)</vt:lpstr>
      <vt:lpstr>Легко и просто проходим все этапы</vt:lpstr>
      <vt:lpstr>Разминка</vt:lpstr>
      <vt:lpstr>Занятия на стадионе.  Разминка и скандинавская ходьба.</vt:lpstr>
      <vt:lpstr>Скандинавская ходьба в лесном массиве</vt:lpstr>
      <vt:lpstr>Веселая новогодняя скандинавская ходьба</vt:lpstr>
      <vt:lpstr>Наши достижения </vt:lpstr>
      <vt:lpstr>Команда к старту готова!</vt:lpstr>
      <vt:lpstr>Презентация PowerPoint</vt:lpstr>
      <vt:lpstr>Почетное II место по скандинавской ходьбе</vt:lpstr>
      <vt:lpstr>Всероссийский День ходьбы</vt:lpstr>
      <vt:lpstr>Северная ходьба на стадионе микрорайона Строителей прошел седьмой этап городской Спартакиады среди людей пенсионного возраста – северная ходьба. Соревнования прошли в рамках Всероссийского дня ходьбы, который отмечался 2 октября. </vt:lpstr>
      <vt:lpstr>Результативность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 1 квартал 2019 года</dc:title>
  <dc:creator>User</dc:creator>
  <cp:lastModifiedBy>Admin</cp:lastModifiedBy>
  <cp:revision>78</cp:revision>
  <cp:lastPrinted>2019-06-19T09:46:09Z</cp:lastPrinted>
  <dcterms:created xsi:type="dcterms:W3CDTF">2019-03-15T01:55:31Z</dcterms:created>
  <dcterms:modified xsi:type="dcterms:W3CDTF">2023-10-24T04:20:42Z</dcterms:modified>
</cp:coreProperties>
</file>