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  <p:sldId id="264" r:id="rId12"/>
    <p:sldId id="269" r:id="rId13"/>
    <p:sldId id="268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ОТДЕЛ ПРОФИЛАКТИКИ\2 Программы\1 долгосрочные\Старший младшему\СМ през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7509" y="-33567"/>
            <a:ext cx="13011151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663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ОТДЕЛ ПРОФИЛАКТИКИ\2 Программы\1 долгосрочные\Старший младшему\СМ през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6225" y="-14288"/>
            <a:ext cx="13011150" cy="731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307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ОТДЕЛ ПРОФИЛАКТИКИ\2 Программы\1 долгосрочные\Старший младшему\СМ през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8760" y="-424001"/>
            <a:ext cx="13011151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086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ОТДЕЛ ПРОФИЛАКТИКИ\2 Программы\1 долгосрочные\Старший младшему\СМ през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2663" y="0"/>
            <a:ext cx="13011151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527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ОТДЕЛ ПРОФИЛАКТИКИ\2 Программы\1 долгосрочные\Старший младшему\СМ през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9289" y="0"/>
            <a:ext cx="13011151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292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ОТДЕЛ ПРОФИЛАКТИКИ\2 Программы\1 долгосрочные\Старший младшему\СМ през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4744" y="13277"/>
            <a:ext cx="13011151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7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ОТДЕЛ ПРОФИЛАКТИКИ\2 Программы\1 долгосрочные\Старший младшему\СМ през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4738" y="-290513"/>
            <a:ext cx="13011151" cy="731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14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9232" y="0"/>
            <a:ext cx="12199824" cy="6859052"/>
          </a:xfrm>
        </p:spPr>
      </p:pic>
    </p:spTree>
    <p:extLst>
      <p:ext uri="{BB962C8B-B14F-4D97-AF65-F5344CB8AC3E}">
        <p14:creationId xmlns:p14="http://schemas.microsoft.com/office/powerpoint/2010/main" val="1139338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ОТДЕЛ ПРОФИЛАКТИКИ\2 Программы\1 долгосрочные\Старший младшему\СМ през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4889" y="-448072"/>
            <a:ext cx="13011151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667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ОТДЕЛ ПРОФИЛАКТИКИ\2 Программы\1 долгосрочные\Старший младшему\СМ през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9138" y="-457201"/>
            <a:ext cx="13011151" cy="731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148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ОТДЕЛ ПРОФИЛАКТИКИ\2 Программы\1 долгосрочные\Старший младшему\СМ през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8163" y="-430213"/>
            <a:ext cx="13011151" cy="731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177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ОТДЕЛ ПРОФИЛАКТИКИ\2 Программы\1 долгосрочные\Старший младшему\СМ през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8738" y="-457201"/>
            <a:ext cx="13011151" cy="731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19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ОТДЕЛ ПРОФИЛАКТИКИ\2 Программы\1 долгосрочные\Старший младшему\СМ през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800" y="-439756"/>
            <a:ext cx="13011151" cy="731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208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ОТДЕЛ ПРОФИЛАКТИКИ\2 Программы\1 долгосрочные\Старший младшему\СМ през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3325" y="0"/>
            <a:ext cx="1301115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816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Экран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Специалист</dc:creator>
  <cp:lastModifiedBy>Специалист</cp:lastModifiedBy>
  <cp:revision>2</cp:revision>
  <dcterms:created xsi:type="dcterms:W3CDTF">2019-09-19T08:57:59Z</dcterms:created>
  <dcterms:modified xsi:type="dcterms:W3CDTF">2019-09-19T09:06:53Z</dcterms:modified>
</cp:coreProperties>
</file>