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60" r:id="rId5"/>
    <p:sldId id="258" r:id="rId6"/>
    <p:sldId id="263" r:id="rId7"/>
    <p:sldId id="262" r:id="rId8"/>
    <p:sldId id="261" r:id="rId9"/>
    <p:sldId id="266" r:id="rId10"/>
    <p:sldId id="270" r:id="rId11"/>
    <p:sldId id="269" r:id="rId12"/>
    <p:sldId id="267" r:id="rId13"/>
    <p:sldId id="268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72F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cxnSp>
        <p:nvCxnSpPr>
          <p:cNvPr id="11" name="Прямое соединение 10"/>
          <p:cNvCxnSpPr/>
          <p:nvPr/>
        </p:nvCxnSpPr>
        <p:spPr>
          <a:xfrm flipH="1">
            <a:off x="11328400" y="1772285"/>
            <a:ext cx="3810" cy="4201160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2035175" y="897890"/>
            <a:ext cx="7680325" cy="2172970"/>
          </a:xfrm>
          <a:prstGeom prst="rect">
            <a:avLst/>
          </a:prstGeom>
          <a:solidFill>
            <a:srgbClr val="F9F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4979035" y="-234315"/>
            <a:ext cx="6195695" cy="833755"/>
          </a:xfrm>
          <a:prstGeom prst="rect">
            <a:avLst/>
          </a:prstGeom>
          <a:pattFill prst="pct5">
            <a:fgClr>
              <a:srgbClr val="20202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9" name="Прямое соединение 8"/>
          <p:cNvCxnSpPr/>
          <p:nvPr/>
        </p:nvCxnSpPr>
        <p:spPr>
          <a:xfrm flipH="1">
            <a:off x="666750" y="436245"/>
            <a:ext cx="3810" cy="5547360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ое соединение 9"/>
          <p:cNvCxnSpPr/>
          <p:nvPr/>
        </p:nvCxnSpPr>
        <p:spPr>
          <a:xfrm>
            <a:off x="631190" y="5947410"/>
            <a:ext cx="10701020" cy="2603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ое соединение 7"/>
          <p:cNvCxnSpPr/>
          <p:nvPr/>
        </p:nvCxnSpPr>
        <p:spPr>
          <a:xfrm flipV="1">
            <a:off x="645795" y="452120"/>
            <a:ext cx="6946900" cy="825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Изображение 11" descr="ЗАСТАВК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5810" y="3053080"/>
            <a:ext cx="7679690" cy="40671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539095" y="5495925"/>
            <a:ext cx="7238365" cy="1729740"/>
          </a:xfrm>
          <a:prstGeom prst="rect">
            <a:avLst/>
          </a:prstGeom>
          <a:pattFill prst="pct5">
            <a:fgClr>
              <a:srgbClr val="202020"/>
            </a:fgClr>
            <a:bgClr>
              <a:srgbClr val="F9F72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-1209675" y="-941070"/>
            <a:ext cx="2733675" cy="1729740"/>
          </a:xfrm>
          <a:prstGeom prst="rect">
            <a:avLst/>
          </a:prstGeom>
          <a:pattFill prst="pct5">
            <a:fgClr>
              <a:srgbClr val="202020"/>
            </a:fgClr>
            <a:bgClr>
              <a:srgbClr val="F9F72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1355725" y="980440"/>
            <a:ext cx="869378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4800" b="1"/>
              <a:t>«ЭТО Я!»</a:t>
            </a:r>
            <a:endParaRPr lang="ru-RU" altLang="en-US" sz="4800" b="1"/>
          </a:p>
          <a:p>
            <a:pPr algn="ctr"/>
            <a:r>
              <a:rPr lang="ru-RU" sz="2800"/>
              <a:t>СТУДИЯ 3</a:t>
            </a:r>
            <a:r>
              <a:rPr lang="en-US" sz="2800"/>
              <a:t>D </a:t>
            </a:r>
            <a:r>
              <a:rPr lang="ru-RU" altLang="en-US" sz="2800"/>
              <a:t>ПЕЧАТИ </a:t>
            </a:r>
            <a:r>
              <a:rPr lang="ru-RU" sz="2800">
                <a:sym typeface="+mn-ea"/>
              </a:rPr>
              <a:t>АВТОРСКИХ</a:t>
            </a:r>
            <a:endParaRPr lang="ru-RU" altLang="en-US" sz="2800"/>
          </a:p>
          <a:p>
            <a:pPr algn="ctr"/>
            <a:r>
              <a:rPr lang="ru-RU" sz="2800"/>
              <a:t>СУВЕНИРОВ И СПОРТИВНОЙ АТРИБУТИКИ</a:t>
            </a:r>
            <a:endParaRPr lang="ru-RU" sz="2800"/>
          </a:p>
          <a:p>
            <a:pPr algn="ctr"/>
            <a:r>
              <a:rPr lang="ru-RU" sz="2800"/>
              <a:t>Г. ЕКАТЕРИНБУРГ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" name="Прямое соединение 7"/>
          <p:cNvCxnSpPr/>
          <p:nvPr/>
        </p:nvCxnSpPr>
        <p:spPr>
          <a:xfrm>
            <a:off x="4923155" y="428625"/>
            <a:ext cx="2669540" cy="2349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-36195" y="-27940"/>
            <a:ext cx="5216525" cy="1117600"/>
          </a:xfrm>
          <a:prstGeom prst="rect">
            <a:avLst/>
          </a:prstGeom>
          <a:solidFill>
            <a:srgbClr val="F9F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7439660" y="2101850"/>
            <a:ext cx="7140575" cy="4206875"/>
          </a:xfrm>
          <a:prstGeom prst="rect">
            <a:avLst/>
          </a:prstGeom>
          <a:gradFill>
            <a:gsLst>
              <a:gs pos="0">
                <a:srgbClr val="FBFB11"/>
              </a:gs>
              <a:gs pos="81000">
                <a:srgbClr val="838309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698115" y="6424930"/>
            <a:ext cx="2698115" cy="433070"/>
          </a:xfrm>
          <a:prstGeom prst="rect">
            <a:avLst/>
          </a:prstGeom>
          <a:pattFill prst="pct5">
            <a:fgClr>
              <a:srgbClr val="20202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24930"/>
            <a:ext cx="2698115" cy="433070"/>
          </a:xfrm>
          <a:prstGeom prst="rect">
            <a:avLst/>
          </a:prstGeom>
          <a:pattFill prst="pct5">
            <a:fgClr>
              <a:srgbClr val="202020"/>
            </a:fgClr>
            <a:bgClr>
              <a:srgbClr val="F9F72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9" name="Прямое соединение 8"/>
          <p:cNvCxnSpPr/>
          <p:nvPr/>
        </p:nvCxnSpPr>
        <p:spPr>
          <a:xfrm flipH="1">
            <a:off x="666750" y="1089660"/>
            <a:ext cx="635" cy="489394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ое соединение 9"/>
          <p:cNvCxnSpPr/>
          <p:nvPr/>
        </p:nvCxnSpPr>
        <p:spPr>
          <a:xfrm>
            <a:off x="631190" y="5947410"/>
            <a:ext cx="1815465" cy="1206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е поле 11"/>
          <p:cNvSpPr txBox="1"/>
          <p:nvPr/>
        </p:nvSpPr>
        <p:spPr>
          <a:xfrm>
            <a:off x="827405" y="148590"/>
            <a:ext cx="4352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 b="1"/>
              <a:t>БЮДЖЕТ ЗАПУСКА</a:t>
            </a:r>
            <a:endParaRPr lang="ru-RU" altLang="en-US" sz="3200" b="1"/>
          </a:p>
        </p:txBody>
      </p:sp>
      <p:pic>
        <p:nvPicPr>
          <p:cNvPr id="11" name="Изображение 10" descr="C:\Users\user\OneDrive\Рабочий стол\ФИКС ПРАЙС.jpegФИКС ПРАЙС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485823" y="1110615"/>
            <a:ext cx="3477895" cy="4636770"/>
          </a:xfrm>
          <a:prstGeom prst="rect">
            <a:avLst/>
          </a:prstGeom>
        </p:spPr>
      </p:pic>
      <p:sp>
        <p:nvSpPr>
          <p:cNvPr id="13" name="Текстовое поле 12"/>
          <p:cNvSpPr txBox="1"/>
          <p:nvPr/>
        </p:nvSpPr>
        <p:spPr>
          <a:xfrm>
            <a:off x="827405" y="1241425"/>
            <a:ext cx="7498715" cy="4923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lang="ru-RU" altLang="en-US" sz="2400" b="1"/>
              <a:t>ЗАПРАШИВАЕМЫЕ СРЕДСТВА</a:t>
            </a:r>
            <a:endParaRPr lang="en-US" altLang="ru-RU" sz="2400" b="1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ru-RU" sz="1600"/>
              <a:t>18</a:t>
            </a:r>
            <a:r>
              <a:rPr lang="ru-RU" altLang="en-US" sz="1600"/>
              <a:t> </a:t>
            </a:r>
            <a:r>
              <a:rPr lang="en-US" altLang="ru-RU" sz="1600"/>
              <a:t>000</a:t>
            </a:r>
            <a:r>
              <a:rPr lang="ru-RU" altLang="en-US" sz="1600"/>
              <a:t> р. </a:t>
            </a:r>
            <a:r>
              <a:rPr lang="en-US" altLang="ru-RU" sz="1600"/>
              <a:t>  3D-</a:t>
            </a:r>
            <a:r>
              <a:rPr lang="ru-RU" altLang="ru-RU" sz="1600"/>
              <a:t>ПРИНТЕР </a:t>
            </a:r>
            <a:r>
              <a:rPr lang="en-US" altLang="ru-RU" sz="1600"/>
              <a:t>DEXT T2205 </a:t>
            </a:r>
            <a:endParaRPr lang="en-US" altLang="ru-RU" sz="16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1600"/>
              <a:t>29 000</a:t>
            </a:r>
            <a:r>
              <a:rPr lang="en-US" altLang="ru-RU" sz="1600"/>
              <a:t> </a:t>
            </a:r>
            <a:r>
              <a:rPr lang="ru-RU" altLang="en-US" sz="1600"/>
              <a:t>Р    3</a:t>
            </a:r>
            <a:r>
              <a:rPr lang="en-US" altLang="en-US" sz="1600"/>
              <a:t>D-</a:t>
            </a:r>
            <a:r>
              <a:rPr lang="ru-RU" altLang="en-US" sz="1600"/>
              <a:t>ПРИНТЕР</a:t>
            </a:r>
            <a:r>
              <a:rPr lang="en-US" altLang="ru-RU" sz="1600"/>
              <a:t> </a:t>
            </a:r>
            <a:r>
              <a:rPr lang="en-US" altLang="en-US" sz="1600">
                <a:sym typeface="+mn-ea"/>
              </a:rPr>
              <a:t>DEXP BOX C-K2</a:t>
            </a:r>
            <a:endParaRPr lang="en-US" altLang="ru-RU" sz="16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1600"/>
              <a:t>15 000 р.   ПЛАСТИК (10 МОТКОВ)</a:t>
            </a:r>
            <a:endParaRPr lang="ru-RU" altLang="en-US" sz="16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1600"/>
              <a:t>3 000 р.     КРАСКА АКРИЛ 16цв. (4 УПАКОВКИ) И КИСТИ (2 НАБОРА)</a:t>
            </a:r>
            <a:endParaRPr lang="ru-RU" altLang="en-US" sz="16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1600"/>
              <a:t>1 000р.      ГРУНТОВКА ПОКРЫТИЕ ИЗДЕЛИЙ</a:t>
            </a:r>
            <a:endParaRPr lang="ru-RU" altLang="en-US" sz="16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1600"/>
              <a:t>6 000р.     4 ФАЙЛА 3</a:t>
            </a:r>
            <a:r>
              <a:rPr lang="en-US" altLang="en-US" sz="1600"/>
              <a:t>D </a:t>
            </a:r>
            <a:r>
              <a:rPr lang="ru-RU" altLang="en-US" sz="1600"/>
              <a:t>МОДЕЛЕЙ (ФУТБОЛИСТ\ХОККЕИСТ\МЕДАЛЬ\ЗДАНИЕ)</a:t>
            </a:r>
            <a:endParaRPr lang="ru-RU" altLang="en-US" sz="16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1600"/>
              <a:t>3 000р.     ОБУЧЕНИЕ ОПЕРАТОРА ПРИНТЕРА</a:t>
            </a:r>
            <a:endParaRPr lang="ru-RU" altLang="en-US" sz="16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1600"/>
              <a:t>5 000р.     </a:t>
            </a:r>
            <a:r>
              <a:rPr lang="ru-RU" altLang="en-US" sz="1600">
                <a:sym typeface="+mn-ea"/>
              </a:rPr>
              <a:t>БРЕНДИРОВАННАЯ ПОЛИГРАФИЯ + УПАКОВКА</a:t>
            </a:r>
            <a:endParaRPr lang="ru-RU" altLang="en-US" sz="1600"/>
          </a:p>
          <a:p>
            <a:pPr indent="0" algn="l">
              <a:buFont typeface="Arial" panose="020B0604020202020204" pitchFamily="34" charset="0"/>
              <a:buNone/>
            </a:pPr>
            <a:r>
              <a:rPr lang="ru-RU" altLang="en-US" sz="1600"/>
              <a:t>                                                                                             </a:t>
            </a:r>
            <a:endParaRPr lang="ru-RU" altLang="en-US" sz="1600"/>
          </a:p>
          <a:p>
            <a:pPr indent="0" algn="l">
              <a:buFont typeface="Arial" panose="020B0604020202020204" pitchFamily="34" charset="0"/>
              <a:buNone/>
            </a:pPr>
            <a:r>
              <a:rPr lang="ru-RU" altLang="en-US" b="1"/>
              <a:t>СОФИНАНСИРОВАНИЕ</a:t>
            </a:r>
            <a:endParaRPr lang="ru-RU" altLang="en-US" b="1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altLang="en-US" sz="1600"/>
              <a:t>ОБУЧЕНИЕ 2 ХУДОЖНИКОВ - БЕСПЛАТНО ОТ ПАРТНЕРОВ</a:t>
            </a:r>
            <a:endParaRPr lang="ru-RU" altLang="en-US" sz="1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altLang="en-US" sz="1600"/>
              <a:t>АРЕНДА ПОМЕЩЕНИЯ - БЕСПЛАТНО (ДЕТСКИЙ ДОМ)</a:t>
            </a:r>
            <a:endParaRPr lang="ru-RU" altLang="en-US" sz="1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altLang="en-US" sz="1600"/>
              <a:t>ЭЛЕКТРОЭНЕРГИЯ - ЗА СЧЕТ ДЕТСКОГО ДОМА</a:t>
            </a:r>
            <a:endParaRPr lang="ru-RU" altLang="en-US" sz="1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altLang="en-US" sz="1600"/>
              <a:t>ПАРТНЕРСКАЯ РЕКЛАМА - БЕСПЛАТНО </a:t>
            </a:r>
            <a:endParaRPr lang="ru-RU" altLang="en-US" sz="1600"/>
          </a:p>
          <a:p>
            <a:pPr indent="0" algn="l">
              <a:buFont typeface="Arial" panose="020B0604020202020204" pitchFamily="34" charset="0"/>
              <a:buNone/>
            </a:pPr>
            <a:r>
              <a:rPr lang="ru-RU" altLang="en-US" sz="3200" b="1">
                <a:sym typeface="+mn-ea"/>
              </a:rPr>
              <a:t>                                                  ИТОГО: 80 000</a:t>
            </a:r>
            <a:endParaRPr lang="ru-RU" altLang="en-US" sz="320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altLang="en-US" sz="3200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78765" y="6229350"/>
            <a:ext cx="2332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sz="1400"/>
              <a:t>#</a:t>
            </a:r>
            <a:r>
              <a:rPr lang="ru-RU" altLang="ru-RU" sz="1400"/>
              <a:t>КОСТЯПОМОЖЕТ</a:t>
            </a:r>
            <a:endParaRPr lang="ru-RU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Прямоугольник 5"/>
          <p:cNvSpPr/>
          <p:nvPr/>
        </p:nvSpPr>
        <p:spPr>
          <a:xfrm>
            <a:off x="1123315" y="1269365"/>
            <a:ext cx="10337800" cy="4314825"/>
          </a:xfrm>
          <a:prstGeom prst="rect">
            <a:avLst/>
          </a:prstGeom>
          <a:pattFill prst="pct5">
            <a:fgClr>
              <a:srgbClr val="202020"/>
            </a:fgClr>
            <a:bgClr>
              <a:srgbClr val="F9F72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8" name="Прямое соединение 7"/>
          <p:cNvCxnSpPr/>
          <p:nvPr/>
        </p:nvCxnSpPr>
        <p:spPr>
          <a:xfrm>
            <a:off x="4923155" y="428625"/>
            <a:ext cx="6052820" cy="2222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-36195" y="-27940"/>
            <a:ext cx="5216525" cy="1117600"/>
          </a:xfrm>
          <a:prstGeom prst="rect">
            <a:avLst/>
          </a:prstGeom>
          <a:solidFill>
            <a:srgbClr val="F9F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9" name="Прямое соединение 8"/>
          <p:cNvCxnSpPr/>
          <p:nvPr/>
        </p:nvCxnSpPr>
        <p:spPr>
          <a:xfrm flipH="1">
            <a:off x="666750" y="1089660"/>
            <a:ext cx="635" cy="489394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ое соединение 9"/>
          <p:cNvCxnSpPr/>
          <p:nvPr/>
        </p:nvCxnSpPr>
        <p:spPr>
          <a:xfrm>
            <a:off x="631190" y="5947410"/>
            <a:ext cx="5823585" cy="10160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е поле 11"/>
          <p:cNvSpPr txBox="1"/>
          <p:nvPr/>
        </p:nvSpPr>
        <p:spPr>
          <a:xfrm>
            <a:off x="827405" y="148590"/>
            <a:ext cx="4352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 b="1"/>
              <a:t>НАШИ ПАРТНЕРЫ</a:t>
            </a:r>
            <a:endParaRPr lang="ru-RU" altLang="en-US" sz="3200" b="1"/>
          </a:p>
        </p:txBody>
      </p:sp>
      <p:pic>
        <p:nvPicPr>
          <p:cNvPr id="11" name="Изображение 10" descr="BLACK LION_лого БЕЗ ПОЛЕ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8825" y="1524000"/>
            <a:ext cx="1367790" cy="1327785"/>
          </a:xfrm>
          <a:prstGeom prst="rect">
            <a:avLst/>
          </a:prstGeom>
        </p:spPr>
      </p:pic>
      <p:pic>
        <p:nvPicPr>
          <p:cNvPr id="13" name="Изображение 12" descr="убри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675" y="1537970"/>
            <a:ext cx="3279140" cy="1335405"/>
          </a:xfrm>
          <a:prstGeom prst="rect">
            <a:avLst/>
          </a:prstGeom>
        </p:spPr>
      </p:pic>
      <p:pic>
        <p:nvPicPr>
          <p:cNvPr id="14" name="Изображение 13" descr="акбарс"/>
          <p:cNvPicPr>
            <a:picLocks noChangeAspect="1"/>
          </p:cNvPicPr>
          <p:nvPr/>
        </p:nvPicPr>
        <p:blipFill>
          <a:blip r:embed="rId3"/>
          <a:srcRect l="7728" t="18510" r="17057" b="21606"/>
          <a:stretch>
            <a:fillRect/>
          </a:stretch>
        </p:blipFill>
        <p:spPr>
          <a:xfrm>
            <a:off x="7047865" y="3031490"/>
            <a:ext cx="3968750" cy="2098040"/>
          </a:xfrm>
          <a:prstGeom prst="rect">
            <a:avLst/>
          </a:prstGeom>
        </p:spPr>
      </p:pic>
      <p:pic>
        <p:nvPicPr>
          <p:cNvPr id="15" name="Изображение 14" descr="СВОИ ДЕТИ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600" y="1537335"/>
            <a:ext cx="2713990" cy="3605530"/>
          </a:xfrm>
          <a:prstGeom prst="rect">
            <a:avLst/>
          </a:prstGeom>
        </p:spPr>
      </p:pic>
      <p:pic>
        <p:nvPicPr>
          <p:cNvPr id="16" name="Изображение 15" descr="дети всей страны"/>
          <p:cNvPicPr>
            <a:picLocks noChangeAspect="1"/>
          </p:cNvPicPr>
          <p:nvPr/>
        </p:nvPicPr>
        <p:blipFill>
          <a:blip r:embed="rId5"/>
          <a:srcRect l="13167" t="15880" r="9278" b="9759"/>
          <a:stretch>
            <a:fillRect/>
          </a:stretch>
        </p:blipFill>
        <p:spPr>
          <a:xfrm>
            <a:off x="7973695" y="1506220"/>
            <a:ext cx="1398905" cy="1343025"/>
          </a:xfrm>
          <a:prstGeom prst="rect">
            <a:avLst/>
          </a:prstGeom>
        </p:spPr>
      </p:pic>
      <p:pic>
        <p:nvPicPr>
          <p:cNvPr id="18" name="Изображение 17" descr="ЖИЗНЬМАРТ"/>
          <p:cNvPicPr>
            <a:picLocks noChangeAspect="1"/>
          </p:cNvPicPr>
          <p:nvPr/>
        </p:nvPicPr>
        <p:blipFill>
          <a:blip r:embed="rId6"/>
          <a:srcRect l="11182" t="19334" r="14175" b="18673"/>
          <a:stretch>
            <a:fillRect/>
          </a:stretch>
        </p:blipFill>
        <p:spPr>
          <a:xfrm>
            <a:off x="4384675" y="3031490"/>
            <a:ext cx="2491105" cy="2069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9" name="Прямое соединение 8"/>
          <p:cNvCxnSpPr/>
          <p:nvPr/>
        </p:nvCxnSpPr>
        <p:spPr>
          <a:xfrm flipH="1">
            <a:off x="666750" y="1089660"/>
            <a:ext cx="635" cy="489394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524000" y="1875790"/>
            <a:ext cx="9451975" cy="3708400"/>
          </a:xfrm>
          <a:prstGeom prst="rect">
            <a:avLst/>
          </a:prstGeom>
          <a:pattFill prst="pct5">
            <a:fgClr>
              <a:srgbClr val="202020"/>
            </a:fgClr>
            <a:bgClr>
              <a:srgbClr val="F9F72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8" name="Прямое соединение 7"/>
          <p:cNvCxnSpPr/>
          <p:nvPr/>
        </p:nvCxnSpPr>
        <p:spPr>
          <a:xfrm>
            <a:off x="4923155" y="428625"/>
            <a:ext cx="6052820" cy="2222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-36195" y="-27940"/>
            <a:ext cx="5568315" cy="230759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10" name="Прямое соединение 9"/>
          <p:cNvCxnSpPr/>
          <p:nvPr/>
        </p:nvCxnSpPr>
        <p:spPr>
          <a:xfrm>
            <a:off x="631190" y="5947410"/>
            <a:ext cx="4661535" cy="1079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е поле 11"/>
          <p:cNvSpPr txBox="1"/>
          <p:nvPr/>
        </p:nvSpPr>
        <p:spPr>
          <a:xfrm>
            <a:off x="571500" y="563880"/>
            <a:ext cx="46316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3600" b="1"/>
              <a:t>АК БАРС СОЗИДАНИЕ</a:t>
            </a:r>
            <a:endParaRPr lang="ru-RU" altLang="en-US" sz="3600" b="1"/>
          </a:p>
          <a:p>
            <a:pPr algn="ctr"/>
            <a:r>
              <a:rPr lang="ru-RU" altLang="en-US" sz="3600" b="1"/>
              <a:t>ПОДДЕРЖИТ</a:t>
            </a:r>
            <a:endParaRPr lang="ru-RU" altLang="en-US" sz="3600" b="1"/>
          </a:p>
        </p:txBody>
      </p:sp>
      <p:sp>
        <p:nvSpPr>
          <p:cNvPr id="2" name="Прямоугольник 1"/>
          <p:cNvSpPr/>
          <p:nvPr/>
        </p:nvSpPr>
        <p:spPr>
          <a:xfrm>
            <a:off x="6454775" y="4884420"/>
            <a:ext cx="6005195" cy="314452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146290" y="5648325"/>
            <a:ext cx="4352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3600" b="1"/>
              <a:t>А КОСТЯ ПОМОЖЕТ!</a:t>
            </a:r>
            <a:endParaRPr lang="ru-RU" altLang="en-US" sz="3600" b="1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512695" y="2698115"/>
            <a:ext cx="70612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8000" b="1"/>
              <a:t>Рәхмәт!</a:t>
            </a:r>
            <a:endParaRPr lang="ru-RU" altLang="en-US" sz="8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Прямоугольник 16"/>
          <p:cNvSpPr/>
          <p:nvPr/>
        </p:nvSpPr>
        <p:spPr>
          <a:xfrm rot="5400000">
            <a:off x="7901305" y="3515995"/>
            <a:ext cx="2985135" cy="1391920"/>
          </a:xfrm>
          <a:prstGeom prst="rect">
            <a:avLst/>
          </a:prstGeom>
          <a:pattFill prst="pct5">
            <a:fgClr>
              <a:srgbClr val="202020"/>
            </a:fgClr>
            <a:bgClr>
              <a:srgbClr val="F9F72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4407535" y="3397250"/>
            <a:ext cx="2985135" cy="1630045"/>
          </a:xfrm>
          <a:prstGeom prst="rect">
            <a:avLst/>
          </a:prstGeom>
          <a:pattFill prst="pct5">
            <a:fgClr>
              <a:srgbClr val="202020"/>
            </a:fgClr>
            <a:bgClr>
              <a:srgbClr val="F9F72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1350645" y="3515995"/>
            <a:ext cx="2985135" cy="1391920"/>
          </a:xfrm>
          <a:prstGeom prst="rect">
            <a:avLst/>
          </a:prstGeom>
          <a:pattFill prst="pct5">
            <a:fgClr>
              <a:srgbClr val="202020"/>
            </a:fgClr>
            <a:bgClr>
              <a:srgbClr val="F9F72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8" name="Прямое соединение 7"/>
          <p:cNvCxnSpPr/>
          <p:nvPr/>
        </p:nvCxnSpPr>
        <p:spPr>
          <a:xfrm>
            <a:off x="4923155" y="428625"/>
            <a:ext cx="2669540" cy="2349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-36195" y="-27940"/>
            <a:ext cx="5216525" cy="1117600"/>
          </a:xfrm>
          <a:prstGeom prst="rect">
            <a:avLst/>
          </a:prstGeom>
          <a:solidFill>
            <a:srgbClr val="F9F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9294495" y="7093585"/>
            <a:ext cx="7140575" cy="4206875"/>
          </a:xfrm>
          <a:prstGeom prst="rect">
            <a:avLst/>
          </a:prstGeom>
          <a:gradFill>
            <a:gsLst>
              <a:gs pos="72000">
                <a:srgbClr val="FBFB11"/>
              </a:gs>
              <a:gs pos="100000">
                <a:srgbClr val="838309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620385" y="5827395"/>
            <a:ext cx="6040120" cy="685165"/>
          </a:xfrm>
          <a:prstGeom prst="rect">
            <a:avLst/>
          </a:prstGeom>
          <a:pattFill prst="pct5">
            <a:fgClr>
              <a:srgbClr val="20202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9" name="Прямое соединение 8"/>
          <p:cNvCxnSpPr/>
          <p:nvPr/>
        </p:nvCxnSpPr>
        <p:spPr>
          <a:xfrm flipH="1">
            <a:off x="647700" y="1089660"/>
            <a:ext cx="19685" cy="508571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ое соединение 9"/>
          <p:cNvCxnSpPr/>
          <p:nvPr/>
        </p:nvCxnSpPr>
        <p:spPr>
          <a:xfrm flipV="1">
            <a:off x="611505" y="6163945"/>
            <a:ext cx="4292600" cy="11430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Изображение 10" descr="команда"/>
          <p:cNvPicPr>
            <a:picLocks noChangeAspect="1"/>
          </p:cNvPicPr>
          <p:nvPr/>
        </p:nvPicPr>
        <p:blipFill>
          <a:blip r:embed="rId1"/>
          <a:srcRect t="44704" b="8241"/>
          <a:stretch>
            <a:fillRect/>
          </a:stretch>
        </p:blipFill>
        <p:spPr>
          <a:xfrm>
            <a:off x="1524000" y="1322705"/>
            <a:ext cx="9144000" cy="3227070"/>
          </a:xfrm>
          <a:prstGeom prst="rect">
            <a:avLst/>
          </a:prstGeom>
        </p:spPr>
      </p:pic>
      <p:sp>
        <p:nvSpPr>
          <p:cNvPr id="12" name="Текстовое поле 11"/>
          <p:cNvSpPr txBox="1"/>
          <p:nvPr/>
        </p:nvSpPr>
        <p:spPr>
          <a:xfrm>
            <a:off x="827405" y="148590"/>
            <a:ext cx="4352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 b="1"/>
              <a:t>НАША КОМАНДА</a:t>
            </a:r>
            <a:endParaRPr lang="ru-RU" altLang="en-US" sz="3200" b="1"/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2145665" y="4782820"/>
            <a:ext cx="13938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/>
              <a:t>КИРИЛЛ</a:t>
            </a:r>
            <a:endParaRPr lang="ru-RU" altLang="en-US" b="1"/>
          </a:p>
          <a:p>
            <a:pPr algn="ctr"/>
            <a:r>
              <a:rPr lang="ru-RU" altLang="en-US"/>
              <a:t>ОПЕРАТОР </a:t>
            </a:r>
            <a:endParaRPr lang="ru-RU" altLang="en-US"/>
          </a:p>
          <a:p>
            <a:pPr algn="ctr"/>
            <a:r>
              <a:rPr lang="ru-RU" altLang="en-US"/>
              <a:t>3</a:t>
            </a:r>
            <a:r>
              <a:rPr lang="en-US" altLang="en-US"/>
              <a:t>D </a:t>
            </a:r>
            <a:r>
              <a:rPr lang="ru-RU" altLang="en-US"/>
              <a:t>ПЕЧАТИ</a:t>
            </a:r>
            <a:endParaRPr lang="ru-RU" altLang="en-US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3455035" y="4782820"/>
            <a:ext cx="1629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/>
              <a:t>НИКИТА</a:t>
            </a:r>
            <a:endParaRPr lang="ru-RU" altLang="en-US" b="1"/>
          </a:p>
          <a:p>
            <a:pPr algn="ctr"/>
            <a:r>
              <a:rPr lang="ru-RU" altLang="en-US"/>
              <a:t>3</a:t>
            </a:r>
            <a:r>
              <a:rPr lang="en-US" altLang="ru-RU"/>
              <a:t>D </a:t>
            </a:r>
            <a:r>
              <a:rPr lang="ru-RU" altLang="ru-RU"/>
              <a:t>ДИЗАЙНЕР</a:t>
            </a:r>
            <a:endParaRPr lang="ru-RU" altLang="ru-RU"/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5084445" y="4782820"/>
            <a:ext cx="1629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/>
              <a:t>АННА</a:t>
            </a:r>
            <a:endParaRPr lang="ru-RU" altLang="en-US" b="1"/>
          </a:p>
          <a:p>
            <a:pPr algn="ctr"/>
            <a:r>
              <a:rPr lang="ru-RU" altLang="ru-RU"/>
              <a:t>ХУДОЖНИЦА</a:t>
            </a:r>
            <a:endParaRPr lang="ru-RU" altLang="ru-RU"/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6889750" y="4727575"/>
            <a:ext cx="13938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/>
              <a:t>ОЛЕГ</a:t>
            </a:r>
            <a:endParaRPr lang="ru-RU" altLang="en-US" b="1"/>
          </a:p>
          <a:p>
            <a:pPr algn="ctr"/>
            <a:r>
              <a:rPr lang="ru-RU" altLang="en-US"/>
              <a:t>ОПЕРАТОР </a:t>
            </a:r>
            <a:endParaRPr lang="ru-RU" altLang="en-US"/>
          </a:p>
          <a:p>
            <a:pPr algn="ctr"/>
            <a:r>
              <a:rPr lang="ru-RU" altLang="en-US"/>
              <a:t>3</a:t>
            </a:r>
            <a:r>
              <a:rPr lang="en-US" altLang="en-US"/>
              <a:t>D </a:t>
            </a:r>
            <a:r>
              <a:rPr lang="ru-RU" altLang="en-US"/>
              <a:t>ПЕЧАТИ</a:t>
            </a:r>
            <a:endParaRPr lang="ru-RU" altLang="en-US"/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8579485" y="4741545"/>
            <a:ext cx="1629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/>
              <a:t>ДАНИЛ</a:t>
            </a:r>
            <a:endParaRPr lang="ru-RU" altLang="en-US" b="1"/>
          </a:p>
          <a:p>
            <a:pPr algn="ctr"/>
            <a:r>
              <a:rPr lang="ru-RU" altLang="ru-RU"/>
              <a:t>ХУДОЖНИК</a:t>
            </a:r>
            <a:endParaRPr lang="ru-RU" altLang="ru-RU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78765" y="6229350"/>
            <a:ext cx="2332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sz="1400"/>
              <a:t>#</a:t>
            </a:r>
            <a:r>
              <a:rPr lang="ru-RU" altLang="ru-RU" sz="1400"/>
              <a:t>КОСТЯПОМОЖЕТ</a:t>
            </a:r>
            <a:endParaRPr lang="ru-RU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Прямоугольник 5"/>
          <p:cNvSpPr/>
          <p:nvPr/>
        </p:nvSpPr>
        <p:spPr>
          <a:xfrm>
            <a:off x="9493885" y="797560"/>
            <a:ext cx="2698115" cy="5711190"/>
          </a:xfrm>
          <a:prstGeom prst="rect">
            <a:avLst/>
          </a:prstGeom>
          <a:pattFill prst="pct5">
            <a:fgClr>
              <a:srgbClr val="20202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7081520" y="4465320"/>
            <a:ext cx="4141470" cy="1731645"/>
          </a:xfrm>
          <a:prstGeom prst="rect">
            <a:avLst/>
          </a:prstGeom>
          <a:pattFill prst="pct5">
            <a:fgClr>
              <a:srgbClr val="202020"/>
            </a:fgClr>
            <a:bgClr>
              <a:srgbClr val="F9F72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8" name="Прямое соединение 7"/>
          <p:cNvCxnSpPr/>
          <p:nvPr/>
        </p:nvCxnSpPr>
        <p:spPr>
          <a:xfrm>
            <a:off x="4923155" y="428625"/>
            <a:ext cx="6052820" cy="2222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-36195" y="-27940"/>
            <a:ext cx="5216525" cy="1117600"/>
          </a:xfrm>
          <a:prstGeom prst="rect">
            <a:avLst/>
          </a:prstGeom>
          <a:solidFill>
            <a:srgbClr val="F9F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4354830" y="-1268095"/>
            <a:ext cx="3297555" cy="8959850"/>
          </a:xfrm>
          <a:prstGeom prst="rect">
            <a:avLst/>
          </a:prstGeom>
          <a:gradFill>
            <a:gsLst>
              <a:gs pos="93000">
                <a:srgbClr val="FBFB11"/>
              </a:gs>
              <a:gs pos="100000">
                <a:srgbClr val="838309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9" name="Прямое соединение 8"/>
          <p:cNvCxnSpPr/>
          <p:nvPr/>
        </p:nvCxnSpPr>
        <p:spPr>
          <a:xfrm flipH="1">
            <a:off x="666750" y="1089660"/>
            <a:ext cx="635" cy="489394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ое соединение 9"/>
          <p:cNvCxnSpPr/>
          <p:nvPr/>
        </p:nvCxnSpPr>
        <p:spPr>
          <a:xfrm>
            <a:off x="631190" y="5947410"/>
            <a:ext cx="5823585" cy="10160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е поле 11"/>
          <p:cNvSpPr txBox="1"/>
          <p:nvPr/>
        </p:nvSpPr>
        <p:spPr>
          <a:xfrm>
            <a:off x="827405" y="148590"/>
            <a:ext cx="4352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 b="1"/>
              <a:t>НАША ЦЕЛЬ</a:t>
            </a:r>
            <a:endParaRPr lang="ru-RU" altLang="en-US" sz="3200" b="1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1637665" y="1841500"/>
            <a:ext cx="869378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4800" b="1"/>
              <a:t>ПРОИЗВОДСТВО 3</a:t>
            </a:r>
            <a:r>
              <a:rPr lang="en-US" altLang="en-US" sz="4800" b="1"/>
              <a:t>D</a:t>
            </a:r>
            <a:r>
              <a:rPr lang="ru-RU" altLang="en-US" sz="4800" b="1"/>
              <a:t>-СУВЕНИРОВ</a:t>
            </a:r>
            <a:r>
              <a:rPr lang="ru-RU" altLang="en-US" sz="3400"/>
              <a:t> </a:t>
            </a:r>
            <a:endParaRPr lang="ru-RU" altLang="en-US" sz="3400"/>
          </a:p>
          <a:p>
            <a:pPr algn="just"/>
            <a:r>
              <a:rPr lang="ru-RU" altLang="en-US" sz="2800"/>
              <a:t>И СПОРТИВНОЙ АТРИБУТИКИ ТВОРЧЕСКОЙ КОМАНДОЙ ПОДРОСТКОВ С ПОСЛЕДУЮЩЕЙ РЕАЛИЗАЦИЕЙ НЕ МЕНЕЕ 70 ФИГУРОК ДО ИЮНЯ 2023г., ПУТЕМ ЗАПУСКА СТУДИИ </a:t>
            </a:r>
            <a:r>
              <a:rPr lang="en-US" altLang="en-US" sz="2800"/>
              <a:t>3D</a:t>
            </a:r>
            <a:r>
              <a:rPr lang="ru-RU" altLang="en-US" sz="2800"/>
              <a:t> ПЕЧАТИ НА БАЗЕ НАШЕГО ДЕТСКОГО ДОМА</a:t>
            </a:r>
            <a:endParaRPr lang="ru-RU" altLang="en-US" sz="2800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78765" y="6229350"/>
            <a:ext cx="2332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sz="1400"/>
              <a:t>#</a:t>
            </a:r>
            <a:r>
              <a:rPr lang="ru-RU" altLang="ru-RU" sz="1400"/>
              <a:t>КОСТЯПОМОЖЕТ</a:t>
            </a:r>
            <a:endParaRPr lang="ru-RU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" name="Прямое соединение 7"/>
          <p:cNvCxnSpPr/>
          <p:nvPr/>
        </p:nvCxnSpPr>
        <p:spPr>
          <a:xfrm>
            <a:off x="4923155" y="428625"/>
            <a:ext cx="2669540" cy="2349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-36195" y="-27940"/>
            <a:ext cx="5216525" cy="1117600"/>
          </a:xfrm>
          <a:prstGeom prst="rect">
            <a:avLst/>
          </a:prstGeom>
          <a:solidFill>
            <a:srgbClr val="F9F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6590030" y="2200275"/>
            <a:ext cx="7140575" cy="4206875"/>
          </a:xfrm>
          <a:prstGeom prst="rect">
            <a:avLst/>
          </a:prstGeom>
          <a:gradFill>
            <a:gsLst>
              <a:gs pos="5000">
                <a:srgbClr val="FBFB11"/>
              </a:gs>
              <a:gs pos="100000">
                <a:srgbClr val="838309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698115" y="6424930"/>
            <a:ext cx="2698115" cy="433070"/>
          </a:xfrm>
          <a:prstGeom prst="rect">
            <a:avLst/>
          </a:prstGeom>
          <a:pattFill prst="pct5">
            <a:fgClr>
              <a:srgbClr val="20202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24930"/>
            <a:ext cx="2698115" cy="433070"/>
          </a:xfrm>
          <a:prstGeom prst="rect">
            <a:avLst/>
          </a:prstGeom>
          <a:pattFill prst="pct5">
            <a:fgClr>
              <a:srgbClr val="202020"/>
            </a:fgClr>
            <a:bgClr>
              <a:srgbClr val="F9F72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9" name="Прямое соединение 8"/>
          <p:cNvCxnSpPr/>
          <p:nvPr/>
        </p:nvCxnSpPr>
        <p:spPr>
          <a:xfrm flipH="1">
            <a:off x="666750" y="1089660"/>
            <a:ext cx="635" cy="489394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ое соединение 9"/>
          <p:cNvCxnSpPr/>
          <p:nvPr/>
        </p:nvCxnSpPr>
        <p:spPr>
          <a:xfrm>
            <a:off x="631190" y="5947410"/>
            <a:ext cx="1815465" cy="1206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е поле 11"/>
          <p:cNvSpPr txBox="1"/>
          <p:nvPr/>
        </p:nvSpPr>
        <p:spPr>
          <a:xfrm>
            <a:off x="827405" y="148590"/>
            <a:ext cx="4352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 b="1"/>
              <a:t>НАШИ ЗАДАЧИ</a:t>
            </a:r>
            <a:endParaRPr lang="ru-RU" altLang="en-US" sz="3200" b="1"/>
          </a:p>
        </p:txBody>
      </p:sp>
      <p:pic>
        <p:nvPicPr>
          <p:cNvPr id="11" name="Изображение 10" descr="ЗАДАЧИ"/>
          <p:cNvPicPr>
            <a:picLocks noChangeAspect="1"/>
          </p:cNvPicPr>
          <p:nvPr/>
        </p:nvPicPr>
        <p:blipFill>
          <a:blip r:embed="rId1"/>
          <a:srcRect l="4383" t="17120" r="3506"/>
          <a:stretch>
            <a:fillRect/>
          </a:stretch>
        </p:blipFill>
        <p:spPr>
          <a:xfrm>
            <a:off x="7320280" y="1322705"/>
            <a:ext cx="4077335" cy="4891405"/>
          </a:xfrm>
          <a:prstGeom prst="rect">
            <a:avLst/>
          </a:prstGeom>
        </p:spPr>
      </p:pic>
      <p:sp>
        <p:nvSpPr>
          <p:cNvPr id="13" name="Текстовое поле 12"/>
          <p:cNvSpPr txBox="1"/>
          <p:nvPr/>
        </p:nvSpPr>
        <p:spPr>
          <a:xfrm>
            <a:off x="1323340" y="2025015"/>
            <a:ext cx="568071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ПОДГОТОВИТЬ ПОМЕЩЕНИЕ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ОБУЧИТЬ КОМАНДУ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ЗАКУПИТЬ ОБОРУДОВАНИЕ 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ЗАКУПИТЬ МАТЕРИАЛЫ И СОФТ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СОЗДАТЬ МАГАЗИН В ВК И ТГ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ПРОВЕСТИ </a:t>
            </a:r>
            <a:r>
              <a:rPr lang="en-US" altLang="en-US" sz="2800"/>
              <a:t>PR-</a:t>
            </a:r>
            <a:r>
              <a:rPr lang="ru-RU" altLang="en-US" sz="2800"/>
              <a:t>КОМПАНИЮ 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en-US" sz="2800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78765" y="6229350"/>
            <a:ext cx="2332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sz="1400"/>
              <a:t>#</a:t>
            </a:r>
            <a:r>
              <a:rPr lang="ru-RU" altLang="ru-RU" sz="1400"/>
              <a:t>КОСТЯПОМОЖЕТ</a:t>
            </a:r>
            <a:endParaRPr lang="ru-RU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Прямоугольник 5"/>
          <p:cNvSpPr/>
          <p:nvPr/>
        </p:nvSpPr>
        <p:spPr>
          <a:xfrm>
            <a:off x="5620385" y="5827395"/>
            <a:ext cx="6040120" cy="685165"/>
          </a:xfrm>
          <a:prstGeom prst="rect">
            <a:avLst/>
          </a:prstGeom>
          <a:pattFill prst="pct5">
            <a:fgClr>
              <a:srgbClr val="20202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Прямоугольник 2"/>
          <p:cNvSpPr/>
          <p:nvPr/>
        </p:nvSpPr>
        <p:spPr>
          <a:xfrm rot="5400000">
            <a:off x="1047115" y="3196590"/>
            <a:ext cx="2985135" cy="2031365"/>
          </a:xfrm>
          <a:prstGeom prst="rect">
            <a:avLst/>
          </a:prstGeom>
          <a:pattFill prst="pct5">
            <a:fgClr>
              <a:srgbClr val="202020"/>
            </a:fgClr>
            <a:bgClr>
              <a:srgbClr val="F9F72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8357870" y="3394710"/>
            <a:ext cx="2985135" cy="1635125"/>
          </a:xfrm>
          <a:prstGeom prst="rect">
            <a:avLst/>
          </a:prstGeom>
          <a:pattFill prst="pct5">
            <a:fgClr>
              <a:srgbClr val="202020"/>
            </a:fgClr>
            <a:bgClr>
              <a:srgbClr val="F9F72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4725670" y="3121660"/>
            <a:ext cx="2985135" cy="2181225"/>
          </a:xfrm>
          <a:prstGeom prst="rect">
            <a:avLst/>
          </a:prstGeom>
          <a:pattFill prst="pct5">
            <a:fgClr>
              <a:srgbClr val="202020"/>
            </a:fgClr>
            <a:bgClr>
              <a:srgbClr val="F9F72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8" name="Прямое соединение 7"/>
          <p:cNvCxnSpPr/>
          <p:nvPr/>
        </p:nvCxnSpPr>
        <p:spPr>
          <a:xfrm>
            <a:off x="4923155" y="428625"/>
            <a:ext cx="2669540" cy="2349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-36195" y="-27940"/>
            <a:ext cx="5216525" cy="1117600"/>
          </a:xfrm>
          <a:prstGeom prst="rect">
            <a:avLst/>
          </a:prstGeom>
          <a:solidFill>
            <a:srgbClr val="F9F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9294495" y="7093585"/>
            <a:ext cx="7140575" cy="4206875"/>
          </a:xfrm>
          <a:prstGeom prst="rect">
            <a:avLst/>
          </a:prstGeom>
          <a:gradFill>
            <a:gsLst>
              <a:gs pos="72000">
                <a:srgbClr val="FBFB11"/>
              </a:gs>
              <a:gs pos="100000">
                <a:srgbClr val="838309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9" name="Прямое соединение 8"/>
          <p:cNvCxnSpPr/>
          <p:nvPr/>
        </p:nvCxnSpPr>
        <p:spPr>
          <a:xfrm flipH="1">
            <a:off x="647700" y="1089660"/>
            <a:ext cx="19685" cy="508571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ое соединение 9"/>
          <p:cNvCxnSpPr/>
          <p:nvPr/>
        </p:nvCxnSpPr>
        <p:spPr>
          <a:xfrm flipV="1">
            <a:off x="611505" y="6163945"/>
            <a:ext cx="4292600" cy="11430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Изображение 10" descr="C:\Users\user\OneDrive\Рабочий стол\КАК УЗНАЮТ.jpegКАК УЗНАЮТ"/>
          <p:cNvPicPr>
            <a:picLocks noChangeAspect="1"/>
          </p:cNvPicPr>
          <p:nvPr/>
        </p:nvPicPr>
        <p:blipFill>
          <a:blip r:embed="rId1"/>
          <a:srcRect t="7259" b="43033"/>
          <a:stretch>
            <a:fillRect/>
          </a:stretch>
        </p:blipFill>
        <p:spPr>
          <a:xfrm>
            <a:off x="1523365" y="1165225"/>
            <a:ext cx="9144635" cy="3409315"/>
          </a:xfrm>
          <a:prstGeom prst="rect">
            <a:avLst/>
          </a:prstGeom>
        </p:spPr>
      </p:pic>
      <p:sp>
        <p:nvSpPr>
          <p:cNvPr id="12" name="Текстовое поле 11"/>
          <p:cNvSpPr txBox="1"/>
          <p:nvPr/>
        </p:nvSpPr>
        <p:spPr>
          <a:xfrm>
            <a:off x="827405" y="148590"/>
            <a:ext cx="4352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 b="1"/>
              <a:t>КАК УЗНАЮТ О НАС</a:t>
            </a:r>
            <a:endParaRPr lang="ru-RU" altLang="en-US" sz="3200" b="1"/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3265170" y="4758690"/>
            <a:ext cx="2109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/>
              <a:t>ТАРГЕТ В </a:t>
            </a:r>
            <a:endParaRPr lang="ru-RU" altLang="en-US" b="1"/>
          </a:p>
          <a:p>
            <a:pPr algn="ctr"/>
            <a:r>
              <a:rPr lang="ru-RU" altLang="en-US" b="1"/>
              <a:t>СОЦСЕТЯХ</a:t>
            </a:r>
            <a:endParaRPr lang="ru-RU" altLang="en-US" b="1"/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7122160" y="4754245"/>
            <a:ext cx="2191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ru-RU" sz="2800" b="1"/>
              <a:t>СМИ</a:t>
            </a:r>
            <a:endParaRPr lang="ru-RU" altLang="ru-RU" sz="2800" b="1"/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1588135" y="4644390"/>
            <a:ext cx="19672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b="1"/>
              <a:t>РЕКЛАМА ИНФЛЮЭНСЕРОВИ ПАРТНЕРОВ</a:t>
            </a:r>
            <a:endParaRPr lang="ru-RU"/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9038590" y="4782820"/>
            <a:ext cx="1629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/>
              <a:t>САРАФАННОЕ РАДИО</a:t>
            </a:r>
            <a:endParaRPr lang="ru-RU" altLang="ru-RU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5127625" y="4754245"/>
            <a:ext cx="2191385" cy="1353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b="1">
                <a:sym typeface="+mn-ea"/>
              </a:rPr>
              <a:t>EMAIL </a:t>
            </a:r>
            <a:r>
              <a:rPr lang="ru-RU" altLang="ru-RU" b="1">
                <a:sym typeface="+mn-ea"/>
              </a:rPr>
              <a:t>РАССЫЛКА</a:t>
            </a:r>
            <a:endParaRPr lang="ru-RU" altLang="ru-RU" b="1"/>
          </a:p>
          <a:p>
            <a:pPr algn="ctr"/>
            <a:r>
              <a:rPr lang="ru-RU" altLang="ru-RU" b="1">
                <a:sym typeface="+mn-ea"/>
              </a:rPr>
              <a:t>ПОТЕНЦИАЛЬНЫМ КЛИЕНТАМ</a:t>
            </a:r>
            <a:endParaRPr lang="ru-RU" altLang="ru-RU" b="1"/>
          </a:p>
          <a:p>
            <a:pPr algn="ctr"/>
            <a:r>
              <a:rPr lang="ru-RU" sz="2800" b="1"/>
              <a:t> </a:t>
            </a:r>
            <a:endParaRPr lang="ru-RU" sz="2800" b="1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278765" y="6229350"/>
            <a:ext cx="2332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sz="1400"/>
              <a:t>#</a:t>
            </a:r>
            <a:r>
              <a:rPr lang="ru-RU" altLang="ru-RU" sz="1400"/>
              <a:t>КОСТЯПОМОЖЕТ</a:t>
            </a:r>
            <a:endParaRPr lang="ru-RU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" name="Прямое соединение 7"/>
          <p:cNvCxnSpPr/>
          <p:nvPr/>
        </p:nvCxnSpPr>
        <p:spPr>
          <a:xfrm>
            <a:off x="5876925" y="469265"/>
            <a:ext cx="5549900" cy="1206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-36195" y="-27940"/>
            <a:ext cx="5216525" cy="1117600"/>
          </a:xfrm>
          <a:prstGeom prst="rect">
            <a:avLst/>
          </a:prstGeom>
          <a:solidFill>
            <a:srgbClr val="F9F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48005" y="1239520"/>
            <a:ext cx="3293745" cy="4124325"/>
          </a:xfrm>
          <a:prstGeom prst="rect">
            <a:avLst/>
          </a:prstGeom>
          <a:pattFill prst="pct5">
            <a:fgClr>
              <a:srgbClr val="20202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841750" y="1251585"/>
            <a:ext cx="3462655" cy="4123690"/>
          </a:xfrm>
          <a:prstGeom prst="rect">
            <a:avLst/>
          </a:prstGeom>
          <a:pattFill prst="pct5">
            <a:fgClr>
              <a:srgbClr val="202020"/>
            </a:fgClr>
            <a:bgClr>
              <a:srgbClr val="F9F72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9" name="Прямое соединение 8"/>
          <p:cNvCxnSpPr/>
          <p:nvPr/>
        </p:nvCxnSpPr>
        <p:spPr>
          <a:xfrm>
            <a:off x="11439525" y="469265"/>
            <a:ext cx="0" cy="5554980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ое соединение 9"/>
          <p:cNvCxnSpPr/>
          <p:nvPr/>
        </p:nvCxnSpPr>
        <p:spPr>
          <a:xfrm>
            <a:off x="1524000" y="5959475"/>
            <a:ext cx="9914890" cy="4762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е поле 11"/>
          <p:cNvSpPr txBox="1"/>
          <p:nvPr/>
        </p:nvSpPr>
        <p:spPr>
          <a:xfrm>
            <a:off x="827405" y="148590"/>
            <a:ext cx="4352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 b="1"/>
              <a:t>НА СТАРТЕ ПРОДАЕМ </a:t>
            </a:r>
            <a:endParaRPr lang="ru-RU" altLang="en-US" sz="3200" b="1"/>
          </a:p>
        </p:txBody>
      </p:sp>
      <p:pic>
        <p:nvPicPr>
          <p:cNvPr id="11" name="Изображение 10" descr="C:\Users\user\OneDrive\Рабочий стол\ВРАТАРЬ.jpgВРАТАРЬ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966528" y="1322705"/>
            <a:ext cx="3212465" cy="228028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304405" y="1239520"/>
            <a:ext cx="3293745" cy="4124325"/>
          </a:xfrm>
          <a:prstGeom prst="rect">
            <a:avLst/>
          </a:prstGeom>
          <a:pattFill prst="pct5">
            <a:fgClr>
              <a:srgbClr val="20202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14" name="Изображение 13" descr="КУБОК"/>
          <p:cNvPicPr>
            <a:picLocks noChangeAspect="1"/>
          </p:cNvPicPr>
          <p:nvPr/>
        </p:nvPicPr>
        <p:blipFill>
          <a:blip r:embed="rId2"/>
          <a:srcRect b="6985"/>
          <a:stretch>
            <a:fillRect/>
          </a:stretch>
        </p:blipFill>
        <p:spPr>
          <a:xfrm>
            <a:off x="560705" y="1338580"/>
            <a:ext cx="3019425" cy="2105660"/>
          </a:xfrm>
          <a:prstGeom prst="rect">
            <a:avLst/>
          </a:prstGeom>
        </p:spPr>
      </p:pic>
      <p:pic>
        <p:nvPicPr>
          <p:cNvPr id="15" name="Изображение 14" descr="C:\Users\user\OneDrive\Рабочий стол\ЖД.jpgЖД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37145" y="1338580"/>
            <a:ext cx="2652395" cy="2264410"/>
          </a:xfrm>
          <a:prstGeom prst="rect">
            <a:avLst/>
          </a:prstGeom>
        </p:spPr>
      </p:pic>
      <p:sp>
        <p:nvSpPr>
          <p:cNvPr id="16" name="Текстовое поле 15"/>
          <p:cNvSpPr txBox="1"/>
          <p:nvPr/>
        </p:nvSpPr>
        <p:spPr>
          <a:xfrm>
            <a:off x="827405" y="3743325"/>
            <a:ext cx="252349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КУБКИ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МЕДАЛИ</a:t>
            </a:r>
            <a:endParaRPr lang="ru-RU" altLang="en-US" sz="2800"/>
          </a:p>
          <a:p>
            <a:pPr indent="0" algn="l">
              <a:buFont typeface="Arial" panose="020B0604020202020204" pitchFamily="34" charset="0"/>
              <a:buNone/>
            </a:pPr>
            <a:r>
              <a:rPr lang="ru-RU" altLang="en-US" sz="2800"/>
              <a:t>ЦЕНА ОТ: 100р 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en-US" sz="2800"/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4064000" y="3743325"/>
            <a:ext cx="28803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ХОККЕИСТЫ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ФУТБОЛИСТЫ</a:t>
            </a:r>
            <a:endParaRPr lang="ru-RU" altLang="en-US" sz="2800"/>
          </a:p>
          <a:p>
            <a:pPr indent="0" algn="l">
              <a:buFont typeface="Arial" panose="020B0604020202020204" pitchFamily="34" charset="0"/>
              <a:buNone/>
            </a:pPr>
            <a:r>
              <a:rPr lang="ru-RU" altLang="en-US" sz="2800"/>
              <a:t>ЦЕНА ОТ: 1 500р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en-US" sz="2800"/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7627620" y="3827145"/>
            <a:ext cx="28803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ПАМЯТНИК АРХИТЕКТУРЫ </a:t>
            </a:r>
            <a:endParaRPr lang="ru-RU" altLang="en-US" sz="2800"/>
          </a:p>
          <a:p>
            <a:pPr indent="0" algn="l">
              <a:buFont typeface="Arial" panose="020B0604020202020204" pitchFamily="34" charset="0"/>
              <a:buNone/>
            </a:pPr>
            <a:r>
              <a:rPr lang="ru-RU" altLang="en-US" sz="2800"/>
              <a:t>ЦЕНА ОТ: 800р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en-US" sz="280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78765" y="6229350"/>
            <a:ext cx="2332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sz="1400"/>
              <a:t>#</a:t>
            </a:r>
            <a:r>
              <a:rPr lang="ru-RU" altLang="ru-RU" sz="1400"/>
              <a:t>КОСТЯПОМОЖЕТ</a:t>
            </a:r>
            <a:endParaRPr lang="ru-RU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" name="Прямое соединение 7"/>
          <p:cNvCxnSpPr/>
          <p:nvPr/>
        </p:nvCxnSpPr>
        <p:spPr>
          <a:xfrm>
            <a:off x="4923155" y="428625"/>
            <a:ext cx="2669540" cy="2349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-36195" y="-27940"/>
            <a:ext cx="5216525" cy="1117600"/>
          </a:xfrm>
          <a:prstGeom prst="rect">
            <a:avLst/>
          </a:prstGeom>
          <a:solidFill>
            <a:srgbClr val="F9F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6590030" y="2200275"/>
            <a:ext cx="7140575" cy="4206875"/>
          </a:xfrm>
          <a:prstGeom prst="rect">
            <a:avLst/>
          </a:prstGeom>
          <a:gradFill>
            <a:gsLst>
              <a:gs pos="5000">
                <a:srgbClr val="FBFB11"/>
              </a:gs>
              <a:gs pos="100000">
                <a:srgbClr val="838309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698115" y="6424930"/>
            <a:ext cx="2698115" cy="433070"/>
          </a:xfrm>
          <a:prstGeom prst="rect">
            <a:avLst/>
          </a:prstGeom>
          <a:pattFill prst="pct5">
            <a:fgClr>
              <a:srgbClr val="20202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24930"/>
            <a:ext cx="2698115" cy="433070"/>
          </a:xfrm>
          <a:prstGeom prst="rect">
            <a:avLst/>
          </a:prstGeom>
          <a:pattFill prst="pct5">
            <a:fgClr>
              <a:srgbClr val="202020"/>
            </a:fgClr>
            <a:bgClr>
              <a:srgbClr val="F9F72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9" name="Прямое соединение 8"/>
          <p:cNvCxnSpPr/>
          <p:nvPr/>
        </p:nvCxnSpPr>
        <p:spPr>
          <a:xfrm flipH="1">
            <a:off x="666750" y="1089660"/>
            <a:ext cx="635" cy="489394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ое соединение 9"/>
          <p:cNvCxnSpPr/>
          <p:nvPr/>
        </p:nvCxnSpPr>
        <p:spPr>
          <a:xfrm>
            <a:off x="631190" y="5947410"/>
            <a:ext cx="1815465" cy="1206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е поле 11"/>
          <p:cNvSpPr txBox="1"/>
          <p:nvPr/>
        </p:nvSpPr>
        <p:spPr>
          <a:xfrm>
            <a:off x="827405" y="148590"/>
            <a:ext cx="4352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 b="1"/>
              <a:t>В ПЕРСПЕКТИВЕ</a:t>
            </a:r>
            <a:endParaRPr lang="ru-RU" altLang="en-US" sz="3200" b="1"/>
          </a:p>
        </p:txBody>
      </p:sp>
      <p:pic>
        <p:nvPicPr>
          <p:cNvPr id="11" name="Изображение 10" descr="C:\Users\user\OneDrive\Рабочий стол\В ПЕРСПЕКТИВЕ.jpegВ ПЕРСПЕКТИВЕ"/>
          <p:cNvPicPr>
            <a:picLocks noChangeAspect="1"/>
          </p:cNvPicPr>
          <p:nvPr/>
        </p:nvPicPr>
        <p:blipFill>
          <a:blip r:embed="rId1"/>
          <a:srcRect l="16081" t="23264" r="2648"/>
          <a:stretch>
            <a:fillRect/>
          </a:stretch>
        </p:blipFill>
        <p:spPr>
          <a:xfrm>
            <a:off x="7160895" y="1052830"/>
            <a:ext cx="4003040" cy="4931410"/>
          </a:xfrm>
          <a:prstGeom prst="rect">
            <a:avLst/>
          </a:prstGeom>
        </p:spPr>
      </p:pic>
      <p:sp>
        <p:nvSpPr>
          <p:cNvPr id="13" name="Текстовое поле 12"/>
          <p:cNvSpPr txBox="1"/>
          <p:nvPr/>
        </p:nvSpPr>
        <p:spPr>
          <a:xfrm>
            <a:off x="1323340" y="2025015"/>
            <a:ext cx="583819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ПЕЧАТЬ СЛОЖНЫХ 3</a:t>
            </a:r>
            <a:r>
              <a:rPr lang="en-US" altLang="en-US" sz="2800"/>
              <a:t>D</a:t>
            </a:r>
            <a:r>
              <a:rPr lang="ru-RU" altLang="en-US" sz="2800"/>
              <a:t> СКУЛЬПТУР ПО ЭСКИЗУ И ФОТО ЗАКАЗЧИКА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РАЗРАБОТКА И ПРОДАЖА             ФАЙЛОВ 3</a:t>
            </a:r>
            <a:r>
              <a:rPr lang="en-US" altLang="en-US" sz="2800"/>
              <a:t>D </a:t>
            </a:r>
            <a:r>
              <a:rPr lang="ru-RU" altLang="en-US" sz="2800"/>
              <a:t>МОДЕЛЕЙ ДЛЯ САМОСТОЯТЕЛЬНОЙ ПЕЧАТИ</a:t>
            </a:r>
            <a:endParaRPr lang="ru-RU" altLang="en-US" sz="2800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78765" y="6229350"/>
            <a:ext cx="2332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sz="1400"/>
              <a:t>#</a:t>
            </a:r>
            <a:r>
              <a:rPr lang="ru-RU" altLang="ru-RU" sz="1400"/>
              <a:t>КОСТЯПОМОЖЕТ</a:t>
            </a:r>
            <a:endParaRPr lang="ru-RU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" name="Прямое соединение 7"/>
          <p:cNvCxnSpPr/>
          <p:nvPr/>
        </p:nvCxnSpPr>
        <p:spPr>
          <a:xfrm>
            <a:off x="5876925" y="469265"/>
            <a:ext cx="5549900" cy="1206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-36195" y="-27940"/>
            <a:ext cx="5216525" cy="1117600"/>
          </a:xfrm>
          <a:prstGeom prst="rect">
            <a:avLst/>
          </a:prstGeom>
          <a:solidFill>
            <a:srgbClr val="F9F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48005" y="1239520"/>
            <a:ext cx="3402965" cy="4476115"/>
          </a:xfrm>
          <a:prstGeom prst="rect">
            <a:avLst/>
          </a:prstGeom>
          <a:pattFill prst="pct5">
            <a:fgClr>
              <a:srgbClr val="20202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9" name="Прямое соединение 8"/>
          <p:cNvCxnSpPr/>
          <p:nvPr/>
        </p:nvCxnSpPr>
        <p:spPr>
          <a:xfrm flipH="1">
            <a:off x="11402695" y="469265"/>
            <a:ext cx="36830" cy="452945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ое соединение 9"/>
          <p:cNvCxnSpPr/>
          <p:nvPr/>
        </p:nvCxnSpPr>
        <p:spPr>
          <a:xfrm>
            <a:off x="1524000" y="5959475"/>
            <a:ext cx="7364730" cy="1079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е поле 11"/>
          <p:cNvSpPr txBox="1"/>
          <p:nvPr/>
        </p:nvSpPr>
        <p:spPr>
          <a:xfrm>
            <a:off x="742315" y="149225"/>
            <a:ext cx="44380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 b="1"/>
              <a:t>НАШИ ПРЕИМУЩЕСТВА</a:t>
            </a:r>
            <a:endParaRPr lang="ru-RU" altLang="en-US" sz="3200" b="1"/>
          </a:p>
        </p:txBody>
      </p:sp>
      <p:pic>
        <p:nvPicPr>
          <p:cNvPr id="11" name="Изображение 10" descr="C:\Users\user\OneDrive\Рабочий стол\КОНКУРЕНТЫ.jpegКОНКУРЕНТЫ"/>
          <p:cNvPicPr>
            <a:picLocks noChangeAspect="1"/>
          </p:cNvPicPr>
          <p:nvPr/>
        </p:nvPicPr>
        <p:blipFill>
          <a:blip r:embed="rId1"/>
          <a:srcRect l="16223" t="22518"/>
          <a:stretch>
            <a:fillRect/>
          </a:stretch>
        </p:blipFill>
        <p:spPr>
          <a:xfrm>
            <a:off x="1262380" y="1580515"/>
            <a:ext cx="2997835" cy="36969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93885" y="5526405"/>
            <a:ext cx="2698115" cy="1330960"/>
          </a:xfrm>
          <a:prstGeom prst="rect">
            <a:avLst/>
          </a:prstGeom>
          <a:pattFill prst="pct5">
            <a:fgClr>
              <a:srgbClr val="202020"/>
            </a:fgClr>
            <a:bgClr>
              <a:srgbClr val="F9F72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4953635" y="1792605"/>
            <a:ext cx="620585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ЦЕНА НИЖЕ КОНКУРЕНТОВ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ГИБКАЯ ОПЛАТА БОЛЬШИХ ЗАКАЗОВ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ФРЕНДЛИ СЕРВИС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ПЛАСТИК С ЗАБОТОЙ О ПРИРОДЕ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en-US" sz="2800"/>
          </a:p>
          <a:p>
            <a:pPr indent="0" algn="l">
              <a:buFont typeface="Arial" panose="020B0604020202020204" pitchFamily="34" charset="0"/>
              <a:buNone/>
            </a:pPr>
            <a:r>
              <a:rPr lang="ru-RU" altLang="en-US" sz="2800"/>
              <a:t>А ЕЩЕ: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БЕЗГРАНИЧНАЯ ДЕТСКАЯ ФАНТАЗИЯ И ЛЮБОВЬ К ВАШИМ УСЛУГАМ!</a:t>
            </a:r>
            <a:endParaRPr lang="ru-RU" altLang="en-US" sz="2800"/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1524000" y="3354070"/>
            <a:ext cx="1470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lang="ru-RU" altLang="en-US" sz="2800" b="1"/>
              <a:t>КЛИЕНТ</a:t>
            </a:r>
            <a:endParaRPr lang="ru-RU" altLang="en-US" sz="2800" b="1"/>
          </a:p>
        </p:txBody>
      </p:sp>
      <p:sp>
        <p:nvSpPr>
          <p:cNvPr id="16" name="Текстовое поле 15"/>
          <p:cNvSpPr txBox="1"/>
          <p:nvPr/>
        </p:nvSpPr>
        <p:spPr>
          <a:xfrm rot="1440000">
            <a:off x="3232785" y="4615815"/>
            <a:ext cx="14884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lang="ru-RU" altLang="en-US" sz="1400" b="1"/>
              <a:t>КОНКУРЕНТ</a:t>
            </a:r>
            <a:endParaRPr lang="ru-RU" altLang="en-US" sz="1400" b="1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78765" y="6229350"/>
            <a:ext cx="2332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sz="1400"/>
              <a:t>#</a:t>
            </a:r>
            <a:r>
              <a:rPr lang="ru-RU" altLang="ru-RU" sz="1400"/>
              <a:t>КОСТЯПОМОЖЕТ</a:t>
            </a:r>
            <a:endParaRPr lang="ru-RU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" name="Прямое соединение 7"/>
          <p:cNvCxnSpPr/>
          <p:nvPr/>
        </p:nvCxnSpPr>
        <p:spPr>
          <a:xfrm>
            <a:off x="5876925" y="469265"/>
            <a:ext cx="5549900" cy="1206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-36195" y="-27940"/>
            <a:ext cx="5216525" cy="1117600"/>
          </a:xfrm>
          <a:prstGeom prst="rect">
            <a:avLst/>
          </a:prstGeom>
          <a:solidFill>
            <a:srgbClr val="F9F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48005" y="1239520"/>
            <a:ext cx="3293745" cy="4124325"/>
          </a:xfrm>
          <a:prstGeom prst="rect">
            <a:avLst/>
          </a:prstGeom>
          <a:pattFill prst="pct5">
            <a:fgClr>
              <a:srgbClr val="20202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7278370" y="1239520"/>
            <a:ext cx="3462655" cy="4123690"/>
          </a:xfrm>
          <a:prstGeom prst="rect">
            <a:avLst/>
          </a:prstGeom>
          <a:pattFill prst="pct5">
            <a:fgClr>
              <a:srgbClr val="202020"/>
            </a:fgClr>
            <a:bgClr>
              <a:srgbClr val="F9F72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9" name="Прямое соединение 8"/>
          <p:cNvCxnSpPr/>
          <p:nvPr/>
        </p:nvCxnSpPr>
        <p:spPr>
          <a:xfrm>
            <a:off x="11439525" y="469265"/>
            <a:ext cx="0" cy="5554980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ое соединение 9"/>
          <p:cNvCxnSpPr/>
          <p:nvPr/>
        </p:nvCxnSpPr>
        <p:spPr>
          <a:xfrm>
            <a:off x="1524000" y="5959475"/>
            <a:ext cx="9914890" cy="47625"/>
          </a:xfrm>
          <a:prstGeom prst="line">
            <a:avLst/>
          </a:prstGeom>
          <a:ln w="76200" cmpd="sng">
            <a:solidFill>
              <a:srgbClr val="2020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е поле 11"/>
          <p:cNvSpPr txBox="1"/>
          <p:nvPr/>
        </p:nvSpPr>
        <p:spPr>
          <a:xfrm>
            <a:off x="827405" y="148590"/>
            <a:ext cx="4352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 b="1"/>
              <a:t>КАК ЗАКАЗАТЬ?</a:t>
            </a:r>
            <a:endParaRPr lang="ru-RU" altLang="en-US" sz="3200" b="1"/>
          </a:p>
        </p:txBody>
      </p:sp>
      <p:pic>
        <p:nvPicPr>
          <p:cNvPr id="11" name="Изображение 10" descr="ЗАДАЧИ"/>
          <p:cNvPicPr>
            <a:picLocks noChangeAspect="1"/>
          </p:cNvPicPr>
          <p:nvPr/>
        </p:nvPicPr>
        <p:blipFill>
          <a:blip r:embed="rId1"/>
          <a:srcRect l="4383" t="17120" r="3506"/>
          <a:stretch>
            <a:fillRect/>
          </a:stretch>
        </p:blipFill>
        <p:spPr>
          <a:xfrm>
            <a:off x="3841750" y="1239520"/>
            <a:ext cx="3436620" cy="4123690"/>
          </a:xfrm>
          <a:prstGeom prst="rect">
            <a:avLst/>
          </a:prstGeom>
        </p:spPr>
      </p:pic>
      <p:sp>
        <p:nvSpPr>
          <p:cNvPr id="13" name="Текстовое поле 12"/>
          <p:cNvSpPr txBox="1"/>
          <p:nvPr/>
        </p:nvSpPr>
        <p:spPr>
          <a:xfrm>
            <a:off x="548005" y="1438910"/>
            <a:ext cx="366014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lang="ru-RU" altLang="en-US" sz="2800" b="1"/>
              <a:t>НА СТАРТЕ</a:t>
            </a:r>
            <a:endParaRPr lang="ru-RU" altLang="en-US" sz="2800" b="1"/>
          </a:p>
          <a:p>
            <a:pPr indent="0" algn="l">
              <a:buFont typeface="Arial" panose="020B0604020202020204" pitchFamily="34" charset="0"/>
              <a:buNone/>
            </a:pPr>
            <a:endParaRPr lang="ru-RU" altLang="en-US" sz="2800"/>
          </a:p>
          <a:p>
            <a:pPr indent="0" algn="l">
              <a:buFont typeface="Arial" panose="020B0604020202020204" pitchFamily="34" charset="0"/>
              <a:buNone/>
            </a:pPr>
            <a:r>
              <a:rPr lang="ru-RU" altLang="en-US" sz="2800"/>
              <a:t>ОНЛАЙН ЗАКАЗ 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ВК-МАГАЗИН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ТГ-КАНАЛ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ВАЦАП</a:t>
            </a:r>
            <a:endParaRPr lang="ru-RU" altLang="en-US" sz="280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7353935" y="1438910"/>
            <a:ext cx="366014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lang="ru-RU" altLang="en-US" sz="2800" b="1"/>
              <a:t>В ПЕРСПЕКТИВЕ</a:t>
            </a:r>
            <a:endParaRPr lang="ru-RU" altLang="en-US" sz="2800" b="1"/>
          </a:p>
          <a:p>
            <a:pPr indent="0" algn="l">
              <a:buFont typeface="Arial" panose="020B0604020202020204" pitchFamily="34" charset="0"/>
              <a:buNone/>
            </a:pP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ОНЛАЙН ЗАКАЗ 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В ПАРТНЕРСКИХ</a:t>
            </a:r>
            <a:endParaRPr lang="ru-RU" altLang="en-US" sz="2800"/>
          </a:p>
          <a:p>
            <a:pPr indent="0" algn="l">
              <a:buFont typeface="Arial" panose="020B0604020202020204" pitchFamily="34" charset="0"/>
              <a:buNone/>
            </a:pPr>
            <a:r>
              <a:rPr lang="ru-RU" altLang="en-US" sz="2800"/>
              <a:t>      МАГАЗИНАХ</a:t>
            </a:r>
            <a:endParaRPr lang="ru-RU" altLang="en-US" sz="2800"/>
          </a:p>
        </p:txBody>
      </p:sp>
      <p:pic>
        <p:nvPicPr>
          <p:cNvPr id="15" name="Изображение 14" descr="C:\Users\user\OneDrive\Рабочий стол\ЖДЕМ.jpegЖДЕМ"/>
          <p:cNvPicPr>
            <a:picLocks noChangeAspect="1"/>
          </p:cNvPicPr>
          <p:nvPr/>
        </p:nvPicPr>
        <p:blipFill>
          <a:blip r:embed="rId2"/>
          <a:srcRect l="15092" t="30505"/>
          <a:stretch>
            <a:fillRect/>
          </a:stretch>
        </p:blipFill>
        <p:spPr>
          <a:xfrm>
            <a:off x="3566160" y="1238885"/>
            <a:ext cx="3712210" cy="4124960"/>
          </a:xfrm>
          <a:prstGeom prst="rect">
            <a:avLst/>
          </a:prstGeom>
        </p:spPr>
      </p:pic>
      <p:sp>
        <p:nvSpPr>
          <p:cNvPr id="16" name="Текстовое поле 15"/>
          <p:cNvSpPr txBox="1"/>
          <p:nvPr/>
        </p:nvSpPr>
        <p:spPr>
          <a:xfrm>
            <a:off x="4127500" y="3898265"/>
            <a:ext cx="1231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lang="ru-RU" altLang="en-US" sz="2000" b="1"/>
              <a:t>ГОТОВЫ</a:t>
            </a:r>
            <a:endParaRPr lang="ru-RU" altLang="en-US" sz="2000" b="1"/>
          </a:p>
        </p:txBody>
      </p:sp>
      <p:sp>
        <p:nvSpPr>
          <p:cNvPr id="17" name="Текстовое поле 16"/>
          <p:cNvSpPr txBox="1"/>
          <p:nvPr/>
        </p:nvSpPr>
        <p:spPr>
          <a:xfrm rot="540000">
            <a:off x="5324475" y="3696335"/>
            <a:ext cx="1231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lang="ru-RU" altLang="en-US" sz="2000" b="1"/>
              <a:t>ТВОРИТЬ</a:t>
            </a:r>
            <a:endParaRPr lang="ru-RU" altLang="en-US" sz="2000" b="1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278765" y="6229350"/>
            <a:ext cx="2332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sz="1400"/>
              <a:t>#</a:t>
            </a:r>
            <a:r>
              <a:rPr lang="ru-RU" altLang="ru-RU" sz="1400"/>
              <a:t>КОСТЯПОМОЖЕТ</a:t>
            </a:r>
            <a:endParaRPr lang="ru-RU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2118</Words>
  <Application>WPS Presentation</Application>
  <PresentationFormat>宽屏</PresentationFormat>
  <Paragraphs>156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12</cp:revision>
  <dcterms:created xsi:type="dcterms:W3CDTF">2022-12-01T18:00:00Z</dcterms:created>
  <dcterms:modified xsi:type="dcterms:W3CDTF">2022-12-03T12:16:54Z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1049-11.2.0.11417</vt:lpwstr>
  </property>
  <property fmtid="{D5CDD505-2E9C-101B-9397-08002B2CF9AE}" pid="3" name="ICV">
    <vt:lpwstr>093B92B38663432D8B8232B95895341A</vt:lpwstr>
  </property>
</Properties>
</file>