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69" r:id="rId4"/>
    <p:sldId id="271" r:id="rId5"/>
    <p:sldId id="272" r:id="rId6"/>
    <p:sldId id="267" r:id="rId7"/>
    <p:sldId id="273" r:id="rId8"/>
    <p:sldId id="259" r:id="rId9"/>
    <p:sldId id="274" r:id="rId10"/>
    <p:sldId id="260" r:id="rId11"/>
    <p:sldId id="261" r:id="rId12"/>
    <p:sldId id="262" r:id="rId13"/>
    <p:sldId id="265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24209-200A-4528-91C4-F2183F57429A}" type="doc">
      <dgm:prSet loTypeId="urn:microsoft.com/office/officeart/2005/8/layout/hList9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BE0CBD1-52A8-4329-A7D9-EAAFC7576665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6B359-528B-47A3-95B2-73912168E381}" type="parTrans" cxnId="{C0C0FB5A-06A5-4EE8-908D-562DC74BABA7}">
      <dgm:prSet/>
      <dgm:spPr/>
      <dgm:t>
        <a:bodyPr/>
        <a:lstStyle/>
        <a:p>
          <a:endParaRPr lang="ru-RU"/>
        </a:p>
      </dgm:t>
    </dgm:pt>
    <dgm:pt modelId="{F2F47685-31A2-4B57-9094-73E41D46D5DF}" type="sibTrans" cxnId="{C0C0FB5A-06A5-4EE8-908D-562DC74BABA7}">
      <dgm:prSet/>
      <dgm:spPr/>
      <dgm:t>
        <a:bodyPr/>
        <a:lstStyle/>
        <a:p>
          <a:endParaRPr lang="ru-RU"/>
        </a:p>
      </dgm:t>
    </dgm:pt>
    <dgm:pt modelId="{2C9DA328-0C67-4908-BE93-8F67710273E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Преодоление недоверия к окружающим у несовершеннолетних, прибывших с территорий ДНР и ЛНР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47587-D32E-489E-BE2F-61BECC093F7B}" type="parTrans" cxnId="{C8133F4F-321D-4B8C-9580-4E4384A9D25D}">
      <dgm:prSet/>
      <dgm:spPr/>
      <dgm:t>
        <a:bodyPr/>
        <a:lstStyle/>
        <a:p>
          <a:endParaRPr lang="ru-RU"/>
        </a:p>
      </dgm:t>
    </dgm:pt>
    <dgm:pt modelId="{C73493F0-E1A7-4049-BD4D-0F120E0D31B1}" type="sibTrans" cxnId="{C8133F4F-321D-4B8C-9580-4E4384A9D25D}">
      <dgm:prSet/>
      <dgm:spPr/>
      <dgm:t>
        <a:bodyPr/>
        <a:lstStyle/>
        <a:p>
          <a:endParaRPr lang="ru-RU"/>
        </a:p>
      </dgm:t>
    </dgm:pt>
    <dgm:pt modelId="{94A4B652-04B5-4C3A-80FC-2510D60A1640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Предупреждение возникновения коммуникативных барьеров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83FFD-7844-4E0E-BF39-F01E235561BE}" type="parTrans" cxnId="{2EA26A41-B5DA-4A81-A841-ADE7A014E335}">
      <dgm:prSet/>
      <dgm:spPr/>
      <dgm:t>
        <a:bodyPr/>
        <a:lstStyle/>
        <a:p>
          <a:endParaRPr lang="ru-RU"/>
        </a:p>
      </dgm:t>
    </dgm:pt>
    <dgm:pt modelId="{E923651B-320F-42B7-8937-F72DAAB9BEDA}" type="sibTrans" cxnId="{2EA26A41-B5DA-4A81-A841-ADE7A014E335}">
      <dgm:prSet/>
      <dgm:spPr/>
      <dgm:t>
        <a:bodyPr/>
        <a:lstStyle/>
        <a:p>
          <a:endParaRPr lang="ru-RU"/>
        </a:p>
      </dgm:t>
    </dgm:pt>
    <dgm:pt modelId="{4E7FB3C8-720E-4EFE-899C-61ED87F67D76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CA4469-A2C8-4D6C-86CD-E775A0A81C0A}" type="parTrans" cxnId="{83B862C7-D95A-4C88-8409-16E7B10AE270}">
      <dgm:prSet/>
      <dgm:spPr/>
      <dgm:t>
        <a:bodyPr/>
        <a:lstStyle/>
        <a:p>
          <a:endParaRPr lang="ru-RU"/>
        </a:p>
      </dgm:t>
    </dgm:pt>
    <dgm:pt modelId="{C6257B17-028F-4089-975E-71BC19890655}" type="sibTrans" cxnId="{83B862C7-D95A-4C88-8409-16E7B10AE270}">
      <dgm:prSet/>
      <dgm:spPr/>
      <dgm:t>
        <a:bodyPr/>
        <a:lstStyle/>
        <a:p>
          <a:endParaRPr lang="ru-RU"/>
        </a:p>
      </dgm:t>
    </dgm:pt>
    <dgm:pt modelId="{86AF5563-C5FC-4F3B-AFD8-4962BB798A8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адаптивности несовершеннолетних, прибывших с территорий ДНР и ЛНР, исходя из их социального опыта , возможностей и психического состояния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30218-584E-4BCA-AA7A-18EBF9AE7DA5}" type="parTrans" cxnId="{3321174E-99F0-406A-AF06-DF305F460569}">
      <dgm:prSet/>
      <dgm:spPr/>
      <dgm:t>
        <a:bodyPr/>
        <a:lstStyle/>
        <a:p>
          <a:endParaRPr lang="ru-RU"/>
        </a:p>
      </dgm:t>
    </dgm:pt>
    <dgm:pt modelId="{4A605C09-A720-431E-AFF5-F24A7C5C9A2D}" type="sibTrans" cxnId="{3321174E-99F0-406A-AF06-DF305F460569}">
      <dgm:prSet/>
      <dgm:spPr/>
      <dgm:t>
        <a:bodyPr/>
        <a:lstStyle/>
        <a:p>
          <a:endParaRPr lang="ru-RU"/>
        </a:p>
      </dgm:t>
    </dgm:pt>
    <dgm:pt modelId="{8F1A74F7-C9B5-4881-AD02-2CB9544F280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позитивного отношения несовершеннолетних к самим себе и окружающему миру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AFA81-323A-41B9-A0E9-8A392B6CAAE1}" type="parTrans" cxnId="{D3F87125-1E4F-47F8-A968-73CACC979CD2}">
      <dgm:prSet/>
      <dgm:spPr/>
      <dgm:t>
        <a:bodyPr/>
        <a:lstStyle/>
        <a:p>
          <a:endParaRPr lang="ru-RU"/>
        </a:p>
      </dgm:t>
    </dgm:pt>
    <dgm:pt modelId="{AD612B7D-70F1-40EE-8F5D-7CA4309A5511}" type="sibTrans" cxnId="{D3F87125-1E4F-47F8-A968-73CACC979CD2}">
      <dgm:prSet/>
      <dgm:spPr/>
      <dgm:t>
        <a:bodyPr/>
        <a:lstStyle/>
        <a:p>
          <a:endParaRPr lang="ru-RU"/>
        </a:p>
      </dgm:t>
    </dgm:pt>
    <dgm:pt modelId="{38C265D1-9ED7-4DFA-94E3-CEE8910A8351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приемам снятия эмоционально-волевого напряжения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1CD82-2E81-4102-9FD6-4328D69F7F03}" type="parTrans" cxnId="{3C268763-9A74-4777-8B48-94959D10A430}">
      <dgm:prSet/>
      <dgm:spPr/>
      <dgm:t>
        <a:bodyPr/>
        <a:lstStyle/>
        <a:p>
          <a:endParaRPr lang="ru-RU"/>
        </a:p>
      </dgm:t>
    </dgm:pt>
    <dgm:pt modelId="{65A79E22-4FA8-4728-8FF9-96BD69C739F4}" type="sibTrans" cxnId="{3C268763-9A74-4777-8B48-94959D10A430}">
      <dgm:prSet/>
      <dgm:spPr/>
      <dgm:t>
        <a:bodyPr/>
        <a:lstStyle/>
        <a:p>
          <a:endParaRPr lang="ru-RU"/>
        </a:p>
      </dgm:t>
    </dgm:pt>
    <dgm:pt modelId="{3EF29636-3541-4FB9-A803-8DC5BF41B0BE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коммуникативной, интерактивной и перцептивной сторон общения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1D373-E105-47EB-85F6-0839050F7AE9}" type="parTrans" cxnId="{7EF39EC5-75A5-46E3-8107-E717004E7D16}">
      <dgm:prSet/>
      <dgm:spPr/>
      <dgm:t>
        <a:bodyPr/>
        <a:lstStyle/>
        <a:p>
          <a:endParaRPr lang="ru-RU"/>
        </a:p>
      </dgm:t>
    </dgm:pt>
    <dgm:pt modelId="{AEC5CA89-7CE9-414B-97EA-6065F3CB0584}" type="sibTrans" cxnId="{7EF39EC5-75A5-46E3-8107-E717004E7D16}">
      <dgm:prSet/>
      <dgm:spPr/>
      <dgm:t>
        <a:bodyPr/>
        <a:lstStyle/>
        <a:p>
          <a:endParaRPr lang="ru-RU"/>
        </a:p>
      </dgm:t>
    </dgm:pt>
    <dgm:pt modelId="{B0BE41D7-4748-4AE9-B217-B93E6B88893A}" type="pres">
      <dgm:prSet presAssocID="{74F24209-200A-4528-91C4-F2183F57429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F1CA64-E7BC-4D06-A5FB-F7EB68EF78E1}" type="pres">
      <dgm:prSet presAssocID="{5BE0CBD1-52A8-4329-A7D9-EAAFC7576665}" presName="posSpace" presStyleCnt="0"/>
      <dgm:spPr/>
    </dgm:pt>
    <dgm:pt modelId="{4C4E67F9-B21C-43E6-AA6A-0AA454115BA0}" type="pres">
      <dgm:prSet presAssocID="{5BE0CBD1-52A8-4329-A7D9-EAAFC7576665}" presName="vertFlow" presStyleCnt="0"/>
      <dgm:spPr/>
    </dgm:pt>
    <dgm:pt modelId="{E75C2FDB-29B8-4977-A90C-38E809BD46D6}" type="pres">
      <dgm:prSet presAssocID="{5BE0CBD1-52A8-4329-A7D9-EAAFC7576665}" presName="topSpace" presStyleCnt="0"/>
      <dgm:spPr/>
    </dgm:pt>
    <dgm:pt modelId="{EAFC2688-857B-456D-86B5-250C66B90415}" type="pres">
      <dgm:prSet presAssocID="{5BE0CBD1-52A8-4329-A7D9-EAAFC7576665}" presName="firstComp" presStyleCnt="0"/>
      <dgm:spPr/>
    </dgm:pt>
    <dgm:pt modelId="{E76B538B-F489-440B-A460-B490DB9C22C2}" type="pres">
      <dgm:prSet presAssocID="{5BE0CBD1-52A8-4329-A7D9-EAAFC7576665}" presName="firstChild" presStyleLbl="bgAccFollowNode1" presStyleIdx="0" presStyleCnt="6" custScaleX="127485" custScaleY="121348" custLinFactNeighborX="2314" custLinFactNeighborY="31039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A8AA827-5F81-441B-AEEA-7493B6E838CB}" type="pres">
      <dgm:prSet presAssocID="{5BE0CBD1-52A8-4329-A7D9-EAAFC7576665}" presName="firstChildTx" presStyleLbl="bgAccFollowNode1" presStyleIdx="0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E8756E58-BA9B-4EC4-A2EB-86C2597ED13A}" type="pres">
      <dgm:prSet presAssocID="{94A4B652-04B5-4C3A-80FC-2510D60A1640}" presName="comp" presStyleCnt="0"/>
      <dgm:spPr/>
    </dgm:pt>
    <dgm:pt modelId="{96329209-C09E-470E-A485-B1FE77043E38}" type="pres">
      <dgm:prSet presAssocID="{94A4B652-04B5-4C3A-80FC-2510D60A1640}" presName="child" presStyleLbl="bgAccFollowNode1" presStyleIdx="1" presStyleCnt="6" custScaleX="136786" custScaleY="118643" custLinFactNeighborX="27159" custLinFactNeighborY="31139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DAF5F65-0CDA-469E-9242-BAEF205864D6}" type="pres">
      <dgm:prSet presAssocID="{94A4B652-04B5-4C3A-80FC-2510D60A1640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FA546-1841-46BA-A196-CACC8F9CF5FB}" type="pres">
      <dgm:prSet presAssocID="{5BE0CBD1-52A8-4329-A7D9-EAAFC7576665}" presName="negSpace" presStyleCnt="0"/>
      <dgm:spPr/>
    </dgm:pt>
    <dgm:pt modelId="{B7EBDB1A-157A-4829-9EDD-4275CFD0EAFD}" type="pres">
      <dgm:prSet presAssocID="{5BE0CBD1-52A8-4329-A7D9-EAAFC7576665}" presName="circle" presStyleLbl="node1" presStyleIdx="0" presStyleCnt="2" custScaleX="153518" custScaleY="72545" custLinFactX="-43744" custLinFactNeighborX="-100000" custLinFactNeighborY="-33341"/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615F88E-9CAE-465D-816B-745FE5489B09}" type="pres">
      <dgm:prSet presAssocID="{F2F47685-31A2-4B57-9094-73E41D46D5DF}" presName="transSpace" presStyleCnt="0"/>
      <dgm:spPr/>
    </dgm:pt>
    <dgm:pt modelId="{941596E0-0177-49D6-B3A0-DC1DAA39AB5E}" type="pres">
      <dgm:prSet presAssocID="{4E7FB3C8-720E-4EFE-899C-61ED87F67D76}" presName="posSpace" presStyleCnt="0"/>
      <dgm:spPr/>
    </dgm:pt>
    <dgm:pt modelId="{F7396E97-C10C-4C47-B53E-7CE6BD2BA1D5}" type="pres">
      <dgm:prSet presAssocID="{4E7FB3C8-720E-4EFE-899C-61ED87F67D76}" presName="vertFlow" presStyleCnt="0"/>
      <dgm:spPr/>
    </dgm:pt>
    <dgm:pt modelId="{3085F644-ADEB-410A-967C-9D06BC56A219}" type="pres">
      <dgm:prSet presAssocID="{4E7FB3C8-720E-4EFE-899C-61ED87F67D76}" presName="topSpace" presStyleCnt="0"/>
      <dgm:spPr/>
    </dgm:pt>
    <dgm:pt modelId="{92598267-9E16-4805-88EB-86FF3260DF21}" type="pres">
      <dgm:prSet presAssocID="{4E7FB3C8-720E-4EFE-899C-61ED87F67D76}" presName="firstComp" presStyleCnt="0"/>
      <dgm:spPr/>
    </dgm:pt>
    <dgm:pt modelId="{D63287FC-4D57-4E29-A15B-50CC8DA9DF2B}" type="pres">
      <dgm:prSet presAssocID="{4E7FB3C8-720E-4EFE-899C-61ED87F67D76}" presName="firstChild" presStyleLbl="bgAccFollowNode1" presStyleIdx="2" presStyleCnt="6" custScaleX="144414" custScaleY="111941" custLinFactNeighborX="-304" custLinFactNeighborY="20886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5314A2D-0213-49F3-8D7A-B35885605FB3}" type="pres">
      <dgm:prSet presAssocID="{4E7FB3C8-720E-4EFE-899C-61ED87F67D76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7289A-E9E8-4C50-A810-598AA04FD78F}" type="pres">
      <dgm:prSet presAssocID="{8F1A74F7-C9B5-4881-AD02-2CB9544F2804}" presName="comp" presStyleCnt="0"/>
      <dgm:spPr/>
    </dgm:pt>
    <dgm:pt modelId="{C82CCCFA-5E98-45E3-9B56-4C8F80930ED0}" type="pres">
      <dgm:prSet presAssocID="{8F1A74F7-C9B5-4881-AD02-2CB9544F2804}" presName="child" presStyleLbl="bgAccFollowNode1" presStyleIdx="3" presStyleCnt="6" custScaleX="151826" custLinFactNeighborX="-34650" custLinFactNeighborY="20886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9090AB2-B022-4C89-84FF-5EE7719EB063}" type="pres">
      <dgm:prSet presAssocID="{8F1A74F7-C9B5-4881-AD02-2CB9544F2804}" presName="childTx" presStyleLbl="bgAccFollowNode1" presStyleIdx="3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128F618-5FAC-4CD8-9D00-0517B659889A}" type="pres">
      <dgm:prSet presAssocID="{38C265D1-9ED7-4DFA-94E3-CEE8910A8351}" presName="comp" presStyleCnt="0"/>
      <dgm:spPr/>
    </dgm:pt>
    <dgm:pt modelId="{63F6D87B-F79A-4568-9421-11CA67D11320}" type="pres">
      <dgm:prSet presAssocID="{38C265D1-9ED7-4DFA-94E3-CEE8910A8351}" presName="child" presStyleLbl="bgAccFollowNode1" presStyleIdx="4" presStyleCnt="6" custScaleX="145643" custScaleY="86569" custLinFactNeighborX="-3263" custLinFactNeighborY="18650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4A09526B-F1D2-41F6-B9DF-51D0FE671CB1}" type="pres">
      <dgm:prSet presAssocID="{38C265D1-9ED7-4DFA-94E3-CEE8910A8351}" presName="childTx" presStyleLbl="bgAccFollowNode1" presStyleIdx="4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400E14C6-0D04-4C0E-9A69-D9857C4CFF46}" type="pres">
      <dgm:prSet presAssocID="{3EF29636-3541-4FB9-A803-8DC5BF41B0BE}" presName="comp" presStyleCnt="0"/>
      <dgm:spPr/>
    </dgm:pt>
    <dgm:pt modelId="{78440731-D427-4A6F-BBD9-957600FA49A2}" type="pres">
      <dgm:prSet presAssocID="{3EF29636-3541-4FB9-A803-8DC5BF41B0BE}" presName="child" presStyleLbl="bgAccFollowNode1" presStyleIdx="5" presStyleCnt="6" custScaleX="153122" custScaleY="92084" custLinFactNeighborX="-56720" custLinFactNeighborY="19744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C580083-C567-4280-9BA9-D1D94A9001D7}" type="pres">
      <dgm:prSet presAssocID="{3EF29636-3541-4FB9-A803-8DC5BF41B0BE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31F64-1E03-4017-9F69-4AA31959AB12}" type="pres">
      <dgm:prSet presAssocID="{4E7FB3C8-720E-4EFE-899C-61ED87F67D76}" presName="negSpace" presStyleCnt="0"/>
      <dgm:spPr/>
    </dgm:pt>
    <dgm:pt modelId="{8EA0D35A-93CF-4684-B04A-876E2BB435C9}" type="pres">
      <dgm:prSet presAssocID="{4E7FB3C8-720E-4EFE-899C-61ED87F67D76}" presName="circle" presStyleLbl="node1" presStyleIdx="1" presStyleCnt="2" custScaleX="240780" custScaleY="70455" custLinFactX="-32325" custLinFactNeighborX="-100000" custLinFactNeighborY="-2559"/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3321174E-99F0-406A-AF06-DF305F460569}" srcId="{4E7FB3C8-720E-4EFE-899C-61ED87F67D76}" destId="{86AF5563-C5FC-4F3B-AFD8-4962BB798A84}" srcOrd="0" destOrd="0" parTransId="{1D030218-584E-4BCA-AA7A-18EBF9AE7DA5}" sibTransId="{4A605C09-A720-431E-AFF5-F24A7C5C9A2D}"/>
    <dgm:cxn modelId="{84668990-0DAB-49AC-8B64-C24F314B2962}" type="presOf" srcId="{86AF5563-C5FC-4F3B-AFD8-4962BB798A84}" destId="{D63287FC-4D57-4E29-A15B-50CC8DA9DF2B}" srcOrd="0" destOrd="0" presId="urn:microsoft.com/office/officeart/2005/8/layout/hList9"/>
    <dgm:cxn modelId="{C0C0FB5A-06A5-4EE8-908D-562DC74BABA7}" srcId="{74F24209-200A-4528-91C4-F2183F57429A}" destId="{5BE0CBD1-52A8-4329-A7D9-EAAFC7576665}" srcOrd="0" destOrd="0" parTransId="{DEC6B359-528B-47A3-95B2-73912168E381}" sibTransId="{F2F47685-31A2-4B57-9094-73E41D46D5DF}"/>
    <dgm:cxn modelId="{B61AF4C3-0017-474F-8E2D-A95B934A3028}" type="presOf" srcId="{38C265D1-9ED7-4DFA-94E3-CEE8910A8351}" destId="{4A09526B-F1D2-41F6-B9DF-51D0FE671CB1}" srcOrd="1" destOrd="0" presId="urn:microsoft.com/office/officeart/2005/8/layout/hList9"/>
    <dgm:cxn modelId="{E6523B11-642B-44C5-918C-C7FD436845BA}" type="presOf" srcId="{94A4B652-04B5-4C3A-80FC-2510D60A1640}" destId="{96329209-C09E-470E-A485-B1FE77043E38}" srcOrd="0" destOrd="0" presId="urn:microsoft.com/office/officeart/2005/8/layout/hList9"/>
    <dgm:cxn modelId="{E4CC674F-6806-477A-80BA-DDAB310F5695}" type="presOf" srcId="{2C9DA328-0C67-4908-BE93-8F67710273EF}" destId="{E76B538B-F489-440B-A460-B490DB9C22C2}" srcOrd="0" destOrd="0" presId="urn:microsoft.com/office/officeart/2005/8/layout/hList9"/>
    <dgm:cxn modelId="{F6158BA7-45C9-4ADF-99FC-7557620DB7FB}" type="presOf" srcId="{4E7FB3C8-720E-4EFE-899C-61ED87F67D76}" destId="{8EA0D35A-93CF-4684-B04A-876E2BB435C9}" srcOrd="0" destOrd="0" presId="urn:microsoft.com/office/officeart/2005/8/layout/hList9"/>
    <dgm:cxn modelId="{2C925273-02FD-471B-84B1-F4A535A126B3}" type="presOf" srcId="{74F24209-200A-4528-91C4-F2183F57429A}" destId="{B0BE41D7-4748-4AE9-B217-B93E6B88893A}" srcOrd="0" destOrd="0" presId="urn:microsoft.com/office/officeart/2005/8/layout/hList9"/>
    <dgm:cxn modelId="{C8133F4F-321D-4B8C-9580-4E4384A9D25D}" srcId="{5BE0CBD1-52A8-4329-A7D9-EAAFC7576665}" destId="{2C9DA328-0C67-4908-BE93-8F67710273EF}" srcOrd="0" destOrd="0" parTransId="{B7947587-D32E-489E-BE2F-61BECC093F7B}" sibTransId="{C73493F0-E1A7-4049-BD4D-0F120E0D31B1}"/>
    <dgm:cxn modelId="{56830720-25DE-4BB8-8D83-5E86456BE8F5}" type="presOf" srcId="{38C265D1-9ED7-4DFA-94E3-CEE8910A8351}" destId="{63F6D87B-F79A-4568-9421-11CA67D11320}" srcOrd="0" destOrd="0" presId="urn:microsoft.com/office/officeart/2005/8/layout/hList9"/>
    <dgm:cxn modelId="{2EA26A41-B5DA-4A81-A841-ADE7A014E335}" srcId="{5BE0CBD1-52A8-4329-A7D9-EAAFC7576665}" destId="{94A4B652-04B5-4C3A-80FC-2510D60A1640}" srcOrd="1" destOrd="0" parTransId="{1F983FFD-7844-4E0E-BF39-F01E235561BE}" sibTransId="{E923651B-320F-42B7-8937-F72DAAB9BEDA}"/>
    <dgm:cxn modelId="{C1893E6F-6645-4A4F-AE22-F4B32228D8E2}" type="presOf" srcId="{86AF5563-C5FC-4F3B-AFD8-4962BB798A84}" destId="{A5314A2D-0213-49F3-8D7A-B35885605FB3}" srcOrd="1" destOrd="0" presId="urn:microsoft.com/office/officeart/2005/8/layout/hList9"/>
    <dgm:cxn modelId="{7C0BA15E-BFDE-4C95-9E78-0974D203D890}" type="presOf" srcId="{5BE0CBD1-52A8-4329-A7D9-EAAFC7576665}" destId="{B7EBDB1A-157A-4829-9EDD-4275CFD0EAFD}" srcOrd="0" destOrd="0" presId="urn:microsoft.com/office/officeart/2005/8/layout/hList9"/>
    <dgm:cxn modelId="{C43DCAFE-368F-44DB-9792-51C3AE2450E9}" type="presOf" srcId="{8F1A74F7-C9B5-4881-AD02-2CB9544F2804}" destId="{79090AB2-B022-4C89-84FF-5EE7719EB063}" srcOrd="1" destOrd="0" presId="urn:microsoft.com/office/officeart/2005/8/layout/hList9"/>
    <dgm:cxn modelId="{E20FEFBC-90BC-46F5-9F93-BF02E01F8E0B}" type="presOf" srcId="{2C9DA328-0C67-4908-BE93-8F67710273EF}" destId="{7A8AA827-5F81-441B-AEEA-7493B6E838CB}" srcOrd="1" destOrd="0" presId="urn:microsoft.com/office/officeart/2005/8/layout/hList9"/>
    <dgm:cxn modelId="{7EF39EC5-75A5-46E3-8107-E717004E7D16}" srcId="{4E7FB3C8-720E-4EFE-899C-61ED87F67D76}" destId="{3EF29636-3541-4FB9-A803-8DC5BF41B0BE}" srcOrd="3" destOrd="0" parTransId="{7E81D373-E105-47EB-85F6-0839050F7AE9}" sibTransId="{AEC5CA89-7CE9-414B-97EA-6065F3CB0584}"/>
    <dgm:cxn modelId="{82EECBFA-7EC7-479D-AE35-B4F66C81D207}" type="presOf" srcId="{94A4B652-04B5-4C3A-80FC-2510D60A1640}" destId="{FDAF5F65-0CDA-469E-9242-BAEF205864D6}" srcOrd="1" destOrd="0" presId="urn:microsoft.com/office/officeart/2005/8/layout/hList9"/>
    <dgm:cxn modelId="{3C268763-9A74-4777-8B48-94959D10A430}" srcId="{4E7FB3C8-720E-4EFE-899C-61ED87F67D76}" destId="{38C265D1-9ED7-4DFA-94E3-CEE8910A8351}" srcOrd="2" destOrd="0" parTransId="{6881CD82-2E81-4102-9FD6-4328D69F7F03}" sibTransId="{65A79E22-4FA8-4728-8FF9-96BD69C739F4}"/>
    <dgm:cxn modelId="{EEEFEFFA-9153-4EF9-81EF-0F64717CA3CF}" type="presOf" srcId="{8F1A74F7-C9B5-4881-AD02-2CB9544F2804}" destId="{C82CCCFA-5E98-45E3-9B56-4C8F80930ED0}" srcOrd="0" destOrd="0" presId="urn:microsoft.com/office/officeart/2005/8/layout/hList9"/>
    <dgm:cxn modelId="{D3F87125-1E4F-47F8-A968-73CACC979CD2}" srcId="{4E7FB3C8-720E-4EFE-899C-61ED87F67D76}" destId="{8F1A74F7-C9B5-4881-AD02-2CB9544F2804}" srcOrd="1" destOrd="0" parTransId="{B2CAFA81-323A-41B9-A0E9-8A392B6CAAE1}" sibTransId="{AD612B7D-70F1-40EE-8F5D-7CA4309A5511}"/>
    <dgm:cxn modelId="{8F1DDEAD-A4A5-46F2-A61D-EDD27D3FC158}" type="presOf" srcId="{3EF29636-3541-4FB9-A803-8DC5BF41B0BE}" destId="{78440731-D427-4A6F-BBD9-957600FA49A2}" srcOrd="0" destOrd="0" presId="urn:microsoft.com/office/officeart/2005/8/layout/hList9"/>
    <dgm:cxn modelId="{83B862C7-D95A-4C88-8409-16E7B10AE270}" srcId="{74F24209-200A-4528-91C4-F2183F57429A}" destId="{4E7FB3C8-720E-4EFE-899C-61ED87F67D76}" srcOrd="1" destOrd="0" parTransId="{8BCA4469-A2C8-4D6C-86CD-E775A0A81C0A}" sibTransId="{C6257B17-028F-4089-975E-71BC19890655}"/>
    <dgm:cxn modelId="{5544550C-2260-4916-838F-12971275BAD6}" type="presOf" srcId="{3EF29636-3541-4FB9-A803-8DC5BF41B0BE}" destId="{9C580083-C567-4280-9BA9-D1D94A9001D7}" srcOrd="1" destOrd="0" presId="urn:microsoft.com/office/officeart/2005/8/layout/hList9"/>
    <dgm:cxn modelId="{FB510C9F-3D9B-4818-BFEA-05C389DEBC3E}" type="presParOf" srcId="{B0BE41D7-4748-4AE9-B217-B93E6B88893A}" destId="{C7F1CA64-E7BC-4D06-A5FB-F7EB68EF78E1}" srcOrd="0" destOrd="0" presId="urn:microsoft.com/office/officeart/2005/8/layout/hList9"/>
    <dgm:cxn modelId="{3A905FB9-6728-493B-874E-BCA3DDFD377E}" type="presParOf" srcId="{B0BE41D7-4748-4AE9-B217-B93E6B88893A}" destId="{4C4E67F9-B21C-43E6-AA6A-0AA454115BA0}" srcOrd="1" destOrd="0" presId="urn:microsoft.com/office/officeart/2005/8/layout/hList9"/>
    <dgm:cxn modelId="{5ACCA571-C6A8-4EE2-B424-0C3D624636ED}" type="presParOf" srcId="{4C4E67F9-B21C-43E6-AA6A-0AA454115BA0}" destId="{E75C2FDB-29B8-4977-A90C-38E809BD46D6}" srcOrd="0" destOrd="0" presId="urn:microsoft.com/office/officeart/2005/8/layout/hList9"/>
    <dgm:cxn modelId="{3F6D5D90-9368-4276-B8C2-C7FD8268BDBF}" type="presParOf" srcId="{4C4E67F9-B21C-43E6-AA6A-0AA454115BA0}" destId="{EAFC2688-857B-456D-86B5-250C66B90415}" srcOrd="1" destOrd="0" presId="urn:microsoft.com/office/officeart/2005/8/layout/hList9"/>
    <dgm:cxn modelId="{7FA894FA-6E73-4D48-9EE1-ACC06F0854E4}" type="presParOf" srcId="{EAFC2688-857B-456D-86B5-250C66B90415}" destId="{E76B538B-F489-440B-A460-B490DB9C22C2}" srcOrd="0" destOrd="0" presId="urn:microsoft.com/office/officeart/2005/8/layout/hList9"/>
    <dgm:cxn modelId="{387C7B87-6457-44A8-9F78-B1BBBB6C81FC}" type="presParOf" srcId="{EAFC2688-857B-456D-86B5-250C66B90415}" destId="{7A8AA827-5F81-441B-AEEA-7493B6E838CB}" srcOrd="1" destOrd="0" presId="urn:microsoft.com/office/officeart/2005/8/layout/hList9"/>
    <dgm:cxn modelId="{EB0894DA-FD22-4BB9-84BD-48EB6D59917B}" type="presParOf" srcId="{4C4E67F9-B21C-43E6-AA6A-0AA454115BA0}" destId="{E8756E58-BA9B-4EC4-A2EB-86C2597ED13A}" srcOrd="2" destOrd="0" presId="urn:microsoft.com/office/officeart/2005/8/layout/hList9"/>
    <dgm:cxn modelId="{90019B21-528E-4281-B63C-255C0BC45EB2}" type="presParOf" srcId="{E8756E58-BA9B-4EC4-A2EB-86C2597ED13A}" destId="{96329209-C09E-470E-A485-B1FE77043E38}" srcOrd="0" destOrd="0" presId="urn:microsoft.com/office/officeart/2005/8/layout/hList9"/>
    <dgm:cxn modelId="{B489D8E8-1508-4C6A-AD61-F5989A1FBDC7}" type="presParOf" srcId="{E8756E58-BA9B-4EC4-A2EB-86C2597ED13A}" destId="{FDAF5F65-0CDA-469E-9242-BAEF205864D6}" srcOrd="1" destOrd="0" presId="urn:microsoft.com/office/officeart/2005/8/layout/hList9"/>
    <dgm:cxn modelId="{A0637D90-5FFF-4FDF-B33C-EAA78FD61AFE}" type="presParOf" srcId="{B0BE41D7-4748-4AE9-B217-B93E6B88893A}" destId="{8F9FA546-1841-46BA-A196-CACC8F9CF5FB}" srcOrd="2" destOrd="0" presId="urn:microsoft.com/office/officeart/2005/8/layout/hList9"/>
    <dgm:cxn modelId="{60666376-E25A-4AE5-9BF7-7486E935ED74}" type="presParOf" srcId="{B0BE41D7-4748-4AE9-B217-B93E6B88893A}" destId="{B7EBDB1A-157A-4829-9EDD-4275CFD0EAFD}" srcOrd="3" destOrd="0" presId="urn:microsoft.com/office/officeart/2005/8/layout/hList9"/>
    <dgm:cxn modelId="{CA98A511-5A89-48A8-87F0-56251BDCFEC6}" type="presParOf" srcId="{B0BE41D7-4748-4AE9-B217-B93E6B88893A}" destId="{F615F88E-9CAE-465D-816B-745FE5489B09}" srcOrd="4" destOrd="0" presId="urn:microsoft.com/office/officeart/2005/8/layout/hList9"/>
    <dgm:cxn modelId="{2FD5ABF1-20C6-4A17-8C93-4768595E7A9D}" type="presParOf" srcId="{B0BE41D7-4748-4AE9-B217-B93E6B88893A}" destId="{941596E0-0177-49D6-B3A0-DC1DAA39AB5E}" srcOrd="5" destOrd="0" presId="urn:microsoft.com/office/officeart/2005/8/layout/hList9"/>
    <dgm:cxn modelId="{5D78B93B-5CCD-4950-BBA0-95FB2705469C}" type="presParOf" srcId="{B0BE41D7-4748-4AE9-B217-B93E6B88893A}" destId="{F7396E97-C10C-4C47-B53E-7CE6BD2BA1D5}" srcOrd="6" destOrd="0" presId="urn:microsoft.com/office/officeart/2005/8/layout/hList9"/>
    <dgm:cxn modelId="{2ABF8B1E-53D0-4918-9115-8C70DD1D90CC}" type="presParOf" srcId="{F7396E97-C10C-4C47-B53E-7CE6BD2BA1D5}" destId="{3085F644-ADEB-410A-967C-9D06BC56A219}" srcOrd="0" destOrd="0" presId="urn:microsoft.com/office/officeart/2005/8/layout/hList9"/>
    <dgm:cxn modelId="{E5869A92-69FB-43EE-B129-A84C6C389392}" type="presParOf" srcId="{F7396E97-C10C-4C47-B53E-7CE6BD2BA1D5}" destId="{92598267-9E16-4805-88EB-86FF3260DF21}" srcOrd="1" destOrd="0" presId="urn:microsoft.com/office/officeart/2005/8/layout/hList9"/>
    <dgm:cxn modelId="{5E0F9332-882C-4024-A15A-A73802D6ECAC}" type="presParOf" srcId="{92598267-9E16-4805-88EB-86FF3260DF21}" destId="{D63287FC-4D57-4E29-A15B-50CC8DA9DF2B}" srcOrd="0" destOrd="0" presId="urn:microsoft.com/office/officeart/2005/8/layout/hList9"/>
    <dgm:cxn modelId="{D9D29DC0-27DB-4555-B7D7-209624D937CC}" type="presParOf" srcId="{92598267-9E16-4805-88EB-86FF3260DF21}" destId="{A5314A2D-0213-49F3-8D7A-B35885605FB3}" srcOrd="1" destOrd="0" presId="urn:microsoft.com/office/officeart/2005/8/layout/hList9"/>
    <dgm:cxn modelId="{FAF91859-523F-4906-8E85-FE2FC594808B}" type="presParOf" srcId="{F7396E97-C10C-4C47-B53E-7CE6BD2BA1D5}" destId="{90E7289A-E9E8-4C50-A810-598AA04FD78F}" srcOrd="2" destOrd="0" presId="urn:microsoft.com/office/officeart/2005/8/layout/hList9"/>
    <dgm:cxn modelId="{FFDE65F5-8E72-4630-9003-95BAC5483146}" type="presParOf" srcId="{90E7289A-E9E8-4C50-A810-598AA04FD78F}" destId="{C82CCCFA-5E98-45E3-9B56-4C8F80930ED0}" srcOrd="0" destOrd="0" presId="urn:microsoft.com/office/officeart/2005/8/layout/hList9"/>
    <dgm:cxn modelId="{50E88DE5-4869-4375-A9BC-4AF3AFAD0E0D}" type="presParOf" srcId="{90E7289A-E9E8-4C50-A810-598AA04FD78F}" destId="{79090AB2-B022-4C89-84FF-5EE7719EB063}" srcOrd="1" destOrd="0" presId="urn:microsoft.com/office/officeart/2005/8/layout/hList9"/>
    <dgm:cxn modelId="{0D0CA347-6715-4029-8F0A-BB1A507C24D4}" type="presParOf" srcId="{F7396E97-C10C-4C47-B53E-7CE6BD2BA1D5}" destId="{C128F618-5FAC-4CD8-9D00-0517B659889A}" srcOrd="3" destOrd="0" presId="urn:microsoft.com/office/officeart/2005/8/layout/hList9"/>
    <dgm:cxn modelId="{580B6FF1-3AB0-4227-BB4E-DDA61342469F}" type="presParOf" srcId="{C128F618-5FAC-4CD8-9D00-0517B659889A}" destId="{63F6D87B-F79A-4568-9421-11CA67D11320}" srcOrd="0" destOrd="0" presId="urn:microsoft.com/office/officeart/2005/8/layout/hList9"/>
    <dgm:cxn modelId="{B004195E-57F9-4F86-9411-46C438F5C59B}" type="presParOf" srcId="{C128F618-5FAC-4CD8-9D00-0517B659889A}" destId="{4A09526B-F1D2-41F6-B9DF-51D0FE671CB1}" srcOrd="1" destOrd="0" presId="urn:microsoft.com/office/officeart/2005/8/layout/hList9"/>
    <dgm:cxn modelId="{23DC9B12-3EB5-46C3-8884-8AF106D41F84}" type="presParOf" srcId="{F7396E97-C10C-4C47-B53E-7CE6BD2BA1D5}" destId="{400E14C6-0D04-4C0E-9A69-D9857C4CFF46}" srcOrd="4" destOrd="0" presId="urn:microsoft.com/office/officeart/2005/8/layout/hList9"/>
    <dgm:cxn modelId="{EB8D90EF-8ED2-46B0-83CD-C26AF7D65A1E}" type="presParOf" srcId="{400E14C6-0D04-4C0E-9A69-D9857C4CFF46}" destId="{78440731-D427-4A6F-BBD9-957600FA49A2}" srcOrd="0" destOrd="0" presId="urn:microsoft.com/office/officeart/2005/8/layout/hList9"/>
    <dgm:cxn modelId="{8D2F92CA-2E84-4171-A0DA-131BAE958603}" type="presParOf" srcId="{400E14C6-0D04-4C0E-9A69-D9857C4CFF46}" destId="{9C580083-C567-4280-9BA9-D1D94A9001D7}" srcOrd="1" destOrd="0" presId="urn:microsoft.com/office/officeart/2005/8/layout/hList9"/>
    <dgm:cxn modelId="{02508FA1-30F3-43B7-971F-9B08C555F779}" type="presParOf" srcId="{B0BE41D7-4748-4AE9-B217-B93E6B88893A}" destId="{DF431F64-1E03-4017-9F69-4AA31959AB12}" srcOrd="7" destOrd="0" presId="urn:microsoft.com/office/officeart/2005/8/layout/hList9"/>
    <dgm:cxn modelId="{C47D2B9E-D2DF-48CA-A253-D4003EE72E49}" type="presParOf" srcId="{B0BE41D7-4748-4AE9-B217-B93E6B88893A}" destId="{8EA0D35A-93CF-4684-B04A-876E2BB435C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D8E4F-18D6-4EE7-88F0-2C7F146BACB0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1B6710-8C9C-4D53-BB6A-558965EF36AB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Скрывают свои переживания за положительными эмоциями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A51F8EF-0E19-49AF-AFF4-ED3C0DB16463}" type="parTrans" cxnId="{01FB0441-E14F-4885-97A8-00DCE9052957}">
      <dgm:prSet/>
      <dgm:spPr/>
      <dgm:t>
        <a:bodyPr/>
        <a:lstStyle/>
        <a:p>
          <a:endParaRPr lang="ru-RU"/>
        </a:p>
      </dgm:t>
    </dgm:pt>
    <dgm:pt modelId="{FB3FEA32-2005-49A0-A912-4A81D2E94193}" type="sibTrans" cxnId="{01FB0441-E14F-4885-97A8-00DCE9052957}">
      <dgm:prSet/>
      <dgm:spPr/>
      <dgm:t>
        <a:bodyPr/>
        <a:lstStyle/>
        <a:p>
          <a:endParaRPr lang="ru-RU"/>
        </a:p>
      </dgm:t>
    </dgm:pt>
    <dgm:pt modelId="{F4D3B03B-EBF1-4DCC-9877-3D9A7775935B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Эмоционально нестабильны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9C69471-80B3-4BAD-9134-8BF36BC657AA}" type="parTrans" cxnId="{DAF242D3-AB7A-4E31-AA62-15C696E95484}">
      <dgm:prSet/>
      <dgm:spPr/>
      <dgm:t>
        <a:bodyPr/>
        <a:lstStyle/>
        <a:p>
          <a:endParaRPr lang="ru-RU"/>
        </a:p>
      </dgm:t>
    </dgm:pt>
    <dgm:pt modelId="{BDBDB996-5067-4447-8DE8-1FC97A7B6315}" type="sibTrans" cxnId="{DAF242D3-AB7A-4E31-AA62-15C696E95484}">
      <dgm:prSet/>
      <dgm:spPr/>
      <dgm:t>
        <a:bodyPr/>
        <a:lstStyle/>
        <a:p>
          <a:endParaRPr lang="ru-RU"/>
        </a:p>
      </dgm:t>
    </dgm:pt>
    <dgm:pt modelId="{1821B408-EC3A-4ED9-8761-F44BB84B5750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Психо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-эмоционально напряжены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FA9EDE1-B040-4A87-AD82-332C927F3904}" type="parTrans" cxnId="{37F82136-2F26-493E-995A-669E98C306DD}">
      <dgm:prSet/>
      <dgm:spPr/>
      <dgm:t>
        <a:bodyPr/>
        <a:lstStyle/>
        <a:p>
          <a:endParaRPr lang="ru-RU"/>
        </a:p>
      </dgm:t>
    </dgm:pt>
    <dgm:pt modelId="{AAB95276-AABB-45E6-AEA0-4244D5BAADAF}" type="sibTrans" cxnId="{37F82136-2F26-493E-995A-669E98C306DD}">
      <dgm:prSet/>
      <dgm:spPr/>
      <dgm:t>
        <a:bodyPr/>
        <a:lstStyle/>
        <a:p>
          <a:endParaRPr lang="ru-RU"/>
        </a:p>
      </dgm:t>
    </dgm:pt>
    <dgm:pt modelId="{2E9001F7-5F2E-43B9-B090-2350F997D62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Необузданность поведения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A6EDF0A-99E4-4F4F-A727-0BDF3788B4ED}" type="parTrans" cxnId="{388DF6B4-531E-439A-95A2-43D9BE31E471}">
      <dgm:prSet/>
      <dgm:spPr/>
      <dgm:t>
        <a:bodyPr/>
        <a:lstStyle/>
        <a:p>
          <a:endParaRPr lang="ru-RU"/>
        </a:p>
      </dgm:t>
    </dgm:pt>
    <dgm:pt modelId="{9E4E98C5-3F87-49C3-BAE4-D82520A07331}" type="sibTrans" cxnId="{388DF6B4-531E-439A-95A2-43D9BE31E471}">
      <dgm:prSet/>
      <dgm:spPr/>
      <dgm:t>
        <a:bodyPr/>
        <a:lstStyle/>
        <a:p>
          <a:endParaRPr lang="ru-RU"/>
        </a:p>
      </dgm:t>
    </dgm:pt>
    <dgm:pt modelId="{054B64EA-24F6-4AD3-947A-023F679E741B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Импульсивны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83A8A8C-2154-49B7-A49B-FB98D0DE1EC8}" type="parTrans" cxnId="{79C48F2B-D497-4FCB-8136-6D36F2ED11D8}">
      <dgm:prSet/>
      <dgm:spPr/>
      <dgm:t>
        <a:bodyPr/>
        <a:lstStyle/>
        <a:p>
          <a:endParaRPr lang="ru-RU"/>
        </a:p>
      </dgm:t>
    </dgm:pt>
    <dgm:pt modelId="{B8368B52-47EB-4BA2-9F24-F5CC0F287C74}" type="sibTrans" cxnId="{79C48F2B-D497-4FCB-8136-6D36F2ED11D8}">
      <dgm:prSet/>
      <dgm:spPr/>
      <dgm:t>
        <a:bodyPr/>
        <a:lstStyle/>
        <a:p>
          <a:endParaRPr lang="ru-RU"/>
        </a:p>
      </dgm:t>
    </dgm:pt>
    <dgm:pt modelId="{36A8C966-37DC-4E38-B129-2A916F2EA1FE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Перенапряжены  за счет чрезмерного самоконтроля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51B38CD-26D7-4CE1-A7C0-CE80421364A9}" type="parTrans" cxnId="{43B525B8-891D-4DE9-B091-764995F4FFAE}">
      <dgm:prSet/>
      <dgm:spPr/>
      <dgm:t>
        <a:bodyPr/>
        <a:lstStyle/>
        <a:p>
          <a:endParaRPr lang="ru-RU"/>
        </a:p>
      </dgm:t>
    </dgm:pt>
    <dgm:pt modelId="{1AE2F34E-18ED-47D7-A1A3-D2EA47E9E848}" type="sibTrans" cxnId="{43B525B8-891D-4DE9-B091-764995F4FFAE}">
      <dgm:prSet/>
      <dgm:spPr/>
      <dgm:t>
        <a:bodyPr/>
        <a:lstStyle/>
        <a:p>
          <a:endParaRPr lang="ru-RU"/>
        </a:p>
      </dgm:t>
    </dgm:pt>
    <dgm:pt modelId="{CF34E1DF-EC53-4B0A-B602-3F75DBDE56C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 сосредоточены– живут одним моментом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F45FDD8-2F75-4850-9A9F-46310C69615A}" type="parTrans" cxnId="{3850EC84-7D14-49A3-AA56-80E44593FE22}">
      <dgm:prSet/>
      <dgm:spPr/>
      <dgm:t>
        <a:bodyPr/>
        <a:lstStyle/>
        <a:p>
          <a:endParaRPr lang="ru-RU"/>
        </a:p>
      </dgm:t>
    </dgm:pt>
    <dgm:pt modelId="{001E4BFB-4854-425C-8484-131F328D9A10}" type="sibTrans" cxnId="{3850EC84-7D14-49A3-AA56-80E44593FE22}">
      <dgm:prSet/>
      <dgm:spPr/>
      <dgm:t>
        <a:bodyPr/>
        <a:lstStyle/>
        <a:p>
          <a:endParaRPr lang="ru-RU"/>
        </a:p>
      </dgm:t>
    </dgm:pt>
    <dgm:pt modelId="{0B24CD7B-EEA3-4A27-8B3D-100CDA878F90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Преподносят себя только с положительной стороны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6F72C0C-9690-4496-8EBE-D7AC40700949}" type="parTrans" cxnId="{323143C7-1863-4C5F-8667-C4893CCB9F73}">
      <dgm:prSet/>
      <dgm:spPr/>
      <dgm:t>
        <a:bodyPr/>
        <a:lstStyle/>
        <a:p>
          <a:endParaRPr lang="ru-RU"/>
        </a:p>
      </dgm:t>
    </dgm:pt>
    <dgm:pt modelId="{C364F05F-F6B1-494F-A5DA-569E1E430330}" type="sibTrans" cxnId="{323143C7-1863-4C5F-8667-C4893CCB9F73}">
      <dgm:prSet/>
      <dgm:spPr/>
      <dgm:t>
        <a:bodyPr/>
        <a:lstStyle/>
        <a:p>
          <a:endParaRPr lang="ru-RU"/>
        </a:p>
      </dgm:t>
    </dgm:pt>
    <dgm:pt modelId="{C969C770-FB34-4C68-971E-BAE469F81279}">
      <dgm:prSet phldrT="[Текст]"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Часто выдают желаемое за действительное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F13BEDE-855B-4228-A511-1E50C703100F}" type="parTrans" cxnId="{A1E8EA36-C92D-440C-8611-AAF37844ABC5}">
      <dgm:prSet/>
      <dgm:spPr/>
      <dgm:t>
        <a:bodyPr/>
        <a:lstStyle/>
        <a:p>
          <a:endParaRPr lang="ru-RU"/>
        </a:p>
      </dgm:t>
    </dgm:pt>
    <dgm:pt modelId="{079DFA46-FF6C-47F8-A677-D160628D52C7}" type="sibTrans" cxnId="{A1E8EA36-C92D-440C-8611-AAF37844ABC5}">
      <dgm:prSet/>
      <dgm:spPr/>
      <dgm:t>
        <a:bodyPr/>
        <a:lstStyle/>
        <a:p>
          <a:endParaRPr lang="ru-RU"/>
        </a:p>
      </dgm:t>
    </dgm:pt>
    <dgm:pt modelId="{4E9B4BC2-2761-461A-A09A-37F3FDE2CB29}" type="pres">
      <dgm:prSet presAssocID="{1A2D8E4F-18D6-4EE7-88F0-2C7F146BAC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17ECD-977C-47EB-A9EE-C3BA81497D57}" type="pres">
      <dgm:prSet presAssocID="{221B6710-8C9C-4D53-BB6A-558965EF36AB}" presName="node" presStyleLbl="node1" presStyleIdx="0" presStyleCnt="9" custScaleX="180697" custScaleY="18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0D564-C104-4FDB-8CEC-82E6BFA0F680}" type="pres">
      <dgm:prSet presAssocID="{221B6710-8C9C-4D53-BB6A-558965EF36AB}" presName="spNode" presStyleCnt="0"/>
      <dgm:spPr/>
    </dgm:pt>
    <dgm:pt modelId="{748E0F1F-7883-46BA-B385-62CBBEB0C13A}" type="pres">
      <dgm:prSet presAssocID="{FB3FEA32-2005-49A0-A912-4A81D2E94193}" presName="sibTrans" presStyleLbl="sibTrans1D1" presStyleIdx="0" presStyleCnt="9"/>
      <dgm:spPr/>
      <dgm:t>
        <a:bodyPr/>
        <a:lstStyle/>
        <a:p>
          <a:endParaRPr lang="ru-RU"/>
        </a:p>
      </dgm:t>
    </dgm:pt>
    <dgm:pt modelId="{034D097E-0015-46C2-A7D3-FFADEF663F11}" type="pres">
      <dgm:prSet presAssocID="{F4D3B03B-EBF1-4DCC-9877-3D9A7775935B}" presName="node" presStyleLbl="node1" presStyleIdx="1" presStyleCnt="9" custScaleX="17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E309F-FF1B-4740-96D7-EA38A3CB897D}" type="pres">
      <dgm:prSet presAssocID="{F4D3B03B-EBF1-4DCC-9877-3D9A7775935B}" presName="spNode" presStyleCnt="0"/>
      <dgm:spPr/>
    </dgm:pt>
    <dgm:pt modelId="{A6DAB6F6-0198-4DCF-9B75-261552E09C2C}" type="pres">
      <dgm:prSet presAssocID="{BDBDB996-5067-4447-8DE8-1FC97A7B6315}" presName="sibTrans" presStyleLbl="sibTrans1D1" presStyleIdx="1" presStyleCnt="9"/>
      <dgm:spPr/>
      <dgm:t>
        <a:bodyPr/>
        <a:lstStyle/>
        <a:p>
          <a:endParaRPr lang="ru-RU"/>
        </a:p>
      </dgm:t>
    </dgm:pt>
    <dgm:pt modelId="{1D2241BD-D50F-4E48-8876-3A5D590DF9FC}" type="pres">
      <dgm:prSet presAssocID="{1821B408-EC3A-4ED9-8761-F44BB84B5750}" presName="node" presStyleLbl="node1" presStyleIdx="2" presStyleCnt="9" custScaleX="166923" custScaleY="172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256E6-1484-4D69-AA4D-EB04F5050D6B}" type="pres">
      <dgm:prSet presAssocID="{1821B408-EC3A-4ED9-8761-F44BB84B5750}" presName="spNode" presStyleCnt="0"/>
      <dgm:spPr/>
    </dgm:pt>
    <dgm:pt modelId="{4DAB623E-4ABA-4260-8D6F-AFFC00108861}" type="pres">
      <dgm:prSet presAssocID="{AAB95276-AABB-45E6-AEA0-4244D5BAADAF}" presName="sibTrans" presStyleLbl="sibTrans1D1" presStyleIdx="2" presStyleCnt="9"/>
      <dgm:spPr/>
      <dgm:t>
        <a:bodyPr/>
        <a:lstStyle/>
        <a:p>
          <a:endParaRPr lang="ru-RU"/>
        </a:p>
      </dgm:t>
    </dgm:pt>
    <dgm:pt modelId="{863F0EF0-B111-4B76-9AFB-A5288CE768A0}" type="pres">
      <dgm:prSet presAssocID="{2E9001F7-5F2E-43B9-B090-2350F997D621}" presName="node" presStyleLbl="node1" presStyleIdx="3" presStyleCnt="9" custScaleX="186466" custRadScaleRad="100732" custRadScaleInc="68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F9888-1365-4D36-86A9-247D3F07E248}" type="pres">
      <dgm:prSet presAssocID="{2E9001F7-5F2E-43B9-B090-2350F997D621}" presName="spNode" presStyleCnt="0"/>
      <dgm:spPr/>
    </dgm:pt>
    <dgm:pt modelId="{74E3AC10-A06B-46B1-8EFD-3814790CCA6B}" type="pres">
      <dgm:prSet presAssocID="{9E4E98C5-3F87-49C3-BAE4-D82520A07331}" presName="sibTrans" presStyleLbl="sibTrans1D1" presStyleIdx="3" presStyleCnt="9"/>
      <dgm:spPr/>
      <dgm:t>
        <a:bodyPr/>
        <a:lstStyle/>
        <a:p>
          <a:endParaRPr lang="ru-RU"/>
        </a:p>
      </dgm:t>
    </dgm:pt>
    <dgm:pt modelId="{933D582D-52B5-42BF-B7C0-5AD2EFF953F3}" type="pres">
      <dgm:prSet presAssocID="{054B64EA-24F6-4AD3-947A-023F679E741B}" presName="node" presStyleLbl="node1" presStyleIdx="4" presStyleCnt="9" custScaleX="187498" custRadScaleRad="101228" custRadScaleInc="-8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6E397-D8CA-4516-8FEE-2C06647894FA}" type="pres">
      <dgm:prSet presAssocID="{054B64EA-24F6-4AD3-947A-023F679E741B}" presName="spNode" presStyleCnt="0"/>
      <dgm:spPr/>
    </dgm:pt>
    <dgm:pt modelId="{4BEB109C-2DBF-4192-8E17-4C2EE025F5C7}" type="pres">
      <dgm:prSet presAssocID="{B8368B52-47EB-4BA2-9F24-F5CC0F287C74}" presName="sibTrans" presStyleLbl="sibTrans1D1" presStyleIdx="4" presStyleCnt="9"/>
      <dgm:spPr/>
      <dgm:t>
        <a:bodyPr/>
        <a:lstStyle/>
        <a:p>
          <a:endParaRPr lang="ru-RU"/>
        </a:p>
      </dgm:t>
    </dgm:pt>
    <dgm:pt modelId="{F2CD6930-B4D1-46D4-9212-9C77CD920A78}" type="pres">
      <dgm:prSet presAssocID="{36A8C966-37DC-4E38-B129-2A916F2EA1FE}" presName="node" presStyleLbl="node1" presStyleIdx="5" presStyleCnt="9" custScaleX="194612" custScaleY="129712" custRadScaleRad="97479" custRadScaleInc="-66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60867-5F63-4334-A712-7419856D2FFF}" type="pres">
      <dgm:prSet presAssocID="{36A8C966-37DC-4E38-B129-2A916F2EA1FE}" presName="spNode" presStyleCnt="0"/>
      <dgm:spPr/>
    </dgm:pt>
    <dgm:pt modelId="{766EE58F-860C-4594-B68C-179664C00668}" type="pres">
      <dgm:prSet presAssocID="{1AE2F34E-18ED-47D7-A1A3-D2EA47E9E848}" presName="sibTrans" presStyleLbl="sibTrans1D1" presStyleIdx="5" presStyleCnt="9"/>
      <dgm:spPr/>
      <dgm:t>
        <a:bodyPr/>
        <a:lstStyle/>
        <a:p>
          <a:endParaRPr lang="ru-RU"/>
        </a:p>
      </dgm:t>
    </dgm:pt>
    <dgm:pt modelId="{88E5C59E-338E-4A0B-871C-3DDCF457EE0A}" type="pres">
      <dgm:prSet presAssocID="{CF34E1DF-EC53-4B0A-B602-3F75DBDE56CD}" presName="node" presStyleLbl="node1" presStyleIdx="6" presStyleCnt="9" custScaleX="168948" custScaleY="134710" custRadScaleRad="97189" custRadScaleInc="56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B89A-0966-44D2-8A1C-5DF5A3737781}" type="pres">
      <dgm:prSet presAssocID="{CF34E1DF-EC53-4B0A-B602-3F75DBDE56CD}" presName="spNode" presStyleCnt="0"/>
      <dgm:spPr/>
    </dgm:pt>
    <dgm:pt modelId="{0F240975-70F7-4D30-99D6-ED3560E85EEB}" type="pres">
      <dgm:prSet presAssocID="{001E4BFB-4854-425C-8484-131F328D9A10}" presName="sibTrans" presStyleLbl="sibTrans1D1" presStyleIdx="6" presStyleCnt="9"/>
      <dgm:spPr/>
      <dgm:t>
        <a:bodyPr/>
        <a:lstStyle/>
        <a:p>
          <a:endParaRPr lang="ru-RU"/>
        </a:p>
      </dgm:t>
    </dgm:pt>
    <dgm:pt modelId="{E5F508C3-A92B-4ACF-9A3E-DE129A1F6F4F}" type="pres">
      <dgm:prSet presAssocID="{0B24CD7B-EEA3-4A27-8B3D-100CDA878F90}" presName="node" presStyleLbl="node1" presStyleIdx="7" presStyleCnt="9" custScaleX="155341" custScaleY="183331" custRadScaleRad="98058" custRadScaleInc="-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283F9-B597-40B2-8B04-F5E521A52075}" type="pres">
      <dgm:prSet presAssocID="{0B24CD7B-EEA3-4A27-8B3D-100CDA878F90}" presName="spNode" presStyleCnt="0"/>
      <dgm:spPr/>
    </dgm:pt>
    <dgm:pt modelId="{DD757B8C-57D2-4BFC-A446-B8E46515BFD8}" type="pres">
      <dgm:prSet presAssocID="{C364F05F-F6B1-494F-A5DA-569E1E430330}" presName="sibTrans" presStyleLbl="sibTrans1D1" presStyleIdx="7" presStyleCnt="9"/>
      <dgm:spPr/>
      <dgm:t>
        <a:bodyPr/>
        <a:lstStyle/>
        <a:p>
          <a:endParaRPr lang="ru-RU"/>
        </a:p>
      </dgm:t>
    </dgm:pt>
    <dgm:pt modelId="{F57B555C-4903-4634-AC4D-03CDE3B1FC80}" type="pres">
      <dgm:prSet presAssocID="{C969C770-FB34-4C68-971E-BAE469F81279}" presName="node" presStyleLbl="node1" presStyleIdx="8" presStyleCnt="9" custScaleX="169599" custRadScaleRad="98585" custRadScaleInc="-17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3ED51-E9FD-4FDB-99FB-9D506EDFEA28}" type="pres">
      <dgm:prSet presAssocID="{C969C770-FB34-4C68-971E-BAE469F81279}" presName="spNode" presStyleCnt="0"/>
      <dgm:spPr/>
    </dgm:pt>
    <dgm:pt modelId="{0AA2D12D-EA00-4E47-80F2-EEDBEB99BB9A}" type="pres">
      <dgm:prSet presAssocID="{079DFA46-FF6C-47F8-A677-D160628D52C7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B87A1A80-9591-45EF-A54A-6BEB26533A78}" type="presOf" srcId="{FB3FEA32-2005-49A0-A912-4A81D2E94193}" destId="{748E0F1F-7883-46BA-B385-62CBBEB0C13A}" srcOrd="0" destOrd="0" presId="urn:microsoft.com/office/officeart/2005/8/layout/cycle6"/>
    <dgm:cxn modelId="{E3F16B73-ECDE-4864-AE4A-81F834AC483D}" type="presOf" srcId="{2E9001F7-5F2E-43B9-B090-2350F997D621}" destId="{863F0EF0-B111-4B76-9AFB-A5288CE768A0}" srcOrd="0" destOrd="0" presId="urn:microsoft.com/office/officeart/2005/8/layout/cycle6"/>
    <dgm:cxn modelId="{37F82136-2F26-493E-995A-669E98C306DD}" srcId="{1A2D8E4F-18D6-4EE7-88F0-2C7F146BACB0}" destId="{1821B408-EC3A-4ED9-8761-F44BB84B5750}" srcOrd="2" destOrd="0" parTransId="{3FA9EDE1-B040-4A87-AD82-332C927F3904}" sibTransId="{AAB95276-AABB-45E6-AEA0-4244D5BAADAF}"/>
    <dgm:cxn modelId="{C7DFC423-9D08-4103-8E32-CBA012A997C2}" type="presOf" srcId="{C364F05F-F6B1-494F-A5DA-569E1E430330}" destId="{DD757B8C-57D2-4BFC-A446-B8E46515BFD8}" srcOrd="0" destOrd="0" presId="urn:microsoft.com/office/officeart/2005/8/layout/cycle6"/>
    <dgm:cxn modelId="{115AE112-0CFC-4224-AAB2-4FC34B91209B}" type="presOf" srcId="{9E4E98C5-3F87-49C3-BAE4-D82520A07331}" destId="{74E3AC10-A06B-46B1-8EFD-3814790CCA6B}" srcOrd="0" destOrd="0" presId="urn:microsoft.com/office/officeart/2005/8/layout/cycle6"/>
    <dgm:cxn modelId="{388DF6B4-531E-439A-95A2-43D9BE31E471}" srcId="{1A2D8E4F-18D6-4EE7-88F0-2C7F146BACB0}" destId="{2E9001F7-5F2E-43B9-B090-2350F997D621}" srcOrd="3" destOrd="0" parTransId="{5A6EDF0A-99E4-4F4F-A727-0BDF3788B4ED}" sibTransId="{9E4E98C5-3F87-49C3-BAE4-D82520A07331}"/>
    <dgm:cxn modelId="{A09C9EA0-ADCB-4FF1-8CC3-FB84B568ECC5}" type="presOf" srcId="{AAB95276-AABB-45E6-AEA0-4244D5BAADAF}" destId="{4DAB623E-4ABA-4260-8D6F-AFFC00108861}" srcOrd="0" destOrd="0" presId="urn:microsoft.com/office/officeart/2005/8/layout/cycle6"/>
    <dgm:cxn modelId="{E3536243-8AE0-4C3E-B108-7D7650C34802}" type="presOf" srcId="{1821B408-EC3A-4ED9-8761-F44BB84B5750}" destId="{1D2241BD-D50F-4E48-8876-3A5D590DF9FC}" srcOrd="0" destOrd="0" presId="urn:microsoft.com/office/officeart/2005/8/layout/cycle6"/>
    <dgm:cxn modelId="{CE4DEE6F-48F9-4089-B4A6-C5EEE1772501}" type="presOf" srcId="{C969C770-FB34-4C68-971E-BAE469F81279}" destId="{F57B555C-4903-4634-AC4D-03CDE3B1FC80}" srcOrd="0" destOrd="0" presId="urn:microsoft.com/office/officeart/2005/8/layout/cycle6"/>
    <dgm:cxn modelId="{DAF242D3-AB7A-4E31-AA62-15C696E95484}" srcId="{1A2D8E4F-18D6-4EE7-88F0-2C7F146BACB0}" destId="{F4D3B03B-EBF1-4DCC-9877-3D9A7775935B}" srcOrd="1" destOrd="0" parTransId="{19C69471-80B3-4BAD-9134-8BF36BC657AA}" sibTransId="{BDBDB996-5067-4447-8DE8-1FC97A7B6315}"/>
    <dgm:cxn modelId="{323143C7-1863-4C5F-8667-C4893CCB9F73}" srcId="{1A2D8E4F-18D6-4EE7-88F0-2C7F146BACB0}" destId="{0B24CD7B-EEA3-4A27-8B3D-100CDA878F90}" srcOrd="7" destOrd="0" parTransId="{36F72C0C-9690-4496-8EBE-D7AC40700949}" sibTransId="{C364F05F-F6B1-494F-A5DA-569E1E430330}"/>
    <dgm:cxn modelId="{E97E6406-6377-4060-A924-96BF3C2CA957}" type="presOf" srcId="{1A2D8E4F-18D6-4EE7-88F0-2C7F146BACB0}" destId="{4E9B4BC2-2761-461A-A09A-37F3FDE2CB29}" srcOrd="0" destOrd="0" presId="urn:microsoft.com/office/officeart/2005/8/layout/cycle6"/>
    <dgm:cxn modelId="{6D71138E-6BEA-4BF3-B719-D01A92B6A4E7}" type="presOf" srcId="{B8368B52-47EB-4BA2-9F24-F5CC0F287C74}" destId="{4BEB109C-2DBF-4192-8E17-4C2EE025F5C7}" srcOrd="0" destOrd="0" presId="urn:microsoft.com/office/officeart/2005/8/layout/cycle6"/>
    <dgm:cxn modelId="{79C48F2B-D497-4FCB-8136-6D36F2ED11D8}" srcId="{1A2D8E4F-18D6-4EE7-88F0-2C7F146BACB0}" destId="{054B64EA-24F6-4AD3-947A-023F679E741B}" srcOrd="4" destOrd="0" parTransId="{C83A8A8C-2154-49B7-A49B-FB98D0DE1EC8}" sibTransId="{B8368B52-47EB-4BA2-9F24-F5CC0F287C74}"/>
    <dgm:cxn modelId="{43B525B8-891D-4DE9-B091-764995F4FFAE}" srcId="{1A2D8E4F-18D6-4EE7-88F0-2C7F146BACB0}" destId="{36A8C966-37DC-4E38-B129-2A916F2EA1FE}" srcOrd="5" destOrd="0" parTransId="{451B38CD-26D7-4CE1-A7C0-CE80421364A9}" sibTransId="{1AE2F34E-18ED-47D7-A1A3-D2EA47E9E848}"/>
    <dgm:cxn modelId="{9528919E-3920-4AC5-BBCC-510AB347DAD8}" type="presOf" srcId="{001E4BFB-4854-425C-8484-131F328D9A10}" destId="{0F240975-70F7-4D30-99D6-ED3560E85EEB}" srcOrd="0" destOrd="0" presId="urn:microsoft.com/office/officeart/2005/8/layout/cycle6"/>
    <dgm:cxn modelId="{50848474-F2C1-46FD-B1E7-EBDAB9F57B0E}" type="presOf" srcId="{CF34E1DF-EC53-4B0A-B602-3F75DBDE56CD}" destId="{88E5C59E-338E-4A0B-871C-3DDCF457EE0A}" srcOrd="0" destOrd="0" presId="urn:microsoft.com/office/officeart/2005/8/layout/cycle6"/>
    <dgm:cxn modelId="{6A97D68C-127F-48E3-AC2E-0948F442727D}" type="presOf" srcId="{0B24CD7B-EEA3-4A27-8B3D-100CDA878F90}" destId="{E5F508C3-A92B-4ACF-9A3E-DE129A1F6F4F}" srcOrd="0" destOrd="0" presId="urn:microsoft.com/office/officeart/2005/8/layout/cycle6"/>
    <dgm:cxn modelId="{C6ED166A-5A68-436A-AC2D-31165009FD06}" type="presOf" srcId="{BDBDB996-5067-4447-8DE8-1FC97A7B6315}" destId="{A6DAB6F6-0198-4DCF-9B75-261552E09C2C}" srcOrd="0" destOrd="0" presId="urn:microsoft.com/office/officeart/2005/8/layout/cycle6"/>
    <dgm:cxn modelId="{E6BF4276-8C36-40DE-879E-680BFFC94A36}" type="presOf" srcId="{221B6710-8C9C-4D53-BB6A-558965EF36AB}" destId="{D4417ECD-977C-47EB-A9EE-C3BA81497D57}" srcOrd="0" destOrd="0" presId="urn:microsoft.com/office/officeart/2005/8/layout/cycle6"/>
    <dgm:cxn modelId="{5BEA7E06-3019-4BD4-98F5-766DEBB26FEF}" type="presOf" srcId="{079DFA46-FF6C-47F8-A677-D160628D52C7}" destId="{0AA2D12D-EA00-4E47-80F2-EEDBEB99BB9A}" srcOrd="0" destOrd="0" presId="urn:microsoft.com/office/officeart/2005/8/layout/cycle6"/>
    <dgm:cxn modelId="{01FB0441-E14F-4885-97A8-00DCE9052957}" srcId="{1A2D8E4F-18D6-4EE7-88F0-2C7F146BACB0}" destId="{221B6710-8C9C-4D53-BB6A-558965EF36AB}" srcOrd="0" destOrd="0" parTransId="{BA51F8EF-0E19-49AF-AFF4-ED3C0DB16463}" sibTransId="{FB3FEA32-2005-49A0-A912-4A81D2E94193}"/>
    <dgm:cxn modelId="{A1E8EA36-C92D-440C-8611-AAF37844ABC5}" srcId="{1A2D8E4F-18D6-4EE7-88F0-2C7F146BACB0}" destId="{C969C770-FB34-4C68-971E-BAE469F81279}" srcOrd="8" destOrd="0" parTransId="{8F13BEDE-855B-4228-A511-1E50C703100F}" sibTransId="{079DFA46-FF6C-47F8-A677-D160628D52C7}"/>
    <dgm:cxn modelId="{D54C1088-A8E4-49ED-867C-FC895A846BDB}" type="presOf" srcId="{36A8C966-37DC-4E38-B129-2A916F2EA1FE}" destId="{F2CD6930-B4D1-46D4-9212-9C77CD920A78}" srcOrd="0" destOrd="0" presId="urn:microsoft.com/office/officeart/2005/8/layout/cycle6"/>
    <dgm:cxn modelId="{A9C26B37-CF8F-499D-8D4E-6475C6393D47}" type="presOf" srcId="{F4D3B03B-EBF1-4DCC-9877-3D9A7775935B}" destId="{034D097E-0015-46C2-A7D3-FFADEF663F11}" srcOrd="0" destOrd="0" presId="urn:microsoft.com/office/officeart/2005/8/layout/cycle6"/>
    <dgm:cxn modelId="{483453B7-97AC-4771-9792-2CFBE962AC8F}" type="presOf" srcId="{1AE2F34E-18ED-47D7-A1A3-D2EA47E9E848}" destId="{766EE58F-860C-4594-B68C-179664C00668}" srcOrd="0" destOrd="0" presId="urn:microsoft.com/office/officeart/2005/8/layout/cycle6"/>
    <dgm:cxn modelId="{3850EC84-7D14-49A3-AA56-80E44593FE22}" srcId="{1A2D8E4F-18D6-4EE7-88F0-2C7F146BACB0}" destId="{CF34E1DF-EC53-4B0A-B602-3F75DBDE56CD}" srcOrd="6" destOrd="0" parTransId="{9F45FDD8-2F75-4850-9A9F-46310C69615A}" sibTransId="{001E4BFB-4854-425C-8484-131F328D9A10}"/>
    <dgm:cxn modelId="{312F454F-E117-49EA-A52B-864D02E12C30}" type="presOf" srcId="{054B64EA-24F6-4AD3-947A-023F679E741B}" destId="{933D582D-52B5-42BF-B7C0-5AD2EFF953F3}" srcOrd="0" destOrd="0" presId="urn:microsoft.com/office/officeart/2005/8/layout/cycle6"/>
    <dgm:cxn modelId="{916145A2-F943-4248-8BAF-F4775EAB014E}" type="presParOf" srcId="{4E9B4BC2-2761-461A-A09A-37F3FDE2CB29}" destId="{D4417ECD-977C-47EB-A9EE-C3BA81497D57}" srcOrd="0" destOrd="0" presId="urn:microsoft.com/office/officeart/2005/8/layout/cycle6"/>
    <dgm:cxn modelId="{E19AA9B8-A713-4966-865E-B1E333C14549}" type="presParOf" srcId="{4E9B4BC2-2761-461A-A09A-37F3FDE2CB29}" destId="{62F0D564-C104-4FDB-8CEC-82E6BFA0F680}" srcOrd="1" destOrd="0" presId="urn:microsoft.com/office/officeart/2005/8/layout/cycle6"/>
    <dgm:cxn modelId="{B6D51792-93D3-456B-BAB2-8211D484DBCF}" type="presParOf" srcId="{4E9B4BC2-2761-461A-A09A-37F3FDE2CB29}" destId="{748E0F1F-7883-46BA-B385-62CBBEB0C13A}" srcOrd="2" destOrd="0" presId="urn:microsoft.com/office/officeart/2005/8/layout/cycle6"/>
    <dgm:cxn modelId="{500A1CEB-139F-4833-ACAD-6D7D36B25993}" type="presParOf" srcId="{4E9B4BC2-2761-461A-A09A-37F3FDE2CB29}" destId="{034D097E-0015-46C2-A7D3-FFADEF663F11}" srcOrd="3" destOrd="0" presId="urn:microsoft.com/office/officeart/2005/8/layout/cycle6"/>
    <dgm:cxn modelId="{01273C8B-0443-44CD-B64D-2520F9BB3A5B}" type="presParOf" srcId="{4E9B4BC2-2761-461A-A09A-37F3FDE2CB29}" destId="{4DFE309F-FF1B-4740-96D7-EA38A3CB897D}" srcOrd="4" destOrd="0" presId="urn:microsoft.com/office/officeart/2005/8/layout/cycle6"/>
    <dgm:cxn modelId="{1E463A8D-48BE-4942-92B7-C24FE947A267}" type="presParOf" srcId="{4E9B4BC2-2761-461A-A09A-37F3FDE2CB29}" destId="{A6DAB6F6-0198-4DCF-9B75-261552E09C2C}" srcOrd="5" destOrd="0" presId="urn:microsoft.com/office/officeart/2005/8/layout/cycle6"/>
    <dgm:cxn modelId="{8B322AD9-A77F-4C69-9161-D7E6B30F5426}" type="presParOf" srcId="{4E9B4BC2-2761-461A-A09A-37F3FDE2CB29}" destId="{1D2241BD-D50F-4E48-8876-3A5D590DF9FC}" srcOrd="6" destOrd="0" presId="urn:microsoft.com/office/officeart/2005/8/layout/cycle6"/>
    <dgm:cxn modelId="{47029C77-1C35-41CB-AF20-DAF7CFC8A0C7}" type="presParOf" srcId="{4E9B4BC2-2761-461A-A09A-37F3FDE2CB29}" destId="{B64256E6-1484-4D69-AA4D-EB04F5050D6B}" srcOrd="7" destOrd="0" presId="urn:microsoft.com/office/officeart/2005/8/layout/cycle6"/>
    <dgm:cxn modelId="{0CEB08CF-F443-41B2-9B09-8BDC73595CA9}" type="presParOf" srcId="{4E9B4BC2-2761-461A-A09A-37F3FDE2CB29}" destId="{4DAB623E-4ABA-4260-8D6F-AFFC00108861}" srcOrd="8" destOrd="0" presId="urn:microsoft.com/office/officeart/2005/8/layout/cycle6"/>
    <dgm:cxn modelId="{AECEB24E-000F-42A8-9EF4-BF1488229BEA}" type="presParOf" srcId="{4E9B4BC2-2761-461A-A09A-37F3FDE2CB29}" destId="{863F0EF0-B111-4B76-9AFB-A5288CE768A0}" srcOrd="9" destOrd="0" presId="urn:microsoft.com/office/officeart/2005/8/layout/cycle6"/>
    <dgm:cxn modelId="{01E19078-B6DC-45FC-A704-A73A9531A112}" type="presParOf" srcId="{4E9B4BC2-2761-461A-A09A-37F3FDE2CB29}" destId="{8D8F9888-1365-4D36-86A9-247D3F07E248}" srcOrd="10" destOrd="0" presId="urn:microsoft.com/office/officeart/2005/8/layout/cycle6"/>
    <dgm:cxn modelId="{0403656E-2533-4892-8AC2-7794709FA076}" type="presParOf" srcId="{4E9B4BC2-2761-461A-A09A-37F3FDE2CB29}" destId="{74E3AC10-A06B-46B1-8EFD-3814790CCA6B}" srcOrd="11" destOrd="0" presId="urn:microsoft.com/office/officeart/2005/8/layout/cycle6"/>
    <dgm:cxn modelId="{9B3E4E1C-86E0-4EFE-BFB9-85AFE09C2EF7}" type="presParOf" srcId="{4E9B4BC2-2761-461A-A09A-37F3FDE2CB29}" destId="{933D582D-52B5-42BF-B7C0-5AD2EFF953F3}" srcOrd="12" destOrd="0" presId="urn:microsoft.com/office/officeart/2005/8/layout/cycle6"/>
    <dgm:cxn modelId="{E0AB204D-911C-48B4-8369-D2C00BBF2BDA}" type="presParOf" srcId="{4E9B4BC2-2761-461A-A09A-37F3FDE2CB29}" destId="{5A76E397-D8CA-4516-8FEE-2C06647894FA}" srcOrd="13" destOrd="0" presId="urn:microsoft.com/office/officeart/2005/8/layout/cycle6"/>
    <dgm:cxn modelId="{B6D8BF5B-DC9B-4C74-8348-DA1732433523}" type="presParOf" srcId="{4E9B4BC2-2761-461A-A09A-37F3FDE2CB29}" destId="{4BEB109C-2DBF-4192-8E17-4C2EE025F5C7}" srcOrd="14" destOrd="0" presId="urn:microsoft.com/office/officeart/2005/8/layout/cycle6"/>
    <dgm:cxn modelId="{448AA36B-E150-4EDD-A2C8-EC716E25E131}" type="presParOf" srcId="{4E9B4BC2-2761-461A-A09A-37F3FDE2CB29}" destId="{F2CD6930-B4D1-46D4-9212-9C77CD920A78}" srcOrd="15" destOrd="0" presId="urn:microsoft.com/office/officeart/2005/8/layout/cycle6"/>
    <dgm:cxn modelId="{CFE294A5-5B9A-4EF7-9746-F3F08F28FFB1}" type="presParOf" srcId="{4E9B4BC2-2761-461A-A09A-37F3FDE2CB29}" destId="{79D60867-5F63-4334-A712-7419856D2FFF}" srcOrd="16" destOrd="0" presId="urn:microsoft.com/office/officeart/2005/8/layout/cycle6"/>
    <dgm:cxn modelId="{4893285B-98AA-4F3A-89E6-F7A3D04859BB}" type="presParOf" srcId="{4E9B4BC2-2761-461A-A09A-37F3FDE2CB29}" destId="{766EE58F-860C-4594-B68C-179664C00668}" srcOrd="17" destOrd="0" presId="urn:microsoft.com/office/officeart/2005/8/layout/cycle6"/>
    <dgm:cxn modelId="{02997969-5386-4A9A-96CE-3C10D53FBF72}" type="presParOf" srcId="{4E9B4BC2-2761-461A-A09A-37F3FDE2CB29}" destId="{88E5C59E-338E-4A0B-871C-3DDCF457EE0A}" srcOrd="18" destOrd="0" presId="urn:microsoft.com/office/officeart/2005/8/layout/cycle6"/>
    <dgm:cxn modelId="{D004FBEF-CD9F-4F77-9F1C-A0217BDA5C94}" type="presParOf" srcId="{4E9B4BC2-2761-461A-A09A-37F3FDE2CB29}" destId="{EC24B89A-0966-44D2-8A1C-5DF5A3737781}" srcOrd="19" destOrd="0" presId="urn:microsoft.com/office/officeart/2005/8/layout/cycle6"/>
    <dgm:cxn modelId="{B09C423A-F04E-466E-8153-1BAF338A7265}" type="presParOf" srcId="{4E9B4BC2-2761-461A-A09A-37F3FDE2CB29}" destId="{0F240975-70F7-4D30-99D6-ED3560E85EEB}" srcOrd="20" destOrd="0" presId="urn:microsoft.com/office/officeart/2005/8/layout/cycle6"/>
    <dgm:cxn modelId="{8967A1D6-A471-4950-A566-00EDB949CFB9}" type="presParOf" srcId="{4E9B4BC2-2761-461A-A09A-37F3FDE2CB29}" destId="{E5F508C3-A92B-4ACF-9A3E-DE129A1F6F4F}" srcOrd="21" destOrd="0" presId="urn:microsoft.com/office/officeart/2005/8/layout/cycle6"/>
    <dgm:cxn modelId="{0E688C3F-C721-4148-A7B1-5046DEEA5ED4}" type="presParOf" srcId="{4E9B4BC2-2761-461A-A09A-37F3FDE2CB29}" destId="{53F283F9-B597-40B2-8B04-F5E521A52075}" srcOrd="22" destOrd="0" presId="urn:microsoft.com/office/officeart/2005/8/layout/cycle6"/>
    <dgm:cxn modelId="{72693C61-972C-458A-9FBA-C26C20EA9123}" type="presParOf" srcId="{4E9B4BC2-2761-461A-A09A-37F3FDE2CB29}" destId="{DD757B8C-57D2-4BFC-A446-B8E46515BFD8}" srcOrd="23" destOrd="0" presId="urn:microsoft.com/office/officeart/2005/8/layout/cycle6"/>
    <dgm:cxn modelId="{869C7130-14A5-4D00-80AA-4322E041FEC6}" type="presParOf" srcId="{4E9B4BC2-2761-461A-A09A-37F3FDE2CB29}" destId="{F57B555C-4903-4634-AC4D-03CDE3B1FC80}" srcOrd="24" destOrd="0" presId="urn:microsoft.com/office/officeart/2005/8/layout/cycle6"/>
    <dgm:cxn modelId="{8079F6DD-2FDD-41D1-9C60-6E19FC47D2D0}" type="presParOf" srcId="{4E9B4BC2-2761-461A-A09A-37F3FDE2CB29}" destId="{41E3ED51-E9FD-4FDB-99FB-9D506EDFEA28}" srcOrd="25" destOrd="0" presId="urn:microsoft.com/office/officeart/2005/8/layout/cycle6"/>
    <dgm:cxn modelId="{0482DBC6-C6F3-4184-A6E4-1C4B404A243F}" type="presParOf" srcId="{4E9B4BC2-2761-461A-A09A-37F3FDE2CB29}" destId="{0AA2D12D-EA00-4E47-80F2-EEDBEB99BB9A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17ECC-673A-4C44-A273-2E6EC1A145E0}" type="doc">
      <dgm:prSet loTypeId="urn:microsoft.com/office/officeart/2005/8/layout/matrix3" loCatId="matrix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01BA1-F98B-4348-8466-9FB75A8A398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10CC5-991A-44BD-B696-A8FEFA1ABA32}" type="parTrans" cxnId="{DA09D76C-B3CF-498D-A953-6D7243E68825}">
      <dgm:prSet/>
      <dgm:spPr/>
      <dgm:t>
        <a:bodyPr/>
        <a:lstStyle/>
        <a:p>
          <a:endParaRPr lang="ru-RU"/>
        </a:p>
      </dgm:t>
    </dgm:pt>
    <dgm:pt modelId="{B4B3C310-DA1C-4885-9362-D66188705376}" type="sibTrans" cxnId="{DA09D76C-B3CF-498D-A953-6D7243E68825}">
      <dgm:prSet/>
      <dgm:spPr/>
      <dgm:t>
        <a:bodyPr/>
        <a:lstStyle/>
        <a:p>
          <a:endParaRPr lang="ru-RU"/>
        </a:p>
      </dgm:t>
    </dgm:pt>
    <dgm:pt modelId="{63FF651E-8813-43CE-BDF4-A666A787911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E42FC-3F15-4C4A-A17D-59D54570A0D7}" type="parTrans" cxnId="{BDBD18A4-8C3D-4D7A-A60A-9D523CB756DD}">
      <dgm:prSet/>
      <dgm:spPr/>
      <dgm:t>
        <a:bodyPr/>
        <a:lstStyle/>
        <a:p>
          <a:endParaRPr lang="ru-RU"/>
        </a:p>
      </dgm:t>
    </dgm:pt>
    <dgm:pt modelId="{12D5D5C5-6DCB-400B-8733-6B9F530B1F32}" type="sibTrans" cxnId="{BDBD18A4-8C3D-4D7A-A60A-9D523CB756DD}">
      <dgm:prSet/>
      <dgm:spPr/>
      <dgm:t>
        <a:bodyPr/>
        <a:lstStyle/>
        <a:p>
          <a:endParaRPr lang="ru-RU"/>
        </a:p>
      </dgm:t>
    </dgm:pt>
    <dgm:pt modelId="{730AF903-5E31-4E6E-862A-297B55B5D24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занятия и тренинги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DA11-2D2C-43E4-88F2-C44E4DA199CB}" type="parTrans" cxnId="{4F557FB7-8355-4601-92E6-5C4E939E2249}">
      <dgm:prSet/>
      <dgm:spPr/>
      <dgm:t>
        <a:bodyPr/>
        <a:lstStyle/>
        <a:p>
          <a:endParaRPr lang="ru-RU"/>
        </a:p>
      </dgm:t>
    </dgm:pt>
    <dgm:pt modelId="{FC777168-1EAE-488A-BBD1-E309A4FAC913}" type="sibTrans" cxnId="{4F557FB7-8355-4601-92E6-5C4E939E2249}">
      <dgm:prSet/>
      <dgm:spPr/>
      <dgm:t>
        <a:bodyPr/>
        <a:lstStyle/>
        <a:p>
          <a:endParaRPr lang="ru-RU"/>
        </a:p>
      </dgm:t>
    </dgm:pt>
    <dgm:pt modelId="{D1BD2A50-B40B-488E-85EB-733720575D2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8F2F2-AE74-45E9-B938-8C2429FA6EB8}" type="parTrans" cxnId="{7D041111-972F-46B0-882A-808537369443}">
      <dgm:prSet/>
      <dgm:spPr/>
      <dgm:t>
        <a:bodyPr/>
        <a:lstStyle/>
        <a:p>
          <a:endParaRPr lang="ru-RU"/>
        </a:p>
      </dgm:t>
    </dgm:pt>
    <dgm:pt modelId="{A61F763F-D0BA-45A1-9D8F-52583F47F5AC}" type="sibTrans" cxnId="{7D041111-972F-46B0-882A-808537369443}">
      <dgm:prSet/>
      <dgm:spPr/>
      <dgm:t>
        <a:bodyPr/>
        <a:lstStyle/>
        <a:p>
          <a:endParaRPr lang="ru-RU"/>
        </a:p>
      </dgm:t>
    </dgm:pt>
    <dgm:pt modelId="{703E2668-C175-4629-B1FC-CBFF6421CD61}" type="pres">
      <dgm:prSet presAssocID="{BD717ECC-673A-4C44-A273-2E6EC1A145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0AF4B-050C-4DDA-B112-A7F55B581DF8}" type="pres">
      <dgm:prSet presAssocID="{BD717ECC-673A-4C44-A273-2E6EC1A145E0}" presName="diamond" presStyleLbl="bgShp" presStyleIdx="0" presStyleCnt="1" custLinFactNeighborX="-487" custLinFactNeighborY="3594"/>
      <dgm:spPr/>
    </dgm:pt>
    <dgm:pt modelId="{209FE8E8-F124-4C3A-8F06-1432FCFF6BA4}" type="pres">
      <dgm:prSet presAssocID="{BD717ECC-673A-4C44-A273-2E6EC1A145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02D6D-1B63-4341-A23C-8C864283CDE8}" type="pres">
      <dgm:prSet presAssocID="{BD717ECC-673A-4C44-A273-2E6EC1A145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6CA40-D3D2-4CD8-B47C-52FCDA933F7D}" type="pres">
      <dgm:prSet presAssocID="{BD717ECC-673A-4C44-A273-2E6EC1A145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73E4-0A27-438E-911E-EFDF823FAF92}" type="pres">
      <dgm:prSet presAssocID="{BD717ECC-673A-4C44-A273-2E6EC1A145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4156C-9060-448D-BAA0-6D0EBAB763FC}" type="presOf" srcId="{BD717ECC-673A-4C44-A273-2E6EC1A145E0}" destId="{703E2668-C175-4629-B1FC-CBFF6421CD61}" srcOrd="0" destOrd="0" presId="urn:microsoft.com/office/officeart/2005/8/layout/matrix3"/>
    <dgm:cxn modelId="{BDBD18A4-8C3D-4D7A-A60A-9D523CB756DD}" srcId="{BD717ECC-673A-4C44-A273-2E6EC1A145E0}" destId="{63FF651E-8813-43CE-BDF4-A666A7879116}" srcOrd="1" destOrd="0" parTransId="{5F3E42FC-3F15-4C4A-A17D-59D54570A0D7}" sibTransId="{12D5D5C5-6DCB-400B-8733-6B9F530B1F32}"/>
    <dgm:cxn modelId="{576163AA-0D0C-4E81-B981-BC299ECBEA31}" type="presOf" srcId="{63FF651E-8813-43CE-BDF4-A666A7879116}" destId="{9AE02D6D-1B63-4341-A23C-8C864283CDE8}" srcOrd="0" destOrd="0" presId="urn:microsoft.com/office/officeart/2005/8/layout/matrix3"/>
    <dgm:cxn modelId="{FAA1B53A-A256-442B-A91F-844023FABB97}" type="presOf" srcId="{D1BD2A50-B40B-488E-85EB-733720575D21}" destId="{040773E4-0A27-438E-911E-EFDF823FAF92}" srcOrd="0" destOrd="0" presId="urn:microsoft.com/office/officeart/2005/8/layout/matrix3"/>
    <dgm:cxn modelId="{3481B9F7-1C81-4848-B488-687EA8CC80D4}" type="presOf" srcId="{730AF903-5E31-4E6E-862A-297B55B5D24A}" destId="{5A86CA40-D3D2-4CD8-B47C-52FCDA933F7D}" srcOrd="0" destOrd="0" presId="urn:microsoft.com/office/officeart/2005/8/layout/matrix3"/>
    <dgm:cxn modelId="{4F557FB7-8355-4601-92E6-5C4E939E2249}" srcId="{BD717ECC-673A-4C44-A273-2E6EC1A145E0}" destId="{730AF903-5E31-4E6E-862A-297B55B5D24A}" srcOrd="2" destOrd="0" parTransId="{9A92DA11-2D2C-43E4-88F2-C44E4DA199CB}" sibTransId="{FC777168-1EAE-488A-BBD1-E309A4FAC913}"/>
    <dgm:cxn modelId="{25E12C1F-DFDE-4BE4-AD17-9C494D35FB64}" type="presOf" srcId="{13801BA1-F98B-4348-8466-9FB75A8A398E}" destId="{209FE8E8-F124-4C3A-8F06-1432FCFF6BA4}" srcOrd="0" destOrd="0" presId="urn:microsoft.com/office/officeart/2005/8/layout/matrix3"/>
    <dgm:cxn modelId="{7D041111-972F-46B0-882A-808537369443}" srcId="{BD717ECC-673A-4C44-A273-2E6EC1A145E0}" destId="{D1BD2A50-B40B-488E-85EB-733720575D21}" srcOrd="3" destOrd="0" parTransId="{5CD8F2F2-AE74-45E9-B938-8C2429FA6EB8}" sibTransId="{A61F763F-D0BA-45A1-9D8F-52583F47F5AC}"/>
    <dgm:cxn modelId="{DA09D76C-B3CF-498D-A953-6D7243E68825}" srcId="{BD717ECC-673A-4C44-A273-2E6EC1A145E0}" destId="{13801BA1-F98B-4348-8466-9FB75A8A398E}" srcOrd="0" destOrd="0" parTransId="{62F10CC5-991A-44BD-B696-A8FEFA1ABA32}" sibTransId="{B4B3C310-DA1C-4885-9362-D66188705376}"/>
    <dgm:cxn modelId="{F4CF2A1E-0B7B-41D3-BAC0-374DE3ED48F8}" type="presParOf" srcId="{703E2668-C175-4629-B1FC-CBFF6421CD61}" destId="{C940AF4B-050C-4DDA-B112-A7F55B581DF8}" srcOrd="0" destOrd="0" presId="urn:microsoft.com/office/officeart/2005/8/layout/matrix3"/>
    <dgm:cxn modelId="{6E4A7449-5ED8-4180-9EAE-C1561D3A8C7C}" type="presParOf" srcId="{703E2668-C175-4629-B1FC-CBFF6421CD61}" destId="{209FE8E8-F124-4C3A-8F06-1432FCFF6BA4}" srcOrd="1" destOrd="0" presId="urn:microsoft.com/office/officeart/2005/8/layout/matrix3"/>
    <dgm:cxn modelId="{76088743-1C11-480C-A08B-52D76797A809}" type="presParOf" srcId="{703E2668-C175-4629-B1FC-CBFF6421CD61}" destId="{9AE02D6D-1B63-4341-A23C-8C864283CDE8}" srcOrd="2" destOrd="0" presId="urn:microsoft.com/office/officeart/2005/8/layout/matrix3"/>
    <dgm:cxn modelId="{A2958E03-0BF0-40CA-ACFC-27D30E70F082}" type="presParOf" srcId="{703E2668-C175-4629-B1FC-CBFF6421CD61}" destId="{5A86CA40-D3D2-4CD8-B47C-52FCDA933F7D}" srcOrd="3" destOrd="0" presId="urn:microsoft.com/office/officeart/2005/8/layout/matrix3"/>
    <dgm:cxn modelId="{67B67A2E-91D5-47FE-BA07-ECAAF6EEBCC1}" type="presParOf" srcId="{703E2668-C175-4629-B1FC-CBFF6421CD61}" destId="{040773E4-0A27-438E-911E-EFDF823FAF9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37882-7D51-4166-9492-8EE4D6CD7389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733CBB9C-CC95-473D-A98B-0208B91BF17B}">
      <dgm:prSet phldrT="[Текст]"/>
      <dgm:spPr/>
      <dgm:t>
        <a:bodyPr/>
        <a:lstStyle/>
        <a:p>
          <a:r>
            <a:rPr lang="ru-RU" dirty="0" smtClean="0"/>
            <a:t>Облегчает проведение диагностики</a:t>
          </a:r>
          <a:endParaRPr lang="ru-RU" dirty="0"/>
        </a:p>
      </dgm:t>
    </dgm:pt>
    <dgm:pt modelId="{B35F896B-17A1-4188-AF46-9558DC028FE8}" type="parTrans" cxnId="{3C206352-858A-4E37-AE3C-3984C37BD904}">
      <dgm:prSet/>
      <dgm:spPr/>
      <dgm:t>
        <a:bodyPr/>
        <a:lstStyle/>
        <a:p>
          <a:endParaRPr lang="ru-RU"/>
        </a:p>
      </dgm:t>
    </dgm:pt>
    <dgm:pt modelId="{685C503A-666A-4A92-B195-3FCECC2FF9D1}" type="sibTrans" cxnId="{3C206352-858A-4E37-AE3C-3984C37BD904}">
      <dgm:prSet/>
      <dgm:spPr/>
      <dgm:t>
        <a:bodyPr/>
        <a:lstStyle/>
        <a:p>
          <a:endParaRPr lang="ru-RU"/>
        </a:p>
      </dgm:t>
    </dgm:pt>
    <dgm:pt modelId="{0AAF0B42-7091-4390-94A1-2032DC502004}">
      <dgm:prSet phldrT="[Текст]"/>
      <dgm:spPr/>
      <dgm:t>
        <a:bodyPr/>
        <a:lstStyle/>
        <a:p>
          <a:r>
            <a:rPr lang="ru-RU" dirty="0" smtClean="0"/>
            <a:t>Помогает подбору эффективного метода решения проблем</a:t>
          </a:r>
          <a:endParaRPr lang="ru-RU" dirty="0"/>
        </a:p>
      </dgm:t>
    </dgm:pt>
    <dgm:pt modelId="{D0DEA3EB-BA05-4AC3-8F7A-B1CE41084847}" type="parTrans" cxnId="{1F47EB65-8799-452E-9E1E-4F73F79F08CE}">
      <dgm:prSet/>
      <dgm:spPr/>
      <dgm:t>
        <a:bodyPr/>
        <a:lstStyle/>
        <a:p>
          <a:endParaRPr lang="ru-RU"/>
        </a:p>
      </dgm:t>
    </dgm:pt>
    <dgm:pt modelId="{A1C3030A-68EE-4C7C-9F41-DDF3B9DC82F3}" type="sibTrans" cxnId="{1F47EB65-8799-452E-9E1E-4F73F79F08CE}">
      <dgm:prSet/>
      <dgm:spPr/>
      <dgm:t>
        <a:bodyPr/>
        <a:lstStyle/>
        <a:p>
          <a:endParaRPr lang="ru-RU"/>
        </a:p>
      </dgm:t>
    </dgm:pt>
    <dgm:pt modelId="{154054D5-7306-4698-9BBD-6E66BCA2ED5F}">
      <dgm:prSet phldrT="[Текст]"/>
      <dgm:spPr/>
      <dgm:t>
        <a:bodyPr/>
        <a:lstStyle/>
        <a:p>
          <a:r>
            <a:rPr lang="ru-RU" smtClean="0"/>
            <a:t>Быстро и качественно выявляет проблему</a:t>
          </a:r>
          <a:endParaRPr lang="ru-RU" dirty="0" smtClean="0"/>
        </a:p>
        <a:p>
          <a:endParaRPr lang="ru-RU" dirty="0"/>
        </a:p>
      </dgm:t>
    </dgm:pt>
    <dgm:pt modelId="{84B7EA97-E787-458A-89AD-2E74A3F6C00F}" type="parTrans" cxnId="{74A14EAE-F8E2-4A67-AB7E-AEBCDB9927D8}">
      <dgm:prSet/>
      <dgm:spPr/>
      <dgm:t>
        <a:bodyPr/>
        <a:lstStyle/>
        <a:p>
          <a:endParaRPr lang="ru-RU"/>
        </a:p>
      </dgm:t>
    </dgm:pt>
    <dgm:pt modelId="{6439BA5C-B8DE-46B7-9D96-5A4687AE941E}" type="sibTrans" cxnId="{74A14EAE-F8E2-4A67-AB7E-AEBCDB9927D8}">
      <dgm:prSet/>
      <dgm:spPr/>
      <dgm:t>
        <a:bodyPr/>
        <a:lstStyle/>
        <a:p>
          <a:endParaRPr lang="ru-RU"/>
        </a:p>
      </dgm:t>
    </dgm:pt>
    <dgm:pt modelId="{7CFBD0CF-03E6-4E3D-AF96-95EE7953386F}" type="pres">
      <dgm:prSet presAssocID="{6B437882-7D51-4166-9492-8EE4D6CD7389}" presName="compositeShape" presStyleCnt="0">
        <dgm:presLayoutVars>
          <dgm:chMax val="7"/>
          <dgm:dir/>
          <dgm:resizeHandles val="exact"/>
        </dgm:presLayoutVars>
      </dgm:prSet>
      <dgm:spPr/>
    </dgm:pt>
    <dgm:pt modelId="{7BBFACAC-9B82-4F19-BBF0-ECAE790C3E8A}" type="pres">
      <dgm:prSet presAssocID="{733CBB9C-CC95-473D-A98B-0208B91BF17B}" presName="circ1" presStyleLbl="vennNode1" presStyleIdx="0" presStyleCnt="3"/>
      <dgm:spPr/>
      <dgm:t>
        <a:bodyPr/>
        <a:lstStyle/>
        <a:p>
          <a:endParaRPr lang="ru-RU"/>
        </a:p>
      </dgm:t>
    </dgm:pt>
    <dgm:pt modelId="{D95F1B73-44B5-4DB8-B827-8DF0468E4AD9}" type="pres">
      <dgm:prSet presAssocID="{733CBB9C-CC95-473D-A98B-0208B91BF1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4F2A9-1ADD-4004-9C1C-6360C0ECB48E}" type="pres">
      <dgm:prSet presAssocID="{0AAF0B42-7091-4390-94A1-2032DC502004}" presName="circ2" presStyleLbl="vennNode1" presStyleIdx="1" presStyleCnt="3"/>
      <dgm:spPr/>
      <dgm:t>
        <a:bodyPr/>
        <a:lstStyle/>
        <a:p>
          <a:endParaRPr lang="ru-RU"/>
        </a:p>
      </dgm:t>
    </dgm:pt>
    <dgm:pt modelId="{9E40211B-F041-4D79-94A3-7994984B5FF7}" type="pres">
      <dgm:prSet presAssocID="{0AAF0B42-7091-4390-94A1-2032DC5020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A816F-DFD1-4030-B9FC-6686D5B15A9A}" type="pres">
      <dgm:prSet presAssocID="{154054D5-7306-4698-9BBD-6E66BCA2ED5F}" presName="circ3" presStyleLbl="vennNode1" presStyleIdx="2" presStyleCnt="3"/>
      <dgm:spPr/>
      <dgm:t>
        <a:bodyPr/>
        <a:lstStyle/>
        <a:p>
          <a:endParaRPr lang="ru-RU"/>
        </a:p>
      </dgm:t>
    </dgm:pt>
    <dgm:pt modelId="{DB3E7AFB-6DE0-447F-8C9B-F7AE29D2272F}" type="pres">
      <dgm:prSet presAssocID="{154054D5-7306-4698-9BBD-6E66BCA2ED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4C1C5-E4B6-4C0E-A2CD-B48D07406C73}" type="presOf" srcId="{154054D5-7306-4698-9BBD-6E66BCA2ED5F}" destId="{DB3E7AFB-6DE0-447F-8C9B-F7AE29D2272F}" srcOrd="1" destOrd="0" presId="urn:microsoft.com/office/officeart/2005/8/layout/venn1"/>
    <dgm:cxn modelId="{F2186DD9-77E0-456A-AF51-F09D293951A1}" type="presOf" srcId="{154054D5-7306-4698-9BBD-6E66BCA2ED5F}" destId="{6A4A816F-DFD1-4030-B9FC-6686D5B15A9A}" srcOrd="0" destOrd="0" presId="urn:microsoft.com/office/officeart/2005/8/layout/venn1"/>
    <dgm:cxn modelId="{74A14EAE-F8E2-4A67-AB7E-AEBCDB9927D8}" srcId="{6B437882-7D51-4166-9492-8EE4D6CD7389}" destId="{154054D5-7306-4698-9BBD-6E66BCA2ED5F}" srcOrd="2" destOrd="0" parTransId="{84B7EA97-E787-458A-89AD-2E74A3F6C00F}" sibTransId="{6439BA5C-B8DE-46B7-9D96-5A4687AE941E}"/>
    <dgm:cxn modelId="{324AAE3E-7434-4727-AC6C-6A51F5410F9D}" type="presOf" srcId="{0AAF0B42-7091-4390-94A1-2032DC502004}" destId="{9E40211B-F041-4D79-94A3-7994984B5FF7}" srcOrd="1" destOrd="0" presId="urn:microsoft.com/office/officeart/2005/8/layout/venn1"/>
    <dgm:cxn modelId="{B3E4560A-6175-4B11-8AB8-E770E1C6352B}" type="presOf" srcId="{733CBB9C-CC95-473D-A98B-0208B91BF17B}" destId="{D95F1B73-44B5-4DB8-B827-8DF0468E4AD9}" srcOrd="1" destOrd="0" presId="urn:microsoft.com/office/officeart/2005/8/layout/venn1"/>
    <dgm:cxn modelId="{1F47EB65-8799-452E-9E1E-4F73F79F08CE}" srcId="{6B437882-7D51-4166-9492-8EE4D6CD7389}" destId="{0AAF0B42-7091-4390-94A1-2032DC502004}" srcOrd="1" destOrd="0" parTransId="{D0DEA3EB-BA05-4AC3-8F7A-B1CE41084847}" sibTransId="{A1C3030A-68EE-4C7C-9F41-DDF3B9DC82F3}"/>
    <dgm:cxn modelId="{D8B5ABCD-5580-45A2-A434-6BD6B0F6F490}" type="presOf" srcId="{6B437882-7D51-4166-9492-8EE4D6CD7389}" destId="{7CFBD0CF-03E6-4E3D-AF96-95EE7953386F}" srcOrd="0" destOrd="0" presId="urn:microsoft.com/office/officeart/2005/8/layout/venn1"/>
    <dgm:cxn modelId="{C228E6B0-5840-4D76-AF42-56E0D7605112}" type="presOf" srcId="{0AAF0B42-7091-4390-94A1-2032DC502004}" destId="{B374F2A9-1ADD-4004-9C1C-6360C0ECB48E}" srcOrd="0" destOrd="0" presId="urn:microsoft.com/office/officeart/2005/8/layout/venn1"/>
    <dgm:cxn modelId="{3C206352-858A-4E37-AE3C-3984C37BD904}" srcId="{6B437882-7D51-4166-9492-8EE4D6CD7389}" destId="{733CBB9C-CC95-473D-A98B-0208B91BF17B}" srcOrd="0" destOrd="0" parTransId="{B35F896B-17A1-4188-AF46-9558DC028FE8}" sibTransId="{685C503A-666A-4A92-B195-3FCECC2FF9D1}"/>
    <dgm:cxn modelId="{5281CA37-FD87-47B5-94FA-B1E1F61CBE7A}" type="presOf" srcId="{733CBB9C-CC95-473D-A98B-0208B91BF17B}" destId="{7BBFACAC-9B82-4F19-BBF0-ECAE790C3E8A}" srcOrd="0" destOrd="0" presId="urn:microsoft.com/office/officeart/2005/8/layout/venn1"/>
    <dgm:cxn modelId="{068B9F33-3463-4530-A6A1-E5A8E0EAE90B}" type="presParOf" srcId="{7CFBD0CF-03E6-4E3D-AF96-95EE7953386F}" destId="{7BBFACAC-9B82-4F19-BBF0-ECAE790C3E8A}" srcOrd="0" destOrd="0" presId="urn:microsoft.com/office/officeart/2005/8/layout/venn1"/>
    <dgm:cxn modelId="{D047968A-48D0-4774-B1A4-A869F0DB5B22}" type="presParOf" srcId="{7CFBD0CF-03E6-4E3D-AF96-95EE7953386F}" destId="{D95F1B73-44B5-4DB8-B827-8DF0468E4AD9}" srcOrd="1" destOrd="0" presId="urn:microsoft.com/office/officeart/2005/8/layout/venn1"/>
    <dgm:cxn modelId="{D7B9D66C-871E-49EC-9682-57C41E37FE0A}" type="presParOf" srcId="{7CFBD0CF-03E6-4E3D-AF96-95EE7953386F}" destId="{B374F2A9-1ADD-4004-9C1C-6360C0ECB48E}" srcOrd="2" destOrd="0" presId="urn:microsoft.com/office/officeart/2005/8/layout/venn1"/>
    <dgm:cxn modelId="{1667FBAA-FCEB-4E77-B912-3460AC27C5FF}" type="presParOf" srcId="{7CFBD0CF-03E6-4E3D-AF96-95EE7953386F}" destId="{9E40211B-F041-4D79-94A3-7994984B5FF7}" srcOrd="3" destOrd="0" presId="urn:microsoft.com/office/officeart/2005/8/layout/venn1"/>
    <dgm:cxn modelId="{FA83BC01-8164-42DA-9025-E5FE8A522895}" type="presParOf" srcId="{7CFBD0CF-03E6-4E3D-AF96-95EE7953386F}" destId="{6A4A816F-DFD1-4030-B9FC-6686D5B15A9A}" srcOrd="4" destOrd="0" presId="urn:microsoft.com/office/officeart/2005/8/layout/venn1"/>
    <dgm:cxn modelId="{0E511E4C-09B8-4E28-8A77-1A46D7DB6149}" type="presParOf" srcId="{7CFBD0CF-03E6-4E3D-AF96-95EE7953386F}" destId="{DB3E7AFB-6DE0-447F-8C9B-F7AE29D227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843862-6D85-47FD-ADCA-C33328BE03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96A6C8-F0BC-4659-90FB-836EB453E687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Цветовые метафоры</a:t>
          </a:r>
        </a:p>
        <a:p>
          <a:r>
            <a:rPr lang="ru-RU" sz="1100" cap="all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(Соломин И.Л.)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BE30F-4340-4299-BD91-CDEC86D25AF0}" type="parTrans" cxnId="{961CC9A6-9FFD-4CC1-9337-A3B079809A22}">
      <dgm:prSet/>
      <dgm:spPr/>
      <dgm:t>
        <a:bodyPr/>
        <a:lstStyle/>
        <a:p>
          <a:endParaRPr lang="ru-RU"/>
        </a:p>
      </dgm:t>
    </dgm:pt>
    <dgm:pt modelId="{539F15B8-A6BB-4966-B8BD-4E21BD2836FA}" type="sibTrans" cxnId="{961CC9A6-9FFD-4CC1-9337-A3B079809A22}">
      <dgm:prSet/>
      <dgm:spPr/>
      <dgm:t>
        <a:bodyPr/>
        <a:lstStyle/>
        <a:p>
          <a:endParaRPr lang="ru-RU"/>
        </a:p>
      </dgm:t>
    </dgm:pt>
    <dgm:pt modelId="{B35AA683-8AE2-4CA0-B560-4E8E82C0C65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«Путешествие по лесу»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9BF1C-8796-4CDF-8B55-3C41350AF29A}" type="parTrans" cxnId="{4F71CB95-E99C-4DD6-AEA3-68C417B13A46}">
      <dgm:prSet/>
      <dgm:spPr/>
      <dgm:t>
        <a:bodyPr/>
        <a:lstStyle/>
        <a:p>
          <a:endParaRPr lang="ru-RU"/>
        </a:p>
      </dgm:t>
    </dgm:pt>
    <dgm:pt modelId="{786D37D5-DADF-4465-9837-2A650FC0E719}" type="sibTrans" cxnId="{4F71CB95-E99C-4DD6-AEA3-68C417B13A46}">
      <dgm:prSet/>
      <dgm:spPr/>
      <dgm:t>
        <a:bodyPr/>
        <a:lstStyle/>
        <a:p>
          <a:endParaRPr lang="ru-RU"/>
        </a:p>
      </dgm:t>
    </dgm:pt>
    <dgm:pt modelId="{847EB584-41F8-43EE-81CC-A9BF20829DB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«Нарисуй пять предметов»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7D21A-FCB3-41C6-B320-7B51AF230CB6}" type="parTrans" cxnId="{D109A3F3-4FEB-4B17-BE32-8F9E7E49A839}">
      <dgm:prSet/>
      <dgm:spPr/>
      <dgm:t>
        <a:bodyPr/>
        <a:lstStyle/>
        <a:p>
          <a:endParaRPr lang="ru-RU"/>
        </a:p>
      </dgm:t>
    </dgm:pt>
    <dgm:pt modelId="{635903A9-3CD5-4555-96C9-3AF2E098A68B}" type="sibTrans" cxnId="{D109A3F3-4FEB-4B17-BE32-8F9E7E49A839}">
      <dgm:prSet/>
      <dgm:spPr/>
      <dgm:t>
        <a:bodyPr/>
        <a:lstStyle/>
        <a:p>
          <a:endParaRPr lang="ru-RU"/>
        </a:p>
      </dgm:t>
    </dgm:pt>
    <dgm:pt modelId="{6E373EAD-80CA-435D-8C8F-31DE01B5498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Проективные тесты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298C38F-D945-458E-AD0B-81F910D6E246}" type="parTrans" cxnId="{513C4D51-5D5F-4FB5-AB31-D30872D6574B}">
      <dgm:prSet/>
      <dgm:spPr/>
      <dgm:t>
        <a:bodyPr/>
        <a:lstStyle/>
        <a:p>
          <a:endParaRPr lang="ru-RU"/>
        </a:p>
      </dgm:t>
    </dgm:pt>
    <dgm:pt modelId="{A26F520D-05DD-44CD-B616-4D7F3FEC647B}" type="sibTrans" cxnId="{513C4D51-5D5F-4FB5-AB31-D30872D6574B}">
      <dgm:prSet/>
      <dgm:spPr/>
      <dgm:t>
        <a:bodyPr/>
        <a:lstStyle/>
        <a:p>
          <a:endParaRPr lang="ru-RU"/>
        </a:p>
      </dgm:t>
    </dgm:pt>
    <dgm:pt modelId="{386E3173-998D-4B1A-A745-9F62528D549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«Цветик-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восьмицветик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Прохоров А.О., Валиева С.В.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D6EB1-2C8A-4C34-8229-D2DA334E6E3D}" type="parTrans" cxnId="{DAE6066E-FCC1-4BBC-A8AB-8C4B8514E11A}">
      <dgm:prSet/>
      <dgm:spPr/>
      <dgm:t>
        <a:bodyPr/>
        <a:lstStyle/>
        <a:p>
          <a:endParaRPr lang="ru-RU"/>
        </a:p>
      </dgm:t>
    </dgm:pt>
    <dgm:pt modelId="{7E6797C7-BE78-4C03-B315-10246ABA4624}" type="sibTrans" cxnId="{DAE6066E-FCC1-4BBC-A8AB-8C4B8514E11A}">
      <dgm:prSet/>
      <dgm:spPr/>
      <dgm:t>
        <a:bodyPr/>
        <a:lstStyle/>
        <a:p>
          <a:endParaRPr lang="ru-RU"/>
        </a:p>
      </dgm:t>
    </dgm:pt>
    <dgm:pt modelId="{4008E110-151B-4C35-BB93-0F387DD4805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тесты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F1485EE-AE21-47EF-A271-E6060E6BEE05}" type="parTrans" cxnId="{E2BA3956-2FED-4F33-AB72-86468D2E9722}">
      <dgm:prSet/>
      <dgm:spPr/>
      <dgm:t>
        <a:bodyPr/>
        <a:lstStyle/>
        <a:p>
          <a:endParaRPr lang="ru-RU"/>
        </a:p>
      </dgm:t>
    </dgm:pt>
    <dgm:pt modelId="{C6CDCF7D-7B77-4BC7-A6A0-C780267DD16F}" type="sibTrans" cxnId="{E2BA3956-2FED-4F33-AB72-86468D2E9722}">
      <dgm:prSet/>
      <dgm:spPr/>
      <dgm:t>
        <a:bodyPr/>
        <a:lstStyle/>
        <a:p>
          <a:endParaRPr lang="ru-RU"/>
        </a:p>
      </dgm:t>
    </dgm:pt>
    <dgm:pt modelId="{6064EDC4-AD89-42E4-97E2-AC05F813C80C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Тесты,  применяемые в практике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BE67D-7285-4BC9-A8AC-51E26838EE1D}" type="sibTrans" cxnId="{58C06546-AFBD-4549-AAE5-01EC7D6C7A5B}">
      <dgm:prSet/>
      <dgm:spPr/>
      <dgm:t>
        <a:bodyPr/>
        <a:lstStyle/>
        <a:p>
          <a:endParaRPr lang="ru-RU"/>
        </a:p>
      </dgm:t>
    </dgm:pt>
    <dgm:pt modelId="{E04B4DD0-F276-4E8B-A44B-F36A8DFC9125}" type="parTrans" cxnId="{58C06546-AFBD-4549-AAE5-01EC7D6C7A5B}">
      <dgm:prSet/>
      <dgm:spPr/>
      <dgm:t>
        <a:bodyPr/>
        <a:lstStyle/>
        <a:p>
          <a:endParaRPr lang="ru-RU"/>
        </a:p>
      </dgm:t>
    </dgm:pt>
    <dgm:pt modelId="{1BDF1FBF-3008-4739-A9B2-53D8FBBDF955}" type="pres">
      <dgm:prSet presAssocID="{F0843862-6D85-47FD-ADCA-C33328BE03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D03ED4-7CD6-4B0F-B8FF-687F5322D75E}" type="pres">
      <dgm:prSet presAssocID="{6064EDC4-AD89-42E4-97E2-AC05F813C80C}" presName="hierRoot1" presStyleCnt="0"/>
      <dgm:spPr/>
    </dgm:pt>
    <dgm:pt modelId="{EEB75E9D-2EB4-48F4-8196-CDCA42181A76}" type="pres">
      <dgm:prSet presAssocID="{6064EDC4-AD89-42E4-97E2-AC05F813C80C}" presName="composite" presStyleCnt="0"/>
      <dgm:spPr/>
    </dgm:pt>
    <dgm:pt modelId="{AE6F7607-FDE8-4B95-8688-D33DA9C775FE}" type="pres">
      <dgm:prSet presAssocID="{6064EDC4-AD89-42E4-97E2-AC05F813C80C}" presName="background" presStyleLbl="node0" presStyleIdx="0" presStyleCnt="1"/>
      <dgm:spPr/>
    </dgm:pt>
    <dgm:pt modelId="{800FFEBE-E909-4977-8784-49D334DBB203}" type="pres">
      <dgm:prSet presAssocID="{6064EDC4-AD89-42E4-97E2-AC05F813C80C}" presName="text" presStyleLbl="fgAcc0" presStyleIdx="0" presStyleCnt="1" custScaleX="280018" custLinFactNeighborX="-5157" custLinFactNeighborY="-3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EC53F0-24D9-41AB-8117-3E2353FCB5DD}" type="pres">
      <dgm:prSet presAssocID="{6064EDC4-AD89-42E4-97E2-AC05F813C80C}" presName="hierChild2" presStyleCnt="0"/>
      <dgm:spPr/>
    </dgm:pt>
    <dgm:pt modelId="{5F243917-CA64-4748-8039-163A597B0C72}" type="pres">
      <dgm:prSet presAssocID="{A12BE30F-4340-4299-BD91-CDEC86D25AF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DF8CF13-9170-442B-86C1-DAD7A743774E}" type="pres">
      <dgm:prSet presAssocID="{1596A6C8-F0BC-4659-90FB-836EB453E687}" presName="hierRoot2" presStyleCnt="0"/>
      <dgm:spPr/>
    </dgm:pt>
    <dgm:pt modelId="{4CEC0219-7AC3-45C9-8663-103A4174C9B8}" type="pres">
      <dgm:prSet presAssocID="{1596A6C8-F0BC-4659-90FB-836EB453E687}" presName="composite2" presStyleCnt="0"/>
      <dgm:spPr/>
    </dgm:pt>
    <dgm:pt modelId="{78136340-BD9A-437D-8F0A-C76EBC86C8DA}" type="pres">
      <dgm:prSet presAssocID="{1596A6C8-F0BC-4659-90FB-836EB453E687}" presName="background2" presStyleLbl="node2" presStyleIdx="0" presStyleCnt="3"/>
      <dgm:spPr/>
    </dgm:pt>
    <dgm:pt modelId="{47041633-CD67-4D93-8B55-E6BFA663A81B}" type="pres">
      <dgm:prSet presAssocID="{1596A6C8-F0BC-4659-90FB-836EB453E68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D99E9-61E6-4D83-AB9B-BB8FCFF265E5}" type="pres">
      <dgm:prSet presAssocID="{1596A6C8-F0BC-4659-90FB-836EB453E687}" presName="hierChild3" presStyleCnt="0"/>
      <dgm:spPr/>
    </dgm:pt>
    <dgm:pt modelId="{83A61104-5D2F-4743-8632-F805732E33EB}" type="pres">
      <dgm:prSet presAssocID="{3F1485EE-AE21-47EF-A271-E6060E6BEE0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D25208B-3430-457C-A929-FF41E72D4C9E}" type="pres">
      <dgm:prSet presAssocID="{4008E110-151B-4C35-BB93-0F387DD4805F}" presName="hierRoot2" presStyleCnt="0"/>
      <dgm:spPr/>
    </dgm:pt>
    <dgm:pt modelId="{DDD409A1-E8EB-47F6-B573-4B2D1E7F3D63}" type="pres">
      <dgm:prSet presAssocID="{4008E110-151B-4C35-BB93-0F387DD4805F}" presName="composite2" presStyleCnt="0"/>
      <dgm:spPr/>
    </dgm:pt>
    <dgm:pt modelId="{82053314-15F0-4B99-8F81-F2C86DADC260}" type="pres">
      <dgm:prSet presAssocID="{4008E110-151B-4C35-BB93-0F387DD4805F}" presName="background2" presStyleLbl="node2" presStyleIdx="1" presStyleCnt="3"/>
      <dgm:spPr/>
    </dgm:pt>
    <dgm:pt modelId="{F374196B-C1E6-49E4-9E60-AC711169BF8E}" type="pres">
      <dgm:prSet presAssocID="{4008E110-151B-4C35-BB93-0F387DD4805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0DF45-C874-4163-8026-5F641DD0CADE}" type="pres">
      <dgm:prSet presAssocID="{4008E110-151B-4C35-BB93-0F387DD4805F}" presName="hierChild3" presStyleCnt="0"/>
      <dgm:spPr/>
    </dgm:pt>
    <dgm:pt modelId="{7138954E-4E26-4B24-A03B-8CC7FD8F9114}" type="pres">
      <dgm:prSet presAssocID="{D099BF1C-8796-4CDF-8B55-3C41350AF29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E528CCF-796E-43B0-9F46-3A2B136C6D3B}" type="pres">
      <dgm:prSet presAssocID="{B35AA683-8AE2-4CA0-B560-4E8E82C0C657}" presName="hierRoot3" presStyleCnt="0"/>
      <dgm:spPr/>
    </dgm:pt>
    <dgm:pt modelId="{9B73F16D-6BFA-4838-9DDA-91327CB76C8E}" type="pres">
      <dgm:prSet presAssocID="{B35AA683-8AE2-4CA0-B560-4E8E82C0C657}" presName="composite3" presStyleCnt="0"/>
      <dgm:spPr/>
    </dgm:pt>
    <dgm:pt modelId="{F6F7441E-E2DE-4A86-ABFD-D778B46AC0B7}" type="pres">
      <dgm:prSet presAssocID="{B35AA683-8AE2-4CA0-B560-4E8E82C0C657}" presName="background3" presStyleLbl="node3" presStyleIdx="0" presStyleCnt="3"/>
      <dgm:spPr/>
    </dgm:pt>
    <dgm:pt modelId="{51301AAE-796F-4939-A699-9B73693466E3}" type="pres">
      <dgm:prSet presAssocID="{B35AA683-8AE2-4CA0-B560-4E8E82C0C65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6E70B4-FFF0-4664-A72B-4227EE8B0F44}" type="pres">
      <dgm:prSet presAssocID="{B35AA683-8AE2-4CA0-B560-4E8E82C0C657}" presName="hierChild4" presStyleCnt="0"/>
      <dgm:spPr/>
    </dgm:pt>
    <dgm:pt modelId="{DB7C4084-71A8-4849-A11A-CC191E9533BC}" type="pres">
      <dgm:prSet presAssocID="{9247D21A-FCB3-41C6-B320-7B51AF230CB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590294E-A4EF-467B-BBAA-06BDB1E1C949}" type="pres">
      <dgm:prSet presAssocID="{847EB584-41F8-43EE-81CC-A9BF20829DB5}" presName="hierRoot3" presStyleCnt="0"/>
      <dgm:spPr/>
    </dgm:pt>
    <dgm:pt modelId="{AA6372AF-AC8C-465D-906A-023C723EA43C}" type="pres">
      <dgm:prSet presAssocID="{847EB584-41F8-43EE-81CC-A9BF20829DB5}" presName="composite3" presStyleCnt="0"/>
      <dgm:spPr/>
    </dgm:pt>
    <dgm:pt modelId="{9EA3640B-1C4E-48FE-B7EE-1AC9A7AA2F88}" type="pres">
      <dgm:prSet presAssocID="{847EB584-41F8-43EE-81CC-A9BF20829DB5}" presName="background3" presStyleLbl="node3" presStyleIdx="1" presStyleCnt="3"/>
      <dgm:spPr/>
    </dgm:pt>
    <dgm:pt modelId="{5225FED4-7EA3-4375-A783-FF9911153CCF}" type="pres">
      <dgm:prSet presAssocID="{847EB584-41F8-43EE-81CC-A9BF20829DB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4C5E40-6C87-4056-BFC1-1D10D25845F8}" type="pres">
      <dgm:prSet presAssocID="{847EB584-41F8-43EE-81CC-A9BF20829DB5}" presName="hierChild4" presStyleCnt="0"/>
      <dgm:spPr/>
    </dgm:pt>
    <dgm:pt modelId="{DF36812D-A248-4D85-B667-88A96D685069}" type="pres">
      <dgm:prSet presAssocID="{B298C38F-D945-458E-AD0B-81F910D6E24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9C8B647-E311-4561-80C2-C608195F68C9}" type="pres">
      <dgm:prSet presAssocID="{6E373EAD-80CA-435D-8C8F-31DE01B54980}" presName="hierRoot2" presStyleCnt="0"/>
      <dgm:spPr/>
    </dgm:pt>
    <dgm:pt modelId="{16838D5D-D90D-4F28-8F68-7F311561E200}" type="pres">
      <dgm:prSet presAssocID="{6E373EAD-80CA-435D-8C8F-31DE01B54980}" presName="composite2" presStyleCnt="0"/>
      <dgm:spPr/>
    </dgm:pt>
    <dgm:pt modelId="{905B9699-6BD7-4929-94FB-9BCE9944840A}" type="pres">
      <dgm:prSet presAssocID="{6E373EAD-80CA-435D-8C8F-31DE01B54980}" presName="background2" presStyleLbl="node2" presStyleIdx="2" presStyleCnt="3"/>
      <dgm:spPr/>
    </dgm:pt>
    <dgm:pt modelId="{2CC545B3-D6C4-4207-8D72-FD446894CE95}" type="pres">
      <dgm:prSet presAssocID="{6E373EAD-80CA-435D-8C8F-31DE01B5498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99823-AA13-4FC1-8D11-9AC576912C2F}" type="pres">
      <dgm:prSet presAssocID="{6E373EAD-80CA-435D-8C8F-31DE01B54980}" presName="hierChild3" presStyleCnt="0"/>
      <dgm:spPr/>
    </dgm:pt>
    <dgm:pt modelId="{0FA35F38-C832-4B16-9F0D-664922EBF7E8}" type="pres">
      <dgm:prSet presAssocID="{571D6EB1-2C8A-4C34-8229-D2DA334E6E3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112F1E3-CAF0-45C2-9B21-74AE5F605A51}" type="pres">
      <dgm:prSet presAssocID="{386E3173-998D-4B1A-A745-9F62528D5498}" presName="hierRoot3" presStyleCnt="0"/>
      <dgm:spPr/>
    </dgm:pt>
    <dgm:pt modelId="{5E23606C-EAB8-4816-A486-3A54DF82F5B0}" type="pres">
      <dgm:prSet presAssocID="{386E3173-998D-4B1A-A745-9F62528D5498}" presName="composite3" presStyleCnt="0"/>
      <dgm:spPr/>
    </dgm:pt>
    <dgm:pt modelId="{A2F5FC00-905D-4339-9040-F3A028C8362F}" type="pres">
      <dgm:prSet presAssocID="{386E3173-998D-4B1A-A745-9F62528D5498}" presName="background3" presStyleLbl="node3" presStyleIdx="2" presStyleCnt="3"/>
      <dgm:spPr/>
    </dgm:pt>
    <dgm:pt modelId="{B5537A9E-11A5-4F82-951C-9E961F15BD1E}" type="pres">
      <dgm:prSet presAssocID="{386E3173-998D-4B1A-A745-9F62528D549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548BD-8FD5-41E2-B73D-D4C41AFC608E}" type="pres">
      <dgm:prSet presAssocID="{386E3173-998D-4B1A-A745-9F62528D5498}" presName="hierChild4" presStyleCnt="0"/>
      <dgm:spPr/>
    </dgm:pt>
  </dgm:ptLst>
  <dgm:cxnLst>
    <dgm:cxn modelId="{F19DD650-D179-4985-A2C5-F7E595B1A5F8}" type="presOf" srcId="{4008E110-151B-4C35-BB93-0F387DD4805F}" destId="{F374196B-C1E6-49E4-9E60-AC711169BF8E}" srcOrd="0" destOrd="0" presId="urn:microsoft.com/office/officeart/2005/8/layout/hierarchy1"/>
    <dgm:cxn modelId="{0124AB1C-08D1-4926-BD5F-B480DD2CB57C}" type="presOf" srcId="{1596A6C8-F0BC-4659-90FB-836EB453E687}" destId="{47041633-CD67-4D93-8B55-E6BFA663A81B}" srcOrd="0" destOrd="0" presId="urn:microsoft.com/office/officeart/2005/8/layout/hierarchy1"/>
    <dgm:cxn modelId="{63F6DECE-5B1F-4442-B773-DE0EE5FC5A7A}" type="presOf" srcId="{6064EDC4-AD89-42E4-97E2-AC05F813C80C}" destId="{800FFEBE-E909-4977-8784-49D334DBB203}" srcOrd="0" destOrd="0" presId="urn:microsoft.com/office/officeart/2005/8/layout/hierarchy1"/>
    <dgm:cxn modelId="{95039E41-0AFF-4F82-BCC3-33CD698B0A3A}" type="presOf" srcId="{3F1485EE-AE21-47EF-A271-E6060E6BEE05}" destId="{83A61104-5D2F-4743-8632-F805732E33EB}" srcOrd="0" destOrd="0" presId="urn:microsoft.com/office/officeart/2005/8/layout/hierarchy1"/>
    <dgm:cxn modelId="{AA1B604B-1CBB-48A8-BE05-C7FCA41C3B08}" type="presOf" srcId="{A12BE30F-4340-4299-BD91-CDEC86D25AF0}" destId="{5F243917-CA64-4748-8039-163A597B0C72}" srcOrd="0" destOrd="0" presId="urn:microsoft.com/office/officeart/2005/8/layout/hierarchy1"/>
    <dgm:cxn modelId="{513C4D51-5D5F-4FB5-AB31-D30872D6574B}" srcId="{6064EDC4-AD89-42E4-97E2-AC05F813C80C}" destId="{6E373EAD-80CA-435D-8C8F-31DE01B54980}" srcOrd="2" destOrd="0" parTransId="{B298C38F-D945-458E-AD0B-81F910D6E246}" sibTransId="{A26F520D-05DD-44CD-B616-4D7F3FEC647B}"/>
    <dgm:cxn modelId="{4F71CB95-E99C-4DD6-AEA3-68C417B13A46}" srcId="{4008E110-151B-4C35-BB93-0F387DD4805F}" destId="{B35AA683-8AE2-4CA0-B560-4E8E82C0C657}" srcOrd="0" destOrd="0" parTransId="{D099BF1C-8796-4CDF-8B55-3C41350AF29A}" sibTransId="{786D37D5-DADF-4465-9837-2A650FC0E719}"/>
    <dgm:cxn modelId="{384D0649-2C3A-401E-A8C4-F52D3CDFDD3B}" type="presOf" srcId="{B298C38F-D945-458E-AD0B-81F910D6E246}" destId="{DF36812D-A248-4D85-B667-88A96D685069}" srcOrd="0" destOrd="0" presId="urn:microsoft.com/office/officeart/2005/8/layout/hierarchy1"/>
    <dgm:cxn modelId="{E2BA3956-2FED-4F33-AB72-86468D2E9722}" srcId="{6064EDC4-AD89-42E4-97E2-AC05F813C80C}" destId="{4008E110-151B-4C35-BB93-0F387DD4805F}" srcOrd="1" destOrd="0" parTransId="{3F1485EE-AE21-47EF-A271-E6060E6BEE05}" sibTransId="{C6CDCF7D-7B77-4BC7-A6A0-C780267DD16F}"/>
    <dgm:cxn modelId="{A0BB24BA-FC33-442A-A3EA-8442C753288D}" type="presOf" srcId="{386E3173-998D-4B1A-A745-9F62528D5498}" destId="{B5537A9E-11A5-4F82-951C-9E961F15BD1E}" srcOrd="0" destOrd="0" presId="urn:microsoft.com/office/officeart/2005/8/layout/hierarchy1"/>
    <dgm:cxn modelId="{D109A3F3-4FEB-4B17-BE32-8F9E7E49A839}" srcId="{4008E110-151B-4C35-BB93-0F387DD4805F}" destId="{847EB584-41F8-43EE-81CC-A9BF20829DB5}" srcOrd="1" destOrd="0" parTransId="{9247D21A-FCB3-41C6-B320-7B51AF230CB6}" sibTransId="{635903A9-3CD5-4555-96C9-3AF2E098A68B}"/>
    <dgm:cxn modelId="{7CC8D2D7-F1E0-401F-BBD7-43816AC38F87}" type="presOf" srcId="{B35AA683-8AE2-4CA0-B560-4E8E82C0C657}" destId="{51301AAE-796F-4939-A699-9B73693466E3}" srcOrd="0" destOrd="0" presId="urn:microsoft.com/office/officeart/2005/8/layout/hierarchy1"/>
    <dgm:cxn modelId="{1765C0BB-C8BC-4794-AF8C-1AE331729E5D}" type="presOf" srcId="{6E373EAD-80CA-435D-8C8F-31DE01B54980}" destId="{2CC545B3-D6C4-4207-8D72-FD446894CE95}" srcOrd="0" destOrd="0" presId="urn:microsoft.com/office/officeart/2005/8/layout/hierarchy1"/>
    <dgm:cxn modelId="{05AFD717-E08C-41A2-A0BD-A458E35BBB03}" type="presOf" srcId="{847EB584-41F8-43EE-81CC-A9BF20829DB5}" destId="{5225FED4-7EA3-4375-A783-FF9911153CCF}" srcOrd="0" destOrd="0" presId="urn:microsoft.com/office/officeart/2005/8/layout/hierarchy1"/>
    <dgm:cxn modelId="{961CC9A6-9FFD-4CC1-9337-A3B079809A22}" srcId="{6064EDC4-AD89-42E4-97E2-AC05F813C80C}" destId="{1596A6C8-F0BC-4659-90FB-836EB453E687}" srcOrd="0" destOrd="0" parTransId="{A12BE30F-4340-4299-BD91-CDEC86D25AF0}" sibTransId="{539F15B8-A6BB-4966-B8BD-4E21BD2836FA}"/>
    <dgm:cxn modelId="{58C06546-AFBD-4549-AAE5-01EC7D6C7A5B}" srcId="{F0843862-6D85-47FD-ADCA-C33328BE03B5}" destId="{6064EDC4-AD89-42E4-97E2-AC05F813C80C}" srcOrd="0" destOrd="0" parTransId="{E04B4DD0-F276-4E8B-A44B-F36A8DFC9125}" sibTransId="{DF1BE67D-7285-4BC9-A8AC-51E26838EE1D}"/>
    <dgm:cxn modelId="{DAE6066E-FCC1-4BBC-A8AB-8C4B8514E11A}" srcId="{6E373EAD-80CA-435D-8C8F-31DE01B54980}" destId="{386E3173-998D-4B1A-A745-9F62528D5498}" srcOrd="0" destOrd="0" parTransId="{571D6EB1-2C8A-4C34-8229-D2DA334E6E3D}" sibTransId="{7E6797C7-BE78-4C03-B315-10246ABA4624}"/>
    <dgm:cxn modelId="{17B202E0-0AB4-4FC1-B5C5-E1B61231D955}" type="presOf" srcId="{D099BF1C-8796-4CDF-8B55-3C41350AF29A}" destId="{7138954E-4E26-4B24-A03B-8CC7FD8F9114}" srcOrd="0" destOrd="0" presId="urn:microsoft.com/office/officeart/2005/8/layout/hierarchy1"/>
    <dgm:cxn modelId="{148D50C1-E268-49B9-92AA-EBF687A6B949}" type="presOf" srcId="{9247D21A-FCB3-41C6-B320-7B51AF230CB6}" destId="{DB7C4084-71A8-4849-A11A-CC191E9533BC}" srcOrd="0" destOrd="0" presId="urn:microsoft.com/office/officeart/2005/8/layout/hierarchy1"/>
    <dgm:cxn modelId="{C73470CA-5D88-4667-AD09-0A3740386F37}" type="presOf" srcId="{F0843862-6D85-47FD-ADCA-C33328BE03B5}" destId="{1BDF1FBF-3008-4739-A9B2-53D8FBBDF955}" srcOrd="0" destOrd="0" presId="urn:microsoft.com/office/officeart/2005/8/layout/hierarchy1"/>
    <dgm:cxn modelId="{100C1D7D-1E30-4395-803E-91898AE41A09}" type="presOf" srcId="{571D6EB1-2C8A-4C34-8229-D2DA334E6E3D}" destId="{0FA35F38-C832-4B16-9F0D-664922EBF7E8}" srcOrd="0" destOrd="0" presId="urn:microsoft.com/office/officeart/2005/8/layout/hierarchy1"/>
    <dgm:cxn modelId="{EC2E82CD-D114-4A9F-8D83-0B29ECF6B3EF}" type="presParOf" srcId="{1BDF1FBF-3008-4739-A9B2-53D8FBBDF955}" destId="{9BD03ED4-7CD6-4B0F-B8FF-687F5322D75E}" srcOrd="0" destOrd="0" presId="urn:microsoft.com/office/officeart/2005/8/layout/hierarchy1"/>
    <dgm:cxn modelId="{EB3351C7-4789-4445-A250-C9685E86902D}" type="presParOf" srcId="{9BD03ED4-7CD6-4B0F-B8FF-687F5322D75E}" destId="{EEB75E9D-2EB4-48F4-8196-CDCA42181A76}" srcOrd="0" destOrd="0" presId="urn:microsoft.com/office/officeart/2005/8/layout/hierarchy1"/>
    <dgm:cxn modelId="{25299677-BA62-46D2-A416-68EA21F82104}" type="presParOf" srcId="{EEB75E9D-2EB4-48F4-8196-CDCA42181A76}" destId="{AE6F7607-FDE8-4B95-8688-D33DA9C775FE}" srcOrd="0" destOrd="0" presId="urn:microsoft.com/office/officeart/2005/8/layout/hierarchy1"/>
    <dgm:cxn modelId="{250CF8EF-5084-48DF-819A-3D325B15A8C2}" type="presParOf" srcId="{EEB75E9D-2EB4-48F4-8196-CDCA42181A76}" destId="{800FFEBE-E909-4977-8784-49D334DBB203}" srcOrd="1" destOrd="0" presId="urn:microsoft.com/office/officeart/2005/8/layout/hierarchy1"/>
    <dgm:cxn modelId="{C8B3CFC7-F371-4B93-A494-8CBD2F69FD51}" type="presParOf" srcId="{9BD03ED4-7CD6-4B0F-B8FF-687F5322D75E}" destId="{56EC53F0-24D9-41AB-8117-3E2353FCB5DD}" srcOrd="1" destOrd="0" presId="urn:microsoft.com/office/officeart/2005/8/layout/hierarchy1"/>
    <dgm:cxn modelId="{2461730E-74DB-4442-A6D9-F83E594B18B8}" type="presParOf" srcId="{56EC53F0-24D9-41AB-8117-3E2353FCB5DD}" destId="{5F243917-CA64-4748-8039-163A597B0C72}" srcOrd="0" destOrd="0" presId="urn:microsoft.com/office/officeart/2005/8/layout/hierarchy1"/>
    <dgm:cxn modelId="{B97C5B18-C8EA-42B3-8474-21A83893454C}" type="presParOf" srcId="{56EC53F0-24D9-41AB-8117-3E2353FCB5DD}" destId="{5DF8CF13-9170-442B-86C1-DAD7A743774E}" srcOrd="1" destOrd="0" presId="urn:microsoft.com/office/officeart/2005/8/layout/hierarchy1"/>
    <dgm:cxn modelId="{5C7E9A7A-D193-4D83-8DD2-72E18E2675B4}" type="presParOf" srcId="{5DF8CF13-9170-442B-86C1-DAD7A743774E}" destId="{4CEC0219-7AC3-45C9-8663-103A4174C9B8}" srcOrd="0" destOrd="0" presId="urn:microsoft.com/office/officeart/2005/8/layout/hierarchy1"/>
    <dgm:cxn modelId="{53FCF5E2-AF0B-4F54-878B-2CEAAAE6C5E9}" type="presParOf" srcId="{4CEC0219-7AC3-45C9-8663-103A4174C9B8}" destId="{78136340-BD9A-437D-8F0A-C76EBC86C8DA}" srcOrd="0" destOrd="0" presId="urn:microsoft.com/office/officeart/2005/8/layout/hierarchy1"/>
    <dgm:cxn modelId="{43A69784-EE5C-47C3-8390-51C7E4CBC310}" type="presParOf" srcId="{4CEC0219-7AC3-45C9-8663-103A4174C9B8}" destId="{47041633-CD67-4D93-8B55-E6BFA663A81B}" srcOrd="1" destOrd="0" presId="urn:microsoft.com/office/officeart/2005/8/layout/hierarchy1"/>
    <dgm:cxn modelId="{D00A5D25-B8E4-4787-BA18-6035146CB455}" type="presParOf" srcId="{5DF8CF13-9170-442B-86C1-DAD7A743774E}" destId="{ABFD99E9-61E6-4D83-AB9B-BB8FCFF265E5}" srcOrd="1" destOrd="0" presId="urn:microsoft.com/office/officeart/2005/8/layout/hierarchy1"/>
    <dgm:cxn modelId="{E6C9D174-7013-4F2E-B6EB-3D0A391CC725}" type="presParOf" srcId="{56EC53F0-24D9-41AB-8117-3E2353FCB5DD}" destId="{83A61104-5D2F-4743-8632-F805732E33EB}" srcOrd="2" destOrd="0" presId="urn:microsoft.com/office/officeart/2005/8/layout/hierarchy1"/>
    <dgm:cxn modelId="{055FEFE1-DEF6-43D4-B8DF-97A4DD7931DC}" type="presParOf" srcId="{56EC53F0-24D9-41AB-8117-3E2353FCB5DD}" destId="{1D25208B-3430-457C-A929-FF41E72D4C9E}" srcOrd="3" destOrd="0" presId="urn:microsoft.com/office/officeart/2005/8/layout/hierarchy1"/>
    <dgm:cxn modelId="{CC158FA4-67DE-42A2-904B-1F359C546DFC}" type="presParOf" srcId="{1D25208B-3430-457C-A929-FF41E72D4C9E}" destId="{DDD409A1-E8EB-47F6-B573-4B2D1E7F3D63}" srcOrd="0" destOrd="0" presId="urn:microsoft.com/office/officeart/2005/8/layout/hierarchy1"/>
    <dgm:cxn modelId="{63413E54-E77E-4D04-8EA6-AC5BCC4F56CB}" type="presParOf" srcId="{DDD409A1-E8EB-47F6-B573-4B2D1E7F3D63}" destId="{82053314-15F0-4B99-8F81-F2C86DADC260}" srcOrd="0" destOrd="0" presId="urn:microsoft.com/office/officeart/2005/8/layout/hierarchy1"/>
    <dgm:cxn modelId="{D8EB454D-CF64-4A9E-9A64-A5E67A40DB55}" type="presParOf" srcId="{DDD409A1-E8EB-47F6-B573-4B2D1E7F3D63}" destId="{F374196B-C1E6-49E4-9E60-AC711169BF8E}" srcOrd="1" destOrd="0" presId="urn:microsoft.com/office/officeart/2005/8/layout/hierarchy1"/>
    <dgm:cxn modelId="{EA55EFCF-F32D-429C-93E6-E4EB27EFB722}" type="presParOf" srcId="{1D25208B-3430-457C-A929-FF41E72D4C9E}" destId="{8970DF45-C874-4163-8026-5F641DD0CADE}" srcOrd="1" destOrd="0" presId="urn:microsoft.com/office/officeart/2005/8/layout/hierarchy1"/>
    <dgm:cxn modelId="{0B6E1C7E-AE36-4269-B1D5-10C25DBEDF28}" type="presParOf" srcId="{8970DF45-C874-4163-8026-5F641DD0CADE}" destId="{7138954E-4E26-4B24-A03B-8CC7FD8F9114}" srcOrd="0" destOrd="0" presId="urn:microsoft.com/office/officeart/2005/8/layout/hierarchy1"/>
    <dgm:cxn modelId="{5772A8D9-6AE1-4E5E-B6D4-117188701B6B}" type="presParOf" srcId="{8970DF45-C874-4163-8026-5F641DD0CADE}" destId="{8E528CCF-796E-43B0-9F46-3A2B136C6D3B}" srcOrd="1" destOrd="0" presId="urn:microsoft.com/office/officeart/2005/8/layout/hierarchy1"/>
    <dgm:cxn modelId="{160AA71F-B121-4C4F-A029-3F092B2F5284}" type="presParOf" srcId="{8E528CCF-796E-43B0-9F46-3A2B136C6D3B}" destId="{9B73F16D-6BFA-4838-9DDA-91327CB76C8E}" srcOrd="0" destOrd="0" presId="urn:microsoft.com/office/officeart/2005/8/layout/hierarchy1"/>
    <dgm:cxn modelId="{B7929E5A-4C5D-41F0-9AAA-C0FE66F9AF80}" type="presParOf" srcId="{9B73F16D-6BFA-4838-9DDA-91327CB76C8E}" destId="{F6F7441E-E2DE-4A86-ABFD-D778B46AC0B7}" srcOrd="0" destOrd="0" presId="urn:microsoft.com/office/officeart/2005/8/layout/hierarchy1"/>
    <dgm:cxn modelId="{62E6E431-1581-4410-94B9-4BAD8A48A7D7}" type="presParOf" srcId="{9B73F16D-6BFA-4838-9DDA-91327CB76C8E}" destId="{51301AAE-796F-4939-A699-9B73693466E3}" srcOrd="1" destOrd="0" presId="urn:microsoft.com/office/officeart/2005/8/layout/hierarchy1"/>
    <dgm:cxn modelId="{04658645-49CB-495D-A3A1-531BFA9463A5}" type="presParOf" srcId="{8E528CCF-796E-43B0-9F46-3A2B136C6D3B}" destId="{FC6E70B4-FFF0-4664-A72B-4227EE8B0F44}" srcOrd="1" destOrd="0" presId="urn:microsoft.com/office/officeart/2005/8/layout/hierarchy1"/>
    <dgm:cxn modelId="{4823E32F-72AB-417D-907A-7FBE2A9C6B60}" type="presParOf" srcId="{8970DF45-C874-4163-8026-5F641DD0CADE}" destId="{DB7C4084-71A8-4849-A11A-CC191E9533BC}" srcOrd="2" destOrd="0" presId="urn:microsoft.com/office/officeart/2005/8/layout/hierarchy1"/>
    <dgm:cxn modelId="{0B77599E-DF2A-414D-BF66-BAB42C161D59}" type="presParOf" srcId="{8970DF45-C874-4163-8026-5F641DD0CADE}" destId="{0590294E-A4EF-467B-BBAA-06BDB1E1C949}" srcOrd="3" destOrd="0" presId="urn:microsoft.com/office/officeart/2005/8/layout/hierarchy1"/>
    <dgm:cxn modelId="{A487A517-014A-4B85-A38D-A8C537FC39DC}" type="presParOf" srcId="{0590294E-A4EF-467B-BBAA-06BDB1E1C949}" destId="{AA6372AF-AC8C-465D-906A-023C723EA43C}" srcOrd="0" destOrd="0" presId="urn:microsoft.com/office/officeart/2005/8/layout/hierarchy1"/>
    <dgm:cxn modelId="{6765BCB3-961B-4CF0-AAEB-6BB7F0997C38}" type="presParOf" srcId="{AA6372AF-AC8C-465D-906A-023C723EA43C}" destId="{9EA3640B-1C4E-48FE-B7EE-1AC9A7AA2F88}" srcOrd="0" destOrd="0" presId="urn:microsoft.com/office/officeart/2005/8/layout/hierarchy1"/>
    <dgm:cxn modelId="{82230B7D-0D88-4287-AFCC-264CE2FE3F7B}" type="presParOf" srcId="{AA6372AF-AC8C-465D-906A-023C723EA43C}" destId="{5225FED4-7EA3-4375-A783-FF9911153CCF}" srcOrd="1" destOrd="0" presId="urn:microsoft.com/office/officeart/2005/8/layout/hierarchy1"/>
    <dgm:cxn modelId="{64A45E79-D172-4935-B441-A1FFBEB9BFD2}" type="presParOf" srcId="{0590294E-A4EF-467B-BBAA-06BDB1E1C949}" destId="{394C5E40-6C87-4056-BFC1-1D10D25845F8}" srcOrd="1" destOrd="0" presId="urn:microsoft.com/office/officeart/2005/8/layout/hierarchy1"/>
    <dgm:cxn modelId="{E880E1EF-4EC4-48E2-AE32-200E64BBA850}" type="presParOf" srcId="{56EC53F0-24D9-41AB-8117-3E2353FCB5DD}" destId="{DF36812D-A248-4D85-B667-88A96D685069}" srcOrd="4" destOrd="0" presId="urn:microsoft.com/office/officeart/2005/8/layout/hierarchy1"/>
    <dgm:cxn modelId="{81DEC168-A015-4A13-A0ED-84CD11300144}" type="presParOf" srcId="{56EC53F0-24D9-41AB-8117-3E2353FCB5DD}" destId="{B9C8B647-E311-4561-80C2-C608195F68C9}" srcOrd="5" destOrd="0" presId="urn:microsoft.com/office/officeart/2005/8/layout/hierarchy1"/>
    <dgm:cxn modelId="{3C61E108-8DE9-4DEC-BCCC-03312EDD0B27}" type="presParOf" srcId="{B9C8B647-E311-4561-80C2-C608195F68C9}" destId="{16838D5D-D90D-4F28-8F68-7F311561E200}" srcOrd="0" destOrd="0" presId="urn:microsoft.com/office/officeart/2005/8/layout/hierarchy1"/>
    <dgm:cxn modelId="{0F8E6552-B3B9-4B6F-BD37-3FE83097E7A7}" type="presParOf" srcId="{16838D5D-D90D-4F28-8F68-7F311561E200}" destId="{905B9699-6BD7-4929-94FB-9BCE9944840A}" srcOrd="0" destOrd="0" presId="urn:microsoft.com/office/officeart/2005/8/layout/hierarchy1"/>
    <dgm:cxn modelId="{B96C7504-E085-4D15-B39B-92962F964CFF}" type="presParOf" srcId="{16838D5D-D90D-4F28-8F68-7F311561E200}" destId="{2CC545B3-D6C4-4207-8D72-FD446894CE95}" srcOrd="1" destOrd="0" presId="urn:microsoft.com/office/officeart/2005/8/layout/hierarchy1"/>
    <dgm:cxn modelId="{CF8DDB74-6CC0-437F-A355-FB0742502171}" type="presParOf" srcId="{B9C8B647-E311-4561-80C2-C608195F68C9}" destId="{DBF99823-AA13-4FC1-8D11-9AC576912C2F}" srcOrd="1" destOrd="0" presId="urn:microsoft.com/office/officeart/2005/8/layout/hierarchy1"/>
    <dgm:cxn modelId="{297A62D4-C3C5-4FDA-BA6D-7C74F4EFC20E}" type="presParOf" srcId="{DBF99823-AA13-4FC1-8D11-9AC576912C2F}" destId="{0FA35F38-C832-4B16-9F0D-664922EBF7E8}" srcOrd="0" destOrd="0" presId="urn:microsoft.com/office/officeart/2005/8/layout/hierarchy1"/>
    <dgm:cxn modelId="{85216C10-4791-44CE-9390-75C76116256E}" type="presParOf" srcId="{DBF99823-AA13-4FC1-8D11-9AC576912C2F}" destId="{6112F1E3-CAF0-45C2-9B21-74AE5F605A51}" srcOrd="1" destOrd="0" presId="urn:microsoft.com/office/officeart/2005/8/layout/hierarchy1"/>
    <dgm:cxn modelId="{71B1B1D5-7445-4060-99DF-3C141BE5F0F4}" type="presParOf" srcId="{6112F1E3-CAF0-45C2-9B21-74AE5F605A51}" destId="{5E23606C-EAB8-4816-A486-3A54DF82F5B0}" srcOrd="0" destOrd="0" presId="urn:microsoft.com/office/officeart/2005/8/layout/hierarchy1"/>
    <dgm:cxn modelId="{06C1B8BD-B8F7-4FB8-BB0B-842C91C77D65}" type="presParOf" srcId="{5E23606C-EAB8-4816-A486-3A54DF82F5B0}" destId="{A2F5FC00-905D-4339-9040-F3A028C8362F}" srcOrd="0" destOrd="0" presId="urn:microsoft.com/office/officeart/2005/8/layout/hierarchy1"/>
    <dgm:cxn modelId="{A37D1050-9291-429C-8419-307776718067}" type="presParOf" srcId="{5E23606C-EAB8-4816-A486-3A54DF82F5B0}" destId="{B5537A9E-11A5-4F82-951C-9E961F15BD1E}" srcOrd="1" destOrd="0" presId="urn:microsoft.com/office/officeart/2005/8/layout/hierarchy1"/>
    <dgm:cxn modelId="{CE55F79D-31BB-43FA-9377-D677CD5160F0}" type="presParOf" srcId="{6112F1E3-CAF0-45C2-9B21-74AE5F605A51}" destId="{AD2548BD-8FD5-41E2-B73D-D4C41AFC60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2C7B2-2FC4-40FC-B0BC-FAC55EE75663}" type="doc">
      <dgm:prSet loTypeId="urn:microsoft.com/office/officeart/2009/layout/CircleArrow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06D2DB-4308-47AA-9D50-89EB06675C18}">
      <dgm:prSet phldrT="[Текст]" custT="1"/>
      <dgm:spPr/>
      <dgm:t>
        <a:bodyPr/>
        <a:lstStyle/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игровой и метафорический характер</a:t>
          </a:r>
          <a:endParaRPr lang="ru-RU" sz="1400" b="1" u="none" dirty="0"/>
        </a:p>
      </dgm:t>
    </dgm:pt>
    <dgm:pt modelId="{7B7B8845-22F9-4581-82B8-11EFCF60978A}" type="parTrans" cxnId="{83F8FB2D-86A5-4F0D-BDA5-6DFA8BE51DCC}">
      <dgm:prSet/>
      <dgm:spPr/>
      <dgm:t>
        <a:bodyPr/>
        <a:lstStyle/>
        <a:p>
          <a:endParaRPr lang="ru-RU"/>
        </a:p>
      </dgm:t>
    </dgm:pt>
    <dgm:pt modelId="{C09FDEB5-1F00-43FF-A821-7D66DCE762DA}" type="sibTrans" cxnId="{83F8FB2D-86A5-4F0D-BDA5-6DFA8BE51DCC}">
      <dgm:prSet/>
      <dgm:spPr/>
      <dgm:t>
        <a:bodyPr/>
        <a:lstStyle/>
        <a:p>
          <a:endParaRPr lang="ru-RU"/>
        </a:p>
      </dgm:t>
    </dgm:pt>
    <dgm:pt modelId="{6FFD16BB-FD59-460D-B4BD-31936C570077}">
      <dgm:prSet phldrT="[Текст]" custT="1"/>
      <dgm:spPr/>
      <dgm:t>
        <a:bodyPr/>
        <a:lstStyle/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наглядность </a:t>
          </a:r>
          <a:endParaRPr lang="ru-RU" sz="1400" b="1" u="none" dirty="0"/>
        </a:p>
      </dgm:t>
    </dgm:pt>
    <dgm:pt modelId="{470AF4B4-EBD6-4783-968A-784EB3F4EAFE}" type="parTrans" cxnId="{B01BCD99-78BE-47A4-9EBC-40FD87B2C408}">
      <dgm:prSet/>
      <dgm:spPr/>
      <dgm:t>
        <a:bodyPr/>
        <a:lstStyle/>
        <a:p>
          <a:endParaRPr lang="ru-RU"/>
        </a:p>
      </dgm:t>
    </dgm:pt>
    <dgm:pt modelId="{44B8B4A4-91FF-4773-9F78-EF617BBB7861}" type="sibTrans" cxnId="{B01BCD99-78BE-47A4-9EBC-40FD87B2C408}">
      <dgm:prSet/>
      <dgm:spPr/>
      <dgm:t>
        <a:bodyPr/>
        <a:lstStyle/>
        <a:p>
          <a:endParaRPr lang="ru-RU"/>
        </a:p>
      </dgm:t>
    </dgm:pt>
    <dgm:pt modelId="{F428AF46-3AD7-409E-A463-E4383D14E16B}">
      <dgm:prSet phldrT="[Текст]" custT="1"/>
      <dgm:spPr/>
      <dgm:t>
        <a:bodyPr/>
        <a:lstStyle/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непосредственного манипулирования карточками  в процессе анализа </a:t>
          </a:r>
          <a:endParaRPr lang="ru-RU" sz="1400" b="1" u="none" dirty="0"/>
        </a:p>
      </dgm:t>
    </dgm:pt>
    <dgm:pt modelId="{C4B8E7A2-9220-40ED-9ACE-9F796A09C5B4}" type="parTrans" cxnId="{06DD837E-0439-4F52-B6C8-C2719B773363}">
      <dgm:prSet/>
      <dgm:spPr/>
      <dgm:t>
        <a:bodyPr/>
        <a:lstStyle/>
        <a:p>
          <a:endParaRPr lang="ru-RU"/>
        </a:p>
      </dgm:t>
    </dgm:pt>
    <dgm:pt modelId="{09F8FA32-2984-49DC-B88A-E004E7B17A1E}" type="sibTrans" cxnId="{06DD837E-0439-4F52-B6C8-C2719B773363}">
      <dgm:prSet/>
      <dgm:spPr/>
      <dgm:t>
        <a:bodyPr/>
        <a:lstStyle/>
        <a:p>
          <a:endParaRPr lang="ru-RU"/>
        </a:p>
      </dgm:t>
    </dgm:pt>
    <dgm:pt modelId="{D24702E8-FA5A-4E09-981B-03F9BF853162}" type="pres">
      <dgm:prSet presAssocID="{4712C7B2-2FC4-40FC-B0BC-FAC55EE7566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551D2F9-6060-4AC2-8836-FFCA3E199280}" type="pres">
      <dgm:prSet presAssocID="{6806D2DB-4308-47AA-9D50-89EB06675C18}" presName="Accent1" presStyleCnt="0"/>
      <dgm:spPr/>
    </dgm:pt>
    <dgm:pt modelId="{8C63D042-6282-42C4-9E84-58C98358E5EC}" type="pres">
      <dgm:prSet presAssocID="{6806D2DB-4308-47AA-9D50-89EB06675C18}" presName="Accent" presStyleLbl="node1" presStyleIdx="0" presStyleCnt="3"/>
      <dgm:spPr/>
    </dgm:pt>
    <dgm:pt modelId="{453E51C6-DB5C-430A-9D52-3E500F7B2D76}" type="pres">
      <dgm:prSet presAssocID="{6806D2DB-4308-47AA-9D50-89EB06675C18}" presName="Parent1" presStyleLbl="revTx" presStyleIdx="0" presStyleCnt="3" custScaleX="133593" custScaleY="153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C872C-4BC0-4076-BEC8-0F74527C89CD}" type="pres">
      <dgm:prSet presAssocID="{6FFD16BB-FD59-460D-B4BD-31936C570077}" presName="Accent2" presStyleCnt="0"/>
      <dgm:spPr/>
    </dgm:pt>
    <dgm:pt modelId="{6B1DA7A5-BC81-4F7F-BCF8-31F7C2B5BDFD}" type="pres">
      <dgm:prSet presAssocID="{6FFD16BB-FD59-460D-B4BD-31936C570077}" presName="Accent" presStyleLbl="node1" presStyleIdx="1" presStyleCnt="3"/>
      <dgm:spPr/>
    </dgm:pt>
    <dgm:pt modelId="{F87D246E-049F-4E5F-A4DC-24198CA7B526}" type="pres">
      <dgm:prSet presAssocID="{6FFD16BB-FD59-460D-B4BD-31936C57007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EEB9D-14AA-4709-8D94-ECC583AE1A5C}" type="pres">
      <dgm:prSet presAssocID="{F428AF46-3AD7-409E-A463-E4383D14E16B}" presName="Accent3" presStyleCnt="0"/>
      <dgm:spPr/>
    </dgm:pt>
    <dgm:pt modelId="{AC076375-2E1E-49F5-9D87-8D3CBAE93966}" type="pres">
      <dgm:prSet presAssocID="{F428AF46-3AD7-409E-A463-E4383D14E16B}" presName="Accent" presStyleLbl="node1" presStyleIdx="2" presStyleCnt="3"/>
      <dgm:spPr/>
    </dgm:pt>
    <dgm:pt modelId="{5DC501E3-3DD5-4777-8864-3821293542D0}" type="pres">
      <dgm:prSet presAssocID="{F428AF46-3AD7-409E-A463-E4383D14E16B}" presName="Parent3" presStyleLbl="revTx" presStyleIdx="2" presStyleCnt="3" custScaleX="1462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37892-EAF1-417E-9034-F7E946C398F6}" type="presOf" srcId="{4712C7B2-2FC4-40FC-B0BC-FAC55EE75663}" destId="{D24702E8-FA5A-4E09-981B-03F9BF853162}" srcOrd="0" destOrd="0" presId="urn:microsoft.com/office/officeart/2009/layout/CircleArrowProcess"/>
    <dgm:cxn modelId="{3E53DDC9-4C90-4887-9A96-5E152DB42BB2}" type="presOf" srcId="{F428AF46-3AD7-409E-A463-E4383D14E16B}" destId="{5DC501E3-3DD5-4777-8864-3821293542D0}" srcOrd="0" destOrd="0" presId="urn:microsoft.com/office/officeart/2009/layout/CircleArrowProcess"/>
    <dgm:cxn modelId="{8ABB6DFF-2832-40EB-8C3F-8D5159C0A0CE}" type="presOf" srcId="{6806D2DB-4308-47AA-9D50-89EB06675C18}" destId="{453E51C6-DB5C-430A-9D52-3E500F7B2D76}" srcOrd="0" destOrd="0" presId="urn:microsoft.com/office/officeart/2009/layout/CircleArrowProcess"/>
    <dgm:cxn modelId="{83F8FB2D-86A5-4F0D-BDA5-6DFA8BE51DCC}" srcId="{4712C7B2-2FC4-40FC-B0BC-FAC55EE75663}" destId="{6806D2DB-4308-47AA-9D50-89EB06675C18}" srcOrd="0" destOrd="0" parTransId="{7B7B8845-22F9-4581-82B8-11EFCF60978A}" sibTransId="{C09FDEB5-1F00-43FF-A821-7D66DCE762DA}"/>
    <dgm:cxn modelId="{06DD837E-0439-4F52-B6C8-C2719B773363}" srcId="{4712C7B2-2FC4-40FC-B0BC-FAC55EE75663}" destId="{F428AF46-3AD7-409E-A463-E4383D14E16B}" srcOrd="2" destOrd="0" parTransId="{C4B8E7A2-9220-40ED-9ACE-9F796A09C5B4}" sibTransId="{09F8FA32-2984-49DC-B88A-E004E7B17A1E}"/>
    <dgm:cxn modelId="{BA6A2F55-C7BC-44A4-ACF2-EF475947BDD2}" type="presOf" srcId="{6FFD16BB-FD59-460D-B4BD-31936C570077}" destId="{F87D246E-049F-4E5F-A4DC-24198CA7B526}" srcOrd="0" destOrd="0" presId="urn:microsoft.com/office/officeart/2009/layout/CircleArrowProcess"/>
    <dgm:cxn modelId="{B01BCD99-78BE-47A4-9EBC-40FD87B2C408}" srcId="{4712C7B2-2FC4-40FC-B0BC-FAC55EE75663}" destId="{6FFD16BB-FD59-460D-B4BD-31936C570077}" srcOrd="1" destOrd="0" parTransId="{470AF4B4-EBD6-4783-968A-784EB3F4EAFE}" sibTransId="{44B8B4A4-91FF-4773-9F78-EF617BBB7861}"/>
    <dgm:cxn modelId="{85139D66-D7BA-4F79-B32A-72E63967E28B}" type="presParOf" srcId="{D24702E8-FA5A-4E09-981B-03F9BF853162}" destId="{D551D2F9-6060-4AC2-8836-FFCA3E199280}" srcOrd="0" destOrd="0" presId="urn:microsoft.com/office/officeart/2009/layout/CircleArrowProcess"/>
    <dgm:cxn modelId="{BA97423F-A609-441E-BCBE-CCFA07D495D4}" type="presParOf" srcId="{D551D2F9-6060-4AC2-8836-FFCA3E199280}" destId="{8C63D042-6282-42C4-9E84-58C98358E5EC}" srcOrd="0" destOrd="0" presId="urn:microsoft.com/office/officeart/2009/layout/CircleArrowProcess"/>
    <dgm:cxn modelId="{E6585F44-AEBF-4955-B448-FAD5093937BE}" type="presParOf" srcId="{D24702E8-FA5A-4E09-981B-03F9BF853162}" destId="{453E51C6-DB5C-430A-9D52-3E500F7B2D76}" srcOrd="1" destOrd="0" presId="urn:microsoft.com/office/officeart/2009/layout/CircleArrowProcess"/>
    <dgm:cxn modelId="{924D7C4A-4752-44B6-9254-1E210DF1947A}" type="presParOf" srcId="{D24702E8-FA5A-4E09-981B-03F9BF853162}" destId="{4CDC872C-4BC0-4076-BEC8-0F74527C89CD}" srcOrd="2" destOrd="0" presId="urn:microsoft.com/office/officeart/2009/layout/CircleArrowProcess"/>
    <dgm:cxn modelId="{00600F3A-7191-4270-8ED3-25E6325B571C}" type="presParOf" srcId="{4CDC872C-4BC0-4076-BEC8-0F74527C89CD}" destId="{6B1DA7A5-BC81-4F7F-BCF8-31F7C2B5BDFD}" srcOrd="0" destOrd="0" presId="urn:microsoft.com/office/officeart/2009/layout/CircleArrowProcess"/>
    <dgm:cxn modelId="{7EF521BE-E60E-4A3F-BDD9-02B75DBE423B}" type="presParOf" srcId="{D24702E8-FA5A-4E09-981B-03F9BF853162}" destId="{F87D246E-049F-4E5F-A4DC-24198CA7B526}" srcOrd="3" destOrd="0" presId="urn:microsoft.com/office/officeart/2009/layout/CircleArrowProcess"/>
    <dgm:cxn modelId="{73158921-7388-40F2-9ED2-846AD413D9AD}" type="presParOf" srcId="{D24702E8-FA5A-4E09-981B-03F9BF853162}" destId="{DF6EEB9D-14AA-4709-8D94-ECC583AE1A5C}" srcOrd="4" destOrd="0" presId="urn:microsoft.com/office/officeart/2009/layout/CircleArrowProcess"/>
    <dgm:cxn modelId="{E4E601B2-2194-4D28-ACAE-5AE4BDD7E049}" type="presParOf" srcId="{DF6EEB9D-14AA-4709-8D94-ECC583AE1A5C}" destId="{AC076375-2E1E-49F5-9D87-8D3CBAE93966}" srcOrd="0" destOrd="0" presId="urn:microsoft.com/office/officeart/2009/layout/CircleArrowProcess"/>
    <dgm:cxn modelId="{DC2C2736-072F-4858-9653-2AE6BAA2175C}" type="presParOf" srcId="{D24702E8-FA5A-4E09-981B-03F9BF853162}" destId="{5DC501E3-3DD5-4777-8864-3821293542D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21EECB-6CA9-4166-A3F9-782AEE55466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3425877-AC40-482B-BF98-2ED2F434896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привлечение внимания к специалисту  как к  личности </a:t>
          </a:r>
          <a:endParaRPr lang="ru-RU" dirty="0"/>
        </a:p>
      </dgm:t>
    </dgm:pt>
    <dgm:pt modelId="{8CA72001-90E7-43F2-8CDA-BFE3DBD29B36}" type="parTrans" cxnId="{E3DC1B98-7FE7-4538-B898-37990FB6313C}">
      <dgm:prSet/>
      <dgm:spPr/>
      <dgm:t>
        <a:bodyPr/>
        <a:lstStyle/>
        <a:p>
          <a:endParaRPr lang="ru-RU"/>
        </a:p>
      </dgm:t>
    </dgm:pt>
    <dgm:pt modelId="{A7A23F28-7257-4D11-ACE5-CD905C59FF1C}" type="sibTrans" cxnId="{E3DC1B98-7FE7-4538-B898-37990FB6313C}">
      <dgm:prSet/>
      <dgm:spPr/>
      <dgm:t>
        <a:bodyPr/>
        <a:lstStyle/>
        <a:p>
          <a:endParaRPr lang="ru-RU"/>
        </a:p>
      </dgm:t>
    </dgm:pt>
    <dgm:pt modelId="{7081C76B-F9F6-48C7-B3AC-A157D85B1DF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акцентирование внимания несовершеннолетних на их личной значимости и неповторимости</a:t>
          </a:r>
        </a:p>
      </dgm:t>
    </dgm:pt>
    <dgm:pt modelId="{6084FFE5-91FF-46D9-B75B-AB1500878431}" type="parTrans" cxnId="{2B0E52BB-6B45-452C-A3CC-EFC764A5B108}">
      <dgm:prSet/>
      <dgm:spPr/>
      <dgm:t>
        <a:bodyPr/>
        <a:lstStyle/>
        <a:p>
          <a:endParaRPr lang="ru-RU"/>
        </a:p>
      </dgm:t>
    </dgm:pt>
    <dgm:pt modelId="{4FEEAA90-C214-4C01-8EB3-64BC90C2E551}" type="sibTrans" cxnId="{2B0E52BB-6B45-452C-A3CC-EFC764A5B108}">
      <dgm:prSet/>
      <dgm:spPr/>
      <dgm:t>
        <a:bodyPr/>
        <a:lstStyle/>
        <a:p>
          <a:endParaRPr lang="ru-RU"/>
        </a:p>
      </dgm:t>
    </dgm:pt>
    <dgm:pt modelId="{351492BD-4BA0-4FB7-BC6A-D445A99BC07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преодоление преград в общении и в частности -  преодоление недоверия</a:t>
          </a:r>
          <a:endParaRPr lang="ru-RU" dirty="0"/>
        </a:p>
      </dgm:t>
    </dgm:pt>
    <dgm:pt modelId="{EC782AB4-B915-4261-B854-A359C5AFB891}" type="parTrans" cxnId="{D938FA15-579B-40FD-9339-E8728CF50F92}">
      <dgm:prSet/>
      <dgm:spPr/>
      <dgm:t>
        <a:bodyPr/>
        <a:lstStyle/>
        <a:p>
          <a:endParaRPr lang="ru-RU"/>
        </a:p>
      </dgm:t>
    </dgm:pt>
    <dgm:pt modelId="{18A350A7-2524-4A3C-9A65-640B819DA408}" type="sibTrans" cxnId="{D938FA15-579B-40FD-9339-E8728CF50F92}">
      <dgm:prSet/>
      <dgm:spPr/>
      <dgm:t>
        <a:bodyPr/>
        <a:lstStyle/>
        <a:p>
          <a:endParaRPr lang="ru-RU"/>
        </a:p>
      </dgm:t>
    </dgm:pt>
    <dgm:pt modelId="{49204690-9AC5-4D1A-AF2F-3D73A904598C}" type="pres">
      <dgm:prSet presAssocID="{8421EECB-6CA9-4166-A3F9-782AEE55466C}" presName="Name0" presStyleCnt="0">
        <dgm:presLayoutVars>
          <dgm:dir/>
          <dgm:resizeHandles val="exact"/>
        </dgm:presLayoutVars>
      </dgm:prSet>
      <dgm:spPr/>
    </dgm:pt>
    <dgm:pt modelId="{C4CDA7ED-855F-4290-8E0B-AA182DF615DE}" type="pres">
      <dgm:prSet presAssocID="{73425877-AC40-482B-BF98-2ED2F43489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16B76-6FDC-4845-B54B-2E8203F16559}" type="pres">
      <dgm:prSet presAssocID="{A7A23F28-7257-4D11-ACE5-CD905C59FF1C}" presName="sibTrans" presStyleLbl="sibTrans2D1" presStyleIdx="0" presStyleCnt="2" custLinFactNeighborX="-1943" custLinFactNeighborY="-1662"/>
      <dgm:spPr/>
      <dgm:t>
        <a:bodyPr/>
        <a:lstStyle/>
        <a:p>
          <a:endParaRPr lang="ru-RU"/>
        </a:p>
      </dgm:t>
    </dgm:pt>
    <dgm:pt modelId="{B7E71002-124B-4CE5-AA5C-918941A8407C}" type="pres">
      <dgm:prSet presAssocID="{A7A23F28-7257-4D11-ACE5-CD905C59FF1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0ACB578-2C22-4C9A-B104-5A314F628E09}" type="pres">
      <dgm:prSet presAssocID="{7081C76B-F9F6-48C7-B3AC-A157D85B1D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2AC8E-1915-4E02-9B17-D0734E79F81A}" type="pres">
      <dgm:prSet presAssocID="{4FEEAA90-C214-4C01-8EB3-64BC90C2E55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962D927-1782-4EFA-AD31-0BC3E1A73FEA}" type="pres">
      <dgm:prSet presAssocID="{4FEEAA90-C214-4C01-8EB3-64BC90C2E55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2BE2503-A2C3-479F-8300-3D2BEC23397F}" type="pres">
      <dgm:prSet presAssocID="{351492BD-4BA0-4FB7-BC6A-D445A99BC0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E52BB-6B45-452C-A3CC-EFC764A5B108}" srcId="{8421EECB-6CA9-4166-A3F9-782AEE55466C}" destId="{7081C76B-F9F6-48C7-B3AC-A157D85B1DFA}" srcOrd="1" destOrd="0" parTransId="{6084FFE5-91FF-46D9-B75B-AB1500878431}" sibTransId="{4FEEAA90-C214-4C01-8EB3-64BC90C2E551}"/>
    <dgm:cxn modelId="{C93BB0E9-63EC-48CE-9693-C2CFFBADDBFE}" type="presOf" srcId="{A7A23F28-7257-4D11-ACE5-CD905C59FF1C}" destId="{44516B76-6FDC-4845-B54B-2E8203F16559}" srcOrd="0" destOrd="0" presId="urn:microsoft.com/office/officeart/2005/8/layout/process1"/>
    <dgm:cxn modelId="{87824E9F-C830-4F1D-AE31-249900E8CEC3}" type="presOf" srcId="{351492BD-4BA0-4FB7-BC6A-D445A99BC072}" destId="{72BE2503-A2C3-479F-8300-3D2BEC23397F}" srcOrd="0" destOrd="0" presId="urn:microsoft.com/office/officeart/2005/8/layout/process1"/>
    <dgm:cxn modelId="{6874FF6C-E13F-4C00-8CED-B1DC435D0876}" type="presOf" srcId="{A7A23F28-7257-4D11-ACE5-CD905C59FF1C}" destId="{B7E71002-124B-4CE5-AA5C-918941A8407C}" srcOrd="1" destOrd="0" presId="urn:microsoft.com/office/officeart/2005/8/layout/process1"/>
    <dgm:cxn modelId="{2DC040E9-B8DC-41EE-BD68-8C8945A7EEF6}" type="presOf" srcId="{73425877-AC40-482B-BF98-2ED2F4348961}" destId="{C4CDA7ED-855F-4290-8E0B-AA182DF615DE}" srcOrd="0" destOrd="0" presId="urn:microsoft.com/office/officeart/2005/8/layout/process1"/>
    <dgm:cxn modelId="{D938FA15-579B-40FD-9339-E8728CF50F92}" srcId="{8421EECB-6CA9-4166-A3F9-782AEE55466C}" destId="{351492BD-4BA0-4FB7-BC6A-D445A99BC072}" srcOrd="2" destOrd="0" parTransId="{EC782AB4-B915-4261-B854-A359C5AFB891}" sibTransId="{18A350A7-2524-4A3C-9A65-640B819DA408}"/>
    <dgm:cxn modelId="{4EE26AB5-AD93-4163-A5FF-926EC50E860E}" type="presOf" srcId="{4FEEAA90-C214-4C01-8EB3-64BC90C2E551}" destId="{F962D927-1782-4EFA-AD31-0BC3E1A73FEA}" srcOrd="1" destOrd="0" presId="urn:microsoft.com/office/officeart/2005/8/layout/process1"/>
    <dgm:cxn modelId="{9EE70584-1AE4-4249-96EA-6C10FF5222ED}" type="presOf" srcId="{8421EECB-6CA9-4166-A3F9-782AEE55466C}" destId="{49204690-9AC5-4D1A-AF2F-3D73A904598C}" srcOrd="0" destOrd="0" presId="urn:microsoft.com/office/officeart/2005/8/layout/process1"/>
    <dgm:cxn modelId="{E3DC1B98-7FE7-4538-B898-37990FB6313C}" srcId="{8421EECB-6CA9-4166-A3F9-782AEE55466C}" destId="{73425877-AC40-482B-BF98-2ED2F4348961}" srcOrd="0" destOrd="0" parTransId="{8CA72001-90E7-43F2-8CDA-BFE3DBD29B36}" sibTransId="{A7A23F28-7257-4D11-ACE5-CD905C59FF1C}"/>
    <dgm:cxn modelId="{16D75F88-2328-4CEE-8D18-F3E692FCAF4D}" type="presOf" srcId="{7081C76B-F9F6-48C7-B3AC-A157D85B1DFA}" destId="{00ACB578-2C22-4C9A-B104-5A314F628E09}" srcOrd="0" destOrd="0" presId="urn:microsoft.com/office/officeart/2005/8/layout/process1"/>
    <dgm:cxn modelId="{D464B08D-642A-41D9-9E70-AACE56F4459E}" type="presOf" srcId="{4FEEAA90-C214-4C01-8EB3-64BC90C2E551}" destId="{1512AC8E-1915-4E02-9B17-D0734E79F81A}" srcOrd="0" destOrd="0" presId="urn:microsoft.com/office/officeart/2005/8/layout/process1"/>
    <dgm:cxn modelId="{5B1CA031-C942-457A-A5B4-43D389B38F7C}" type="presParOf" srcId="{49204690-9AC5-4D1A-AF2F-3D73A904598C}" destId="{C4CDA7ED-855F-4290-8E0B-AA182DF615DE}" srcOrd="0" destOrd="0" presId="urn:microsoft.com/office/officeart/2005/8/layout/process1"/>
    <dgm:cxn modelId="{F5212EF0-4136-49DE-AA9C-F8C92211B842}" type="presParOf" srcId="{49204690-9AC5-4D1A-AF2F-3D73A904598C}" destId="{44516B76-6FDC-4845-B54B-2E8203F16559}" srcOrd="1" destOrd="0" presId="urn:microsoft.com/office/officeart/2005/8/layout/process1"/>
    <dgm:cxn modelId="{0DDA20C7-9709-4421-B77C-093373A67A30}" type="presParOf" srcId="{44516B76-6FDC-4845-B54B-2E8203F16559}" destId="{B7E71002-124B-4CE5-AA5C-918941A8407C}" srcOrd="0" destOrd="0" presId="urn:microsoft.com/office/officeart/2005/8/layout/process1"/>
    <dgm:cxn modelId="{4E7C2C77-030C-4A06-A4D2-44600B938CE5}" type="presParOf" srcId="{49204690-9AC5-4D1A-AF2F-3D73A904598C}" destId="{00ACB578-2C22-4C9A-B104-5A314F628E09}" srcOrd="2" destOrd="0" presId="urn:microsoft.com/office/officeart/2005/8/layout/process1"/>
    <dgm:cxn modelId="{EEED0104-3B5D-4413-890C-0061F677A9F4}" type="presParOf" srcId="{49204690-9AC5-4D1A-AF2F-3D73A904598C}" destId="{1512AC8E-1915-4E02-9B17-D0734E79F81A}" srcOrd="3" destOrd="0" presId="urn:microsoft.com/office/officeart/2005/8/layout/process1"/>
    <dgm:cxn modelId="{AB9FE5E3-9E6A-4405-905F-4E2F7532487A}" type="presParOf" srcId="{1512AC8E-1915-4E02-9B17-D0734E79F81A}" destId="{F962D927-1782-4EFA-AD31-0BC3E1A73FEA}" srcOrd="0" destOrd="0" presId="urn:microsoft.com/office/officeart/2005/8/layout/process1"/>
    <dgm:cxn modelId="{53193C2A-79D2-4AE1-B810-0A122FAF3690}" type="presParOf" srcId="{49204690-9AC5-4D1A-AF2F-3D73A904598C}" destId="{72BE2503-A2C3-479F-8300-3D2BEC2339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538B-F489-440B-A460-B490DB9C22C2}">
      <dsp:nvSpPr>
        <dsp:cNvPr id="0" name=""/>
        <dsp:cNvSpPr/>
      </dsp:nvSpPr>
      <dsp:spPr>
        <a:xfrm>
          <a:off x="-62246" y="1202306"/>
          <a:ext cx="3700602" cy="1717632"/>
        </a:xfrm>
        <a:prstGeom prst="round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Преодоление недоверия к окружающим у несовершеннолетних, прибывших с территорий ДНР и ЛНР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697" y="1286154"/>
        <a:ext cx="2940810" cy="1549936"/>
      </dsp:txXfrm>
    </dsp:sp>
    <dsp:sp modelId="{96329209-C09E-470E-A485-B1FE77043E38}">
      <dsp:nvSpPr>
        <dsp:cNvPr id="0" name=""/>
        <dsp:cNvSpPr/>
      </dsp:nvSpPr>
      <dsp:spPr>
        <a:xfrm>
          <a:off x="523954" y="2921354"/>
          <a:ext cx="3970589" cy="1679343"/>
        </a:xfrm>
        <a:prstGeom prst="round2Diag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Предупреждение возникновения коммуникативных барьеров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9248" y="2921354"/>
        <a:ext cx="3335295" cy="1679343"/>
      </dsp:txXfrm>
    </dsp:sp>
    <dsp:sp modelId="{B7EBDB1A-157A-4829-9EDD-4275CFD0EAFD}">
      <dsp:nvSpPr>
        <dsp:cNvPr id="0" name=""/>
        <dsp:cNvSpPr/>
      </dsp:nvSpPr>
      <dsp:spPr>
        <a:xfrm>
          <a:off x="0" y="0"/>
          <a:ext cx="2171899" cy="1026332"/>
        </a:xfrm>
        <a:prstGeom prst="snip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529" y="85529"/>
        <a:ext cx="2000841" cy="855274"/>
      </dsp:txXfrm>
    </dsp:sp>
    <dsp:sp modelId="{D63287FC-4D57-4E29-A15B-50CC8DA9DF2B}">
      <dsp:nvSpPr>
        <dsp:cNvPr id="0" name=""/>
        <dsp:cNvSpPr/>
      </dsp:nvSpPr>
      <dsp:spPr>
        <a:xfrm>
          <a:off x="6009681" y="1058594"/>
          <a:ext cx="4692654" cy="1584479"/>
        </a:xfrm>
        <a:prstGeom prst="round2Diag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адаптивности несовершеннолетних, прибывших с территорий ДНР и ЛНР, исходя из их социального опыта , возможностей и психического состояния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0505" y="1058594"/>
        <a:ext cx="3941829" cy="1584479"/>
      </dsp:txXfrm>
    </dsp:sp>
    <dsp:sp modelId="{C82CCCFA-5E98-45E3-9B56-4C8F80930ED0}">
      <dsp:nvSpPr>
        <dsp:cNvPr id="0" name=""/>
        <dsp:cNvSpPr/>
      </dsp:nvSpPr>
      <dsp:spPr>
        <a:xfrm>
          <a:off x="4773202" y="2643074"/>
          <a:ext cx="4933503" cy="1415459"/>
        </a:xfrm>
        <a:prstGeom prst="round2Diag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позитивного отношения несовершеннолетних к самим себе и окружающему миру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1659" y="2712171"/>
        <a:ext cx="4005948" cy="1277265"/>
      </dsp:txXfrm>
    </dsp:sp>
    <dsp:sp modelId="{63F6D87B-F79A-4568-9421-11CA67D11320}">
      <dsp:nvSpPr>
        <dsp:cNvPr id="0" name=""/>
        <dsp:cNvSpPr/>
      </dsp:nvSpPr>
      <dsp:spPr>
        <a:xfrm>
          <a:off x="5893562" y="4026884"/>
          <a:ext cx="4732590" cy="1225349"/>
        </a:xfrm>
        <a:prstGeom prst="round2Diag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приемам снятия эмоционально-волевого напряжения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0593" y="4086701"/>
        <a:ext cx="3855741" cy="1105715"/>
      </dsp:txXfrm>
    </dsp:sp>
    <dsp:sp modelId="{78440731-D427-4A6F-BBD9-957600FA49A2}">
      <dsp:nvSpPr>
        <dsp:cNvPr id="0" name=""/>
        <dsp:cNvSpPr/>
      </dsp:nvSpPr>
      <dsp:spPr>
        <a:xfrm>
          <a:off x="4034993" y="5185312"/>
          <a:ext cx="4975616" cy="1303411"/>
        </a:xfrm>
        <a:prstGeom prst="round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коммуникативной, интерактивной и перцептивной сторон общения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1091" y="5185312"/>
        <a:ext cx="4179517" cy="1303411"/>
      </dsp:txXfrm>
    </dsp:sp>
    <dsp:sp modelId="{8EA0D35A-93CF-4684-B04A-876E2BB435C9}">
      <dsp:nvSpPr>
        <dsp:cNvPr id="0" name=""/>
        <dsp:cNvSpPr/>
      </dsp:nvSpPr>
      <dsp:spPr>
        <a:xfrm>
          <a:off x="3888515" y="160857"/>
          <a:ext cx="3406440" cy="996763"/>
        </a:xfrm>
        <a:prstGeom prst="snip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1580" y="243922"/>
        <a:ext cx="3240310" cy="830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17ECD-977C-47EB-A9EE-C3BA81497D57}">
      <dsp:nvSpPr>
        <dsp:cNvPr id="0" name=""/>
        <dsp:cNvSpPr/>
      </dsp:nvSpPr>
      <dsp:spPr>
        <a:xfrm>
          <a:off x="2595461" y="-167192"/>
          <a:ext cx="1663991" cy="11018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Скрывают свои переживания за положительными эмоциями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9248" y="-113405"/>
        <a:ext cx="1556417" cy="994252"/>
      </dsp:txXfrm>
    </dsp:sp>
    <dsp:sp modelId="{748E0F1F-7883-46BA-B385-62CBBEB0C13A}">
      <dsp:nvSpPr>
        <dsp:cNvPr id="0" name=""/>
        <dsp:cNvSpPr/>
      </dsp:nvSpPr>
      <dsp:spPr>
        <a:xfrm>
          <a:off x="1128253" y="383720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3133114" y="156557"/>
              </a:moveTo>
              <a:arcTo wR="2299203" hR="2299203" stAng="17475949" swAng="30109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D097E-0015-46C2-A7D3-FFADEF663F11}">
      <dsp:nvSpPr>
        <dsp:cNvPr id="0" name=""/>
        <dsp:cNvSpPr/>
      </dsp:nvSpPr>
      <dsp:spPr>
        <a:xfrm>
          <a:off x="4112120" y="622347"/>
          <a:ext cx="1586472" cy="598568"/>
        </a:xfrm>
        <a:prstGeom prst="roundRect">
          <a:avLst/>
        </a:prstGeom>
        <a:solidFill>
          <a:schemeClr val="accent5">
            <a:hueOff val="765939"/>
            <a:satOff val="-458"/>
            <a:lumOff val="18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Эмоционально нестабильны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1340" y="651567"/>
        <a:ext cx="1528032" cy="540128"/>
      </dsp:txXfrm>
    </dsp:sp>
    <dsp:sp modelId="{A6DAB6F6-0198-4DCF-9B75-261552E09C2C}">
      <dsp:nvSpPr>
        <dsp:cNvPr id="0" name=""/>
        <dsp:cNvSpPr/>
      </dsp:nvSpPr>
      <dsp:spPr>
        <a:xfrm>
          <a:off x="1128253" y="383720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4077774" y="842144"/>
              </a:moveTo>
              <a:arcTo wR="2299203" hR="2299203" stAng="19240477" swAng="941573"/>
            </a:path>
          </a:pathLst>
        </a:custGeom>
        <a:noFill/>
        <a:ln w="9525" cap="flat" cmpd="sng" algn="ctr">
          <a:solidFill>
            <a:schemeClr val="accent5">
              <a:hueOff val="765939"/>
              <a:satOff val="-458"/>
              <a:lumOff val="18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241BD-D50F-4E48-8876-3A5D590DF9FC}">
      <dsp:nvSpPr>
        <dsp:cNvPr id="0" name=""/>
        <dsp:cNvSpPr/>
      </dsp:nvSpPr>
      <dsp:spPr>
        <a:xfrm>
          <a:off x="4923155" y="1767116"/>
          <a:ext cx="1537150" cy="1033110"/>
        </a:xfrm>
        <a:prstGeom prst="roundRect">
          <a:avLst/>
        </a:prstGeom>
        <a:solidFill>
          <a:schemeClr val="accent5">
            <a:hueOff val="1531878"/>
            <a:satOff val="-916"/>
            <a:lumOff val="37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Психо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-эмоционально напряжены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3587" y="1817548"/>
        <a:ext cx="1436286" cy="932246"/>
      </dsp:txXfrm>
    </dsp:sp>
    <dsp:sp modelId="{4DAB623E-4ABA-4260-8D6F-AFFC00108861}">
      <dsp:nvSpPr>
        <dsp:cNvPr id="0" name=""/>
        <dsp:cNvSpPr/>
      </dsp:nvSpPr>
      <dsp:spPr>
        <a:xfrm>
          <a:off x="1127449" y="400695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4594438" y="2434244"/>
              </a:moveTo>
              <a:arcTo wR="2299203" hR="2299203" stAng="202028" swAng="5788550"/>
            </a:path>
          </a:pathLst>
        </a:custGeom>
        <a:noFill/>
        <a:ln w="9525" cap="flat" cmpd="sng" algn="ctr">
          <a:solidFill>
            <a:schemeClr val="accent5">
              <a:hueOff val="1531878"/>
              <a:satOff val="-916"/>
              <a:lumOff val="37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F0EF0-B111-4B76-9AFB-A5288CE768A0}">
      <dsp:nvSpPr>
        <dsp:cNvPr id="0" name=""/>
        <dsp:cNvSpPr/>
      </dsp:nvSpPr>
      <dsp:spPr>
        <a:xfrm>
          <a:off x="1362218" y="4360489"/>
          <a:ext cx="1717117" cy="598568"/>
        </a:xfrm>
        <a:prstGeom prst="roundRect">
          <a:avLst/>
        </a:prstGeom>
        <a:solidFill>
          <a:schemeClr val="accent5">
            <a:hueOff val="2297818"/>
            <a:satOff val="-1375"/>
            <a:lumOff val="56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Необузданность поведения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1438" y="4389709"/>
        <a:ext cx="1658677" cy="540128"/>
      </dsp:txXfrm>
    </dsp:sp>
    <dsp:sp modelId="{74E3AC10-A06B-46B1-8EFD-3814790CCA6B}">
      <dsp:nvSpPr>
        <dsp:cNvPr id="0" name=""/>
        <dsp:cNvSpPr/>
      </dsp:nvSpPr>
      <dsp:spPr>
        <a:xfrm>
          <a:off x="1138063" y="3706012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715719" y="632195"/>
              </a:moveTo>
              <a:arcTo wR="2299203" hR="2299203" stAng="13588316" swAng="5220128"/>
            </a:path>
          </a:pathLst>
        </a:custGeom>
        <a:noFill/>
        <a:ln w="9525" cap="flat" cmpd="sng" algn="ctr">
          <a:solidFill>
            <a:schemeClr val="accent5">
              <a:hueOff val="2297818"/>
              <a:satOff val="-1375"/>
              <a:lumOff val="56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D582D-52B5-42BF-B7C0-5AD2EFF953F3}">
      <dsp:nvSpPr>
        <dsp:cNvPr id="0" name=""/>
        <dsp:cNvSpPr/>
      </dsp:nvSpPr>
      <dsp:spPr>
        <a:xfrm>
          <a:off x="3795005" y="4358975"/>
          <a:ext cx="1726620" cy="598568"/>
        </a:xfrm>
        <a:prstGeom prst="roundRect">
          <a:avLst/>
        </a:prstGeom>
        <a:solidFill>
          <a:schemeClr val="accent5">
            <a:hueOff val="3063757"/>
            <a:satOff val="-1833"/>
            <a:lumOff val="7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Импульсивны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4225" y="4388195"/>
        <a:ext cx="1668180" cy="540128"/>
      </dsp:txXfrm>
    </dsp:sp>
    <dsp:sp modelId="{4BEB109C-2DBF-4192-8E17-4C2EE025F5C7}">
      <dsp:nvSpPr>
        <dsp:cNvPr id="0" name=""/>
        <dsp:cNvSpPr/>
      </dsp:nvSpPr>
      <dsp:spPr>
        <a:xfrm>
          <a:off x="3884277" y="3064735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40743" y="1868280"/>
              </a:moveTo>
              <a:arcTo wR="2299203" hR="2299203" stAng="11448146" swAng="3867703"/>
            </a:path>
          </a:pathLst>
        </a:custGeom>
        <a:noFill/>
        <a:ln w="9525" cap="flat" cmpd="sng" algn="ctr">
          <a:solidFill>
            <a:schemeClr val="accent5">
              <a:hueOff val="3063757"/>
              <a:satOff val="-1833"/>
              <a:lumOff val="7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D6930-B4D1-46D4-9212-9C77CD920A78}">
      <dsp:nvSpPr>
        <dsp:cNvPr id="0" name=""/>
        <dsp:cNvSpPr/>
      </dsp:nvSpPr>
      <dsp:spPr>
        <a:xfrm>
          <a:off x="4609496" y="3134145"/>
          <a:ext cx="1792131" cy="776414"/>
        </a:xfrm>
        <a:prstGeom prst="roundRect">
          <a:avLst/>
        </a:prstGeom>
        <a:solidFill>
          <a:schemeClr val="accent5">
            <a:hueOff val="3829696"/>
            <a:satOff val="-2291"/>
            <a:lumOff val="94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Перенапряжены  за счет чрезмерного самоконтроля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7397" y="3172046"/>
        <a:ext cx="1716329" cy="700612"/>
      </dsp:txXfrm>
    </dsp:sp>
    <dsp:sp modelId="{766EE58F-860C-4594-B68C-179664C00668}">
      <dsp:nvSpPr>
        <dsp:cNvPr id="0" name=""/>
        <dsp:cNvSpPr/>
      </dsp:nvSpPr>
      <dsp:spPr>
        <a:xfrm>
          <a:off x="1131430" y="276375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4149282" y="3664320"/>
              </a:moveTo>
              <a:arcTo wR="2299203" hR="2299203" stAng="2185349" swAng="6376109"/>
            </a:path>
          </a:pathLst>
        </a:custGeom>
        <a:noFill/>
        <a:ln w="9525" cap="flat" cmpd="sng" algn="ctr">
          <a:solidFill>
            <a:schemeClr val="accent5">
              <a:hueOff val="3829696"/>
              <a:satOff val="-2291"/>
              <a:lumOff val="94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5C59E-338E-4A0B-871C-3DDCF457EE0A}">
      <dsp:nvSpPr>
        <dsp:cNvPr id="0" name=""/>
        <dsp:cNvSpPr/>
      </dsp:nvSpPr>
      <dsp:spPr>
        <a:xfrm>
          <a:off x="584312" y="3133032"/>
          <a:ext cx="1555798" cy="806331"/>
        </a:xfrm>
        <a:prstGeom prst="roundRect">
          <a:avLst/>
        </a:prstGeom>
        <a:solidFill>
          <a:schemeClr val="accent5">
            <a:hueOff val="4595635"/>
            <a:satOff val="-2749"/>
            <a:lumOff val="1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Не сосредоточены– живут одним моментом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674" y="3172394"/>
        <a:ext cx="1477074" cy="727607"/>
      </dsp:txXfrm>
    </dsp:sp>
    <dsp:sp modelId="{0F240975-70F7-4D30-99D6-ED3560E85EEB}">
      <dsp:nvSpPr>
        <dsp:cNvPr id="0" name=""/>
        <dsp:cNvSpPr/>
      </dsp:nvSpPr>
      <dsp:spPr>
        <a:xfrm>
          <a:off x="1149707" y="200391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88270" y="2930163"/>
              </a:moveTo>
              <a:arcTo wR="2299203" hR="2299203" stAng="9844333" swAng="377772"/>
            </a:path>
          </a:pathLst>
        </a:custGeom>
        <a:noFill/>
        <a:ln w="9525" cap="flat" cmpd="sng" algn="ctr">
          <a:solidFill>
            <a:schemeClr val="accent5">
              <a:hueOff val="4595635"/>
              <a:satOff val="-2749"/>
              <a:lumOff val="113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508C3-A92B-4ACF-9A3E-DE129A1F6F4F}">
      <dsp:nvSpPr>
        <dsp:cNvPr id="0" name=""/>
        <dsp:cNvSpPr/>
      </dsp:nvSpPr>
      <dsp:spPr>
        <a:xfrm>
          <a:off x="484968" y="1784378"/>
          <a:ext cx="1430494" cy="1097360"/>
        </a:xfrm>
        <a:prstGeom prst="roundRect">
          <a:avLst/>
        </a:prstGeom>
        <a:solidFill>
          <a:schemeClr val="accent5">
            <a:hueOff val="5361574"/>
            <a:satOff val="-3208"/>
            <a:lumOff val="132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Преподносят себя только с положительной стороны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8537" y="1837947"/>
        <a:ext cx="1323356" cy="990222"/>
      </dsp:txXfrm>
    </dsp:sp>
    <dsp:sp modelId="{DD757B8C-57D2-4BFC-A446-B8E46515BFD8}">
      <dsp:nvSpPr>
        <dsp:cNvPr id="0" name=""/>
        <dsp:cNvSpPr/>
      </dsp:nvSpPr>
      <dsp:spPr>
        <a:xfrm>
          <a:off x="1187113" y="359147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174667" y="1420180"/>
              </a:moveTo>
              <a:arcTo wR="2299203" hR="2299203" stAng="12148635" swAng="802404"/>
            </a:path>
          </a:pathLst>
        </a:custGeom>
        <a:noFill/>
        <a:ln w="9525" cap="flat" cmpd="sng" algn="ctr">
          <a:solidFill>
            <a:schemeClr val="accent5">
              <a:hueOff val="5361574"/>
              <a:satOff val="-3208"/>
              <a:lumOff val="13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B555C-4903-4634-AC4D-03CDE3B1FC80}">
      <dsp:nvSpPr>
        <dsp:cNvPr id="0" name=""/>
        <dsp:cNvSpPr/>
      </dsp:nvSpPr>
      <dsp:spPr>
        <a:xfrm>
          <a:off x="1119269" y="708774"/>
          <a:ext cx="1561793" cy="598568"/>
        </a:xfrm>
        <a:prstGeom prst="roundRect">
          <a:avLst/>
        </a:prstGeom>
        <a:solidFill>
          <a:schemeClr val="accent5">
            <a:hueOff val="6127514"/>
            <a:satOff val="-3666"/>
            <a:lumOff val="1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Часто выдают желаемое за действительное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8489" y="737994"/>
        <a:ext cx="1503353" cy="540128"/>
      </dsp:txXfrm>
    </dsp:sp>
    <dsp:sp modelId="{0AA2D12D-EA00-4E47-80F2-EEDBEB99BB9A}">
      <dsp:nvSpPr>
        <dsp:cNvPr id="0" name=""/>
        <dsp:cNvSpPr/>
      </dsp:nvSpPr>
      <dsp:spPr>
        <a:xfrm>
          <a:off x="1336109" y="290951"/>
          <a:ext cx="4598407" cy="4598407"/>
        </a:xfrm>
        <a:custGeom>
          <a:avLst/>
          <a:gdLst/>
          <a:ahLst/>
          <a:cxnLst/>
          <a:rect l="0" t="0" r="0" b="0"/>
          <a:pathLst>
            <a:path>
              <a:moveTo>
                <a:pt x="980250" y="415935"/>
              </a:moveTo>
              <a:arcTo wR="2299203" hR="2299203" stAng="14099664" swAng="482072"/>
            </a:path>
          </a:pathLst>
        </a:custGeom>
        <a:noFill/>
        <a:ln w="9525" cap="flat" cmpd="sng" algn="ctr">
          <a:solidFill>
            <a:schemeClr val="accent5">
              <a:hueOff val="6127514"/>
              <a:satOff val="-3666"/>
              <a:lumOff val="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AF4B-050C-4DDA-B112-A7F55B581DF8}">
      <dsp:nvSpPr>
        <dsp:cNvPr id="0" name=""/>
        <dsp:cNvSpPr/>
      </dsp:nvSpPr>
      <dsp:spPr>
        <a:xfrm>
          <a:off x="2825914" y="0"/>
          <a:ext cx="5583115" cy="558311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FE8E8-F124-4C3A-8F06-1432FCFF6BA4}">
      <dsp:nvSpPr>
        <dsp:cNvPr id="0" name=""/>
        <dsp:cNvSpPr/>
      </dsp:nvSpPr>
      <dsp:spPr>
        <a:xfrm>
          <a:off x="3383500" y="530395"/>
          <a:ext cx="2177414" cy="2177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9793" y="636688"/>
        <a:ext cx="1964828" cy="1964828"/>
      </dsp:txXfrm>
    </dsp:sp>
    <dsp:sp modelId="{9AE02D6D-1B63-4341-A23C-8C864283CDE8}">
      <dsp:nvSpPr>
        <dsp:cNvPr id="0" name=""/>
        <dsp:cNvSpPr/>
      </dsp:nvSpPr>
      <dsp:spPr>
        <a:xfrm>
          <a:off x="5728408" y="530395"/>
          <a:ext cx="2177414" cy="2177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4701" y="636688"/>
        <a:ext cx="1964828" cy="1964828"/>
      </dsp:txXfrm>
    </dsp:sp>
    <dsp:sp modelId="{5A86CA40-D3D2-4CD8-B47C-52FCDA933F7D}">
      <dsp:nvSpPr>
        <dsp:cNvPr id="0" name=""/>
        <dsp:cNvSpPr/>
      </dsp:nvSpPr>
      <dsp:spPr>
        <a:xfrm>
          <a:off x="3383500" y="2875304"/>
          <a:ext cx="2177414" cy="2177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занятия и тренинги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9793" y="2981597"/>
        <a:ext cx="1964828" cy="1964828"/>
      </dsp:txXfrm>
    </dsp:sp>
    <dsp:sp modelId="{040773E4-0A27-438E-911E-EFDF823FAF92}">
      <dsp:nvSpPr>
        <dsp:cNvPr id="0" name=""/>
        <dsp:cNvSpPr/>
      </dsp:nvSpPr>
      <dsp:spPr>
        <a:xfrm>
          <a:off x="5728408" y="2875304"/>
          <a:ext cx="2177414" cy="2177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4701" y="2981597"/>
        <a:ext cx="1964828" cy="1964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FACAC-9B82-4F19-BBF0-ECAE790C3E8A}">
      <dsp:nvSpPr>
        <dsp:cNvPr id="0" name=""/>
        <dsp:cNvSpPr/>
      </dsp:nvSpPr>
      <dsp:spPr>
        <a:xfrm>
          <a:off x="2322927" y="75740"/>
          <a:ext cx="3635521" cy="363552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Облегчает проведение диагностики</a:t>
          </a:r>
          <a:endParaRPr lang="ru-RU" sz="2400" kern="1200" dirty="0"/>
        </a:p>
      </dsp:txBody>
      <dsp:txXfrm>
        <a:off x="2807663" y="711956"/>
        <a:ext cx="2666049" cy="1635984"/>
      </dsp:txXfrm>
    </dsp:sp>
    <dsp:sp modelId="{B374F2A9-1ADD-4004-9C1C-6360C0ECB48E}">
      <dsp:nvSpPr>
        <dsp:cNvPr id="0" name=""/>
        <dsp:cNvSpPr/>
      </dsp:nvSpPr>
      <dsp:spPr>
        <a:xfrm>
          <a:off x="3634745" y="2347941"/>
          <a:ext cx="3635521" cy="363552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063757"/>
                <a:satOff val="-1833"/>
                <a:lumOff val="754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alpha val="50000"/>
                <a:hueOff val="3063757"/>
                <a:satOff val="-1833"/>
                <a:lumOff val="754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alpha val="50000"/>
                <a:hueOff val="3063757"/>
                <a:satOff val="-1833"/>
                <a:lumOff val="754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Помогает подбору эффективного метода решения проблем</a:t>
          </a:r>
          <a:endParaRPr lang="ru-RU" sz="2400" kern="1200" dirty="0"/>
        </a:p>
      </dsp:txBody>
      <dsp:txXfrm>
        <a:off x="4746608" y="3287117"/>
        <a:ext cx="2181313" cy="1999536"/>
      </dsp:txXfrm>
    </dsp:sp>
    <dsp:sp modelId="{6A4A816F-DFD1-4030-B9FC-6686D5B15A9A}">
      <dsp:nvSpPr>
        <dsp:cNvPr id="0" name=""/>
        <dsp:cNvSpPr/>
      </dsp:nvSpPr>
      <dsp:spPr>
        <a:xfrm>
          <a:off x="1011110" y="2347941"/>
          <a:ext cx="3635521" cy="363552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6127514"/>
                <a:satOff val="-3666"/>
                <a:lumOff val="1509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alpha val="50000"/>
                <a:hueOff val="6127514"/>
                <a:satOff val="-3666"/>
                <a:lumOff val="1509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alpha val="50000"/>
                <a:hueOff val="6127514"/>
                <a:satOff val="-3666"/>
                <a:lumOff val="1509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Быстро и качественно выявляет проблему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353455" y="3287117"/>
        <a:ext cx="2181313" cy="1999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35F38-C832-4B16-9F0D-664922EBF7E8}">
      <dsp:nvSpPr>
        <dsp:cNvPr id="0" name=""/>
        <dsp:cNvSpPr/>
      </dsp:nvSpPr>
      <dsp:spPr>
        <a:xfrm>
          <a:off x="6623567" y="3262309"/>
          <a:ext cx="91440" cy="5454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448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6812D-A248-4D85-B667-88A96D685069}">
      <dsp:nvSpPr>
        <dsp:cNvPr id="0" name=""/>
        <dsp:cNvSpPr/>
      </dsp:nvSpPr>
      <dsp:spPr>
        <a:xfrm>
          <a:off x="3707270" y="1068742"/>
          <a:ext cx="2962017" cy="1002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02"/>
              </a:lnTo>
              <a:lnTo>
                <a:pt x="2962017" y="828902"/>
              </a:lnTo>
              <a:lnTo>
                <a:pt x="2962017" y="10026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C4084-71A8-4849-A11A-CC191E9533BC}">
      <dsp:nvSpPr>
        <dsp:cNvPr id="0" name=""/>
        <dsp:cNvSpPr/>
      </dsp:nvSpPr>
      <dsp:spPr>
        <a:xfrm>
          <a:off x="3230928" y="3262309"/>
          <a:ext cx="1146119" cy="545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07"/>
              </a:lnTo>
              <a:lnTo>
                <a:pt x="1146119" y="371707"/>
              </a:lnTo>
              <a:lnTo>
                <a:pt x="1146119" y="545448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8954E-4E26-4B24-A03B-8CC7FD8F9114}">
      <dsp:nvSpPr>
        <dsp:cNvPr id="0" name=""/>
        <dsp:cNvSpPr/>
      </dsp:nvSpPr>
      <dsp:spPr>
        <a:xfrm>
          <a:off x="2084808" y="3262309"/>
          <a:ext cx="1146119" cy="545448"/>
        </a:xfrm>
        <a:custGeom>
          <a:avLst/>
          <a:gdLst/>
          <a:ahLst/>
          <a:cxnLst/>
          <a:rect l="0" t="0" r="0" b="0"/>
          <a:pathLst>
            <a:path>
              <a:moveTo>
                <a:pt x="1146119" y="0"/>
              </a:moveTo>
              <a:lnTo>
                <a:pt x="1146119" y="371707"/>
              </a:lnTo>
              <a:lnTo>
                <a:pt x="0" y="371707"/>
              </a:lnTo>
              <a:lnTo>
                <a:pt x="0" y="545448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61104-5D2F-4743-8632-F805732E33EB}">
      <dsp:nvSpPr>
        <dsp:cNvPr id="0" name=""/>
        <dsp:cNvSpPr/>
      </dsp:nvSpPr>
      <dsp:spPr>
        <a:xfrm>
          <a:off x="3230928" y="1068742"/>
          <a:ext cx="476342" cy="1002644"/>
        </a:xfrm>
        <a:custGeom>
          <a:avLst/>
          <a:gdLst/>
          <a:ahLst/>
          <a:cxnLst/>
          <a:rect l="0" t="0" r="0" b="0"/>
          <a:pathLst>
            <a:path>
              <a:moveTo>
                <a:pt x="476342" y="0"/>
              </a:moveTo>
              <a:lnTo>
                <a:pt x="476342" y="828902"/>
              </a:lnTo>
              <a:lnTo>
                <a:pt x="0" y="828902"/>
              </a:lnTo>
              <a:lnTo>
                <a:pt x="0" y="10026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43917-CA64-4748-8039-163A597B0C72}">
      <dsp:nvSpPr>
        <dsp:cNvPr id="0" name=""/>
        <dsp:cNvSpPr/>
      </dsp:nvSpPr>
      <dsp:spPr>
        <a:xfrm>
          <a:off x="938688" y="1068742"/>
          <a:ext cx="2768581" cy="1002644"/>
        </a:xfrm>
        <a:custGeom>
          <a:avLst/>
          <a:gdLst/>
          <a:ahLst/>
          <a:cxnLst/>
          <a:rect l="0" t="0" r="0" b="0"/>
          <a:pathLst>
            <a:path>
              <a:moveTo>
                <a:pt x="2768581" y="0"/>
              </a:moveTo>
              <a:lnTo>
                <a:pt x="2768581" y="828902"/>
              </a:lnTo>
              <a:lnTo>
                <a:pt x="0" y="828902"/>
              </a:lnTo>
              <a:lnTo>
                <a:pt x="0" y="10026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F7607-FDE8-4B95-8688-D33DA9C775FE}">
      <dsp:nvSpPr>
        <dsp:cNvPr id="0" name=""/>
        <dsp:cNvSpPr/>
      </dsp:nvSpPr>
      <dsp:spPr>
        <a:xfrm>
          <a:off x="1081445" y="-122179"/>
          <a:ext cx="5251650" cy="1190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FFEBE-E909-4977-8784-49D334DBB203}">
      <dsp:nvSpPr>
        <dsp:cNvPr id="0" name=""/>
        <dsp:cNvSpPr/>
      </dsp:nvSpPr>
      <dsp:spPr>
        <a:xfrm>
          <a:off x="1289830" y="75786"/>
          <a:ext cx="5251650" cy="119092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Тесты,  применяемые в практике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4711" y="110667"/>
        <a:ext cx="5181888" cy="1121160"/>
      </dsp:txXfrm>
    </dsp:sp>
    <dsp:sp modelId="{78136340-BD9A-437D-8F0A-C76EBC86C8DA}">
      <dsp:nvSpPr>
        <dsp:cNvPr id="0" name=""/>
        <dsp:cNvSpPr/>
      </dsp:nvSpPr>
      <dsp:spPr>
        <a:xfrm>
          <a:off x="954" y="2071387"/>
          <a:ext cx="1875468" cy="1190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41633-CD67-4D93-8B55-E6BFA663A81B}">
      <dsp:nvSpPr>
        <dsp:cNvPr id="0" name=""/>
        <dsp:cNvSpPr/>
      </dsp:nvSpPr>
      <dsp:spPr>
        <a:xfrm>
          <a:off x="209339" y="2269353"/>
          <a:ext cx="1875468" cy="1190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Цветовые метафоры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cap="all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(Соломин И.Л.)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220" y="2304234"/>
        <a:ext cx="1805706" cy="1121160"/>
      </dsp:txXfrm>
    </dsp:sp>
    <dsp:sp modelId="{82053314-15F0-4B99-8F81-F2C86DADC260}">
      <dsp:nvSpPr>
        <dsp:cNvPr id="0" name=""/>
        <dsp:cNvSpPr/>
      </dsp:nvSpPr>
      <dsp:spPr>
        <a:xfrm>
          <a:off x="2293193" y="2071387"/>
          <a:ext cx="1875468" cy="1190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4196B-C1E6-49E4-9E60-AC711169BF8E}">
      <dsp:nvSpPr>
        <dsp:cNvPr id="0" name=""/>
        <dsp:cNvSpPr/>
      </dsp:nvSpPr>
      <dsp:spPr>
        <a:xfrm>
          <a:off x="2501579" y="2269353"/>
          <a:ext cx="1875468" cy="1190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тесты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536460" y="2304234"/>
        <a:ext cx="1805706" cy="1121160"/>
      </dsp:txXfrm>
    </dsp:sp>
    <dsp:sp modelId="{F6F7441E-E2DE-4A86-ABFD-D778B46AC0B7}">
      <dsp:nvSpPr>
        <dsp:cNvPr id="0" name=""/>
        <dsp:cNvSpPr/>
      </dsp:nvSpPr>
      <dsp:spPr>
        <a:xfrm>
          <a:off x="1147074" y="3807758"/>
          <a:ext cx="1875468" cy="1190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01AAE-796F-4939-A699-9B73693466E3}">
      <dsp:nvSpPr>
        <dsp:cNvPr id="0" name=""/>
        <dsp:cNvSpPr/>
      </dsp:nvSpPr>
      <dsp:spPr>
        <a:xfrm>
          <a:off x="1355459" y="4005724"/>
          <a:ext cx="1875468" cy="1190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«Путешествие по лесу»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0340" y="4040605"/>
        <a:ext cx="1805706" cy="1121160"/>
      </dsp:txXfrm>
    </dsp:sp>
    <dsp:sp modelId="{9EA3640B-1C4E-48FE-B7EE-1AC9A7AA2F88}">
      <dsp:nvSpPr>
        <dsp:cNvPr id="0" name=""/>
        <dsp:cNvSpPr/>
      </dsp:nvSpPr>
      <dsp:spPr>
        <a:xfrm>
          <a:off x="3439313" y="3807758"/>
          <a:ext cx="1875468" cy="1190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5FED4-7EA3-4375-A783-FF9911153CCF}">
      <dsp:nvSpPr>
        <dsp:cNvPr id="0" name=""/>
        <dsp:cNvSpPr/>
      </dsp:nvSpPr>
      <dsp:spPr>
        <a:xfrm>
          <a:off x="3647699" y="4005724"/>
          <a:ext cx="1875468" cy="1190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«Нарисуй пять предметов»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2580" y="4040605"/>
        <a:ext cx="1805706" cy="1121160"/>
      </dsp:txXfrm>
    </dsp:sp>
    <dsp:sp modelId="{905B9699-6BD7-4929-94FB-9BCE9944840A}">
      <dsp:nvSpPr>
        <dsp:cNvPr id="0" name=""/>
        <dsp:cNvSpPr/>
      </dsp:nvSpPr>
      <dsp:spPr>
        <a:xfrm>
          <a:off x="5731553" y="2071387"/>
          <a:ext cx="1875468" cy="1190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545B3-D6C4-4207-8D72-FD446894CE95}">
      <dsp:nvSpPr>
        <dsp:cNvPr id="0" name=""/>
        <dsp:cNvSpPr/>
      </dsp:nvSpPr>
      <dsp:spPr>
        <a:xfrm>
          <a:off x="5939938" y="2269353"/>
          <a:ext cx="1875468" cy="1190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Проективные тесты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974819" y="2304234"/>
        <a:ext cx="1805706" cy="1121160"/>
      </dsp:txXfrm>
    </dsp:sp>
    <dsp:sp modelId="{A2F5FC00-905D-4339-9040-F3A028C8362F}">
      <dsp:nvSpPr>
        <dsp:cNvPr id="0" name=""/>
        <dsp:cNvSpPr/>
      </dsp:nvSpPr>
      <dsp:spPr>
        <a:xfrm>
          <a:off x="5731553" y="3807758"/>
          <a:ext cx="1875468" cy="1190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37A9E-11A5-4F82-951C-9E961F15BD1E}">
      <dsp:nvSpPr>
        <dsp:cNvPr id="0" name=""/>
        <dsp:cNvSpPr/>
      </dsp:nvSpPr>
      <dsp:spPr>
        <a:xfrm>
          <a:off x="5939938" y="4005724"/>
          <a:ext cx="1875468" cy="1190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«Цветик-</a:t>
          </a:r>
          <a:r>
            <a:rPr lang="ru-RU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восьмицветик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Прохоров А.О., Валиева С.В.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4819" y="4040605"/>
        <a:ext cx="1805706" cy="1121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3D042-6282-42C4-9E84-58C98358E5EC}">
      <dsp:nvSpPr>
        <dsp:cNvPr id="0" name=""/>
        <dsp:cNvSpPr/>
      </dsp:nvSpPr>
      <dsp:spPr>
        <a:xfrm>
          <a:off x="3135119" y="0"/>
          <a:ext cx="2175860" cy="21761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3E51C6-DB5C-430A-9D52-3E500F7B2D76}">
      <dsp:nvSpPr>
        <dsp:cNvPr id="0" name=""/>
        <dsp:cNvSpPr/>
      </dsp:nvSpPr>
      <dsp:spPr>
        <a:xfrm>
          <a:off x="3412972" y="624254"/>
          <a:ext cx="1615251" cy="92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игровой и метафорический характер</a:t>
          </a:r>
          <a:endParaRPr lang="ru-RU" sz="1400" b="1" u="none" kern="1200" dirty="0"/>
        </a:p>
      </dsp:txBody>
      <dsp:txXfrm>
        <a:off x="3412972" y="624254"/>
        <a:ext cx="1615251" cy="927230"/>
      </dsp:txXfrm>
    </dsp:sp>
    <dsp:sp modelId="{6B1DA7A5-BC81-4F7F-BCF8-31F7C2B5BDFD}">
      <dsp:nvSpPr>
        <dsp:cNvPr id="0" name=""/>
        <dsp:cNvSpPr/>
      </dsp:nvSpPr>
      <dsp:spPr>
        <a:xfrm>
          <a:off x="2530781" y="1250383"/>
          <a:ext cx="2175860" cy="21761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3063757"/>
                <a:satOff val="-1833"/>
                <a:lumOff val="754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063757"/>
                <a:satOff val="-1833"/>
                <a:lumOff val="754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063757"/>
                <a:satOff val="-1833"/>
                <a:lumOff val="754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7D246E-049F-4E5F-A4DC-24198CA7B526}">
      <dsp:nvSpPr>
        <dsp:cNvPr id="0" name=""/>
        <dsp:cNvSpPr/>
      </dsp:nvSpPr>
      <dsp:spPr>
        <a:xfrm>
          <a:off x="3014170" y="2043287"/>
          <a:ext cx="1209083" cy="6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наглядность </a:t>
          </a:r>
          <a:endParaRPr lang="ru-RU" sz="1400" b="1" u="none" kern="1200" dirty="0"/>
        </a:p>
      </dsp:txBody>
      <dsp:txXfrm>
        <a:off x="3014170" y="2043287"/>
        <a:ext cx="1209083" cy="604397"/>
      </dsp:txXfrm>
    </dsp:sp>
    <dsp:sp modelId="{AC076375-2E1E-49F5-9D87-8D3CBAE93966}">
      <dsp:nvSpPr>
        <dsp:cNvPr id="0" name=""/>
        <dsp:cNvSpPr/>
      </dsp:nvSpPr>
      <dsp:spPr>
        <a:xfrm>
          <a:off x="3289983" y="2650397"/>
          <a:ext cx="1869401" cy="187015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6127514"/>
                <a:satOff val="-3666"/>
                <a:lumOff val="1509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127514"/>
                <a:satOff val="-3666"/>
                <a:lumOff val="1509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127514"/>
                <a:satOff val="-3666"/>
                <a:lumOff val="1509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C501E3-3DD5-4777-8864-3821293542D0}">
      <dsp:nvSpPr>
        <dsp:cNvPr id="0" name=""/>
        <dsp:cNvSpPr/>
      </dsp:nvSpPr>
      <dsp:spPr>
        <a:xfrm>
          <a:off x="3339557" y="3302712"/>
          <a:ext cx="1767801" cy="6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непосредственного манипулирования карточками  в процессе анализа </a:t>
          </a:r>
          <a:endParaRPr lang="ru-RU" sz="1400" b="1" u="none" kern="1200" dirty="0"/>
        </a:p>
      </dsp:txBody>
      <dsp:txXfrm>
        <a:off x="3339557" y="3302712"/>
        <a:ext cx="1767801" cy="604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DA7ED-855F-4290-8E0B-AA182DF615DE}">
      <dsp:nvSpPr>
        <dsp:cNvPr id="0" name=""/>
        <dsp:cNvSpPr/>
      </dsp:nvSpPr>
      <dsp:spPr>
        <a:xfrm>
          <a:off x="7139" y="725696"/>
          <a:ext cx="2133904" cy="1520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привлечение внимания к специалисту  как к  личности </a:t>
          </a:r>
          <a:endParaRPr lang="ru-RU" sz="1600" kern="1200" dirty="0"/>
        </a:p>
      </dsp:txBody>
      <dsp:txXfrm>
        <a:off x="51670" y="770227"/>
        <a:ext cx="2044842" cy="1431344"/>
      </dsp:txXfrm>
    </dsp:sp>
    <dsp:sp modelId="{44516B76-6FDC-4845-B54B-2E8203F16559}">
      <dsp:nvSpPr>
        <dsp:cNvPr id="0" name=""/>
        <dsp:cNvSpPr/>
      </dsp:nvSpPr>
      <dsp:spPr>
        <a:xfrm>
          <a:off x="2345644" y="1212500"/>
          <a:ext cx="452387" cy="52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345644" y="1318342"/>
        <a:ext cx="316671" cy="317524"/>
      </dsp:txXfrm>
    </dsp:sp>
    <dsp:sp modelId="{00ACB578-2C22-4C9A-B104-5A314F628E09}">
      <dsp:nvSpPr>
        <dsp:cNvPr id="0" name=""/>
        <dsp:cNvSpPr/>
      </dsp:nvSpPr>
      <dsp:spPr>
        <a:xfrm>
          <a:off x="2994605" y="725696"/>
          <a:ext cx="2133904" cy="1520406"/>
        </a:xfrm>
        <a:prstGeom prst="roundRect">
          <a:avLst>
            <a:gd name="adj" fmla="val 10000"/>
          </a:avLst>
        </a:prstGeom>
        <a:solidFill>
          <a:schemeClr val="accent5">
            <a:hueOff val="3063757"/>
            <a:satOff val="-1833"/>
            <a:lumOff val="7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акцентирование внимания несовершеннолетних на их личной значимости и неповторимости</a:t>
          </a:r>
        </a:p>
      </dsp:txBody>
      <dsp:txXfrm>
        <a:off x="3039136" y="770227"/>
        <a:ext cx="2044842" cy="1431344"/>
      </dsp:txXfrm>
    </dsp:sp>
    <dsp:sp modelId="{1512AC8E-1915-4E02-9B17-D0734E79F81A}">
      <dsp:nvSpPr>
        <dsp:cNvPr id="0" name=""/>
        <dsp:cNvSpPr/>
      </dsp:nvSpPr>
      <dsp:spPr>
        <a:xfrm>
          <a:off x="5341900" y="1221295"/>
          <a:ext cx="452387" cy="52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127514"/>
            <a:satOff val="-3666"/>
            <a:lumOff val="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41900" y="1327137"/>
        <a:ext cx="316671" cy="317524"/>
      </dsp:txXfrm>
    </dsp:sp>
    <dsp:sp modelId="{72BE2503-A2C3-479F-8300-3D2BEC23397F}">
      <dsp:nvSpPr>
        <dsp:cNvPr id="0" name=""/>
        <dsp:cNvSpPr/>
      </dsp:nvSpPr>
      <dsp:spPr>
        <a:xfrm>
          <a:off x="5982071" y="725696"/>
          <a:ext cx="2133904" cy="1520406"/>
        </a:xfrm>
        <a:prstGeom prst="roundRect">
          <a:avLst>
            <a:gd name="adj" fmla="val 10000"/>
          </a:avLst>
        </a:prstGeom>
        <a:solidFill>
          <a:schemeClr val="accent5">
            <a:hueOff val="6127514"/>
            <a:satOff val="-3666"/>
            <a:lumOff val="1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преодоление преград в общении и в частности -  преодоление недоверия</a:t>
          </a:r>
          <a:endParaRPr lang="ru-RU" sz="1600" kern="1200" dirty="0"/>
        </a:p>
      </dsp:txBody>
      <dsp:txXfrm>
        <a:off x="6026602" y="770227"/>
        <a:ext cx="2044842" cy="143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5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0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98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6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5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4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1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6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2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65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8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8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92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4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F40E39-F69F-450D-9187-D63710A490C2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B3A628-0F41-4248-872C-37A939058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37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881" y="1318161"/>
            <a:ext cx="11701535" cy="307650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преодоления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барьера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недоверия к окружающим у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несовершеннолетних,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прибывших с территории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Донецкой и Луганской </a:t>
            </a:r>
            <a:r>
              <a:rPr lang="ru-RU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республик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771" y="4512623"/>
            <a:ext cx="10640291" cy="2006929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Самарской области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помощи детям, оставшимся без попечения  родителей «Искра» городского округа Сызрань (коррекционный)»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446026, Самарская область, г. Сызрань, ул. Декабристов, д.34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log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883" y="279625"/>
            <a:ext cx="1600000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3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8935951"/>
              </p:ext>
            </p:extLst>
          </p:nvPr>
        </p:nvGraphicFramePr>
        <p:xfrm>
          <a:off x="2092569" y="606669"/>
          <a:ext cx="7816362" cy="55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66" y="3042138"/>
            <a:ext cx="1793630" cy="23915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81" y="395654"/>
            <a:ext cx="1457325" cy="1943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0" y="4607169"/>
            <a:ext cx="2731477" cy="20486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" y="3119355"/>
            <a:ext cx="1815449" cy="10162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9" y="1149877"/>
            <a:ext cx="1914749" cy="11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4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998177" y="298939"/>
            <a:ext cx="6770077" cy="116937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 цветовых </a:t>
            </a:r>
            <a:r>
              <a:rPr lang="ru-RU" sz="2400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метафор </a:t>
            </a:r>
          </a:p>
          <a:p>
            <a:pPr algn="ctr"/>
            <a:r>
              <a:rPr lang="ru-RU" sz="2400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(автор Соломин И.Л.)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13238" y="5653454"/>
            <a:ext cx="626012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prstClr val="black"/>
              </a:buClr>
            </a:pPr>
            <a:r>
              <a:rPr lang="ru-RU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метода:  особая полезность </a:t>
            </a:r>
            <a:r>
              <a:rPr lang="ru-RU" sz="12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 случаях, когда клиент слишком много говорит в процессе </a:t>
            </a:r>
            <a:r>
              <a:rPr lang="ru-RU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 </a:t>
            </a:r>
            <a:r>
              <a:rPr lang="ru-RU" sz="12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или, наоборот, слишком молчалив</a:t>
            </a:r>
            <a:r>
              <a:rPr lang="ru-RU" sz="12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8563509"/>
              </p:ext>
            </p:extLst>
          </p:nvPr>
        </p:nvGraphicFramePr>
        <p:xfrm>
          <a:off x="3966307" y="1503484"/>
          <a:ext cx="7841762" cy="452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ертикальный свиток 2"/>
          <p:cNvSpPr/>
          <p:nvPr/>
        </p:nvSpPr>
        <p:spPr>
          <a:xfrm>
            <a:off x="5442439" y="1705708"/>
            <a:ext cx="1591408" cy="85285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98" y="4022824"/>
            <a:ext cx="2879847" cy="1555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44" y="2132134"/>
            <a:ext cx="2702166" cy="1489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0" y="1720544"/>
            <a:ext cx="3083556" cy="1676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0" y="3928789"/>
            <a:ext cx="3112657" cy="1567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56" y="3271443"/>
            <a:ext cx="2989924" cy="1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998177" y="298939"/>
            <a:ext cx="6770077" cy="1169376"/>
          </a:xfrm>
          <a:prstGeom prst="round2Diag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«ЦВЕТИК-ВОСЬМИЦВЕТИК».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(АВТОРЫ ПРОХОРОВ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А.О., ВЕЛИЕВА С.В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511712" y="1626577"/>
            <a:ext cx="6224954" cy="35039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метод «Цветовых отношений» и «Социометрию».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можно использовать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обследовании сферы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не только в семье, но и в отдельно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взятых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и классе.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проведения могут быть различными (по предпочтению клиента):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аскрасить лепестки цветка самому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обрать цветок из готовых цветных лепестков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74" y="4842436"/>
            <a:ext cx="2811696" cy="1908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84" y="4842437"/>
            <a:ext cx="3517358" cy="1908993"/>
          </a:xfrm>
          <a:prstGeom prst="rect">
            <a:avLst/>
          </a:prstGeom>
        </p:spPr>
      </p:pic>
      <p:pic>
        <p:nvPicPr>
          <p:cNvPr id="1026" name="Picture 2" descr="https://for-teacher.ru/edu/data/img/pic-023ocujqk6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3" y="2022684"/>
            <a:ext cx="2197600" cy="20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" y="4729199"/>
            <a:ext cx="2872893" cy="2022231"/>
          </a:xfrm>
          <a:prstGeom prst="rect">
            <a:avLst/>
          </a:prstGeom>
        </p:spPr>
      </p:pic>
      <p:pic>
        <p:nvPicPr>
          <p:cNvPr id="1030" name="Picture 6" descr="https://i.pinimg.com/originals/f1/7e/32/f17e32f8d5e1ed4bb16f43a4af339c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5" y="3068742"/>
            <a:ext cx="1705707" cy="12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b/%D0%BF%D0%BE%D0%BA%D1%80%D0%B0%D1%88%D0%B5%D0%BD%D0%BD%D1%8B%D0%B9-multi-%D0%BA%D0%B0%D1%80%D0%B0%D0%BD%D0%B4%D0%B0%D1%88-65736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5" y="1681811"/>
            <a:ext cx="1705707" cy="12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2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2866517"/>
              </p:ext>
            </p:extLst>
          </p:nvPr>
        </p:nvGraphicFramePr>
        <p:xfrm>
          <a:off x="2031999" y="1547447"/>
          <a:ext cx="8123115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3003061" y="465992"/>
            <a:ext cx="5653454" cy="975946"/>
          </a:xfrm>
          <a:prstGeom prst="horizontalScroll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5" y="4006705"/>
            <a:ext cx="2064727" cy="2752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16" y="4017108"/>
            <a:ext cx="1985596" cy="26474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68" y="1688122"/>
            <a:ext cx="1782800" cy="2223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" y="1638623"/>
            <a:ext cx="1704733" cy="22729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06" y="4567116"/>
            <a:ext cx="2021568" cy="15013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69" y="4101812"/>
            <a:ext cx="1933545" cy="25627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41" y="4519247"/>
            <a:ext cx="2099984" cy="15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СО «ЦП ДОПР «Искра» (коррекционный) </a:t>
            </a:r>
          </a:p>
          <a:p>
            <a:pPr marL="0" indent="0" algn="ctr"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446026, Самарская область, г. Сызрань, ул. Декабристов, д.34</a:t>
            </a:r>
          </a:p>
          <a:p>
            <a:pPr marL="0" indent="0" algn="ctr"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Ковтонюк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Вера Андреевна</a:t>
            </a:r>
          </a:p>
          <a:p>
            <a:pPr marL="0" indent="0" algn="ctr"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(8464) 33-33-58</a:t>
            </a:r>
          </a:p>
          <a:p>
            <a:pPr marL="0" indent="0" algn="ctr"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(8464) 33-33-20</a:t>
            </a:r>
          </a:p>
          <a:p>
            <a:pPr marL="0" indent="0" algn="ctr"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syzrandetdom@mail.ru </a:t>
            </a:r>
          </a:p>
          <a:p>
            <a:pPr marL="0" indent="0" algn="ctr"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syzrandetdom.ru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68" y="2214694"/>
            <a:ext cx="1668986" cy="41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2009" y="1037492"/>
            <a:ext cx="4598376" cy="46950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7" y="655086"/>
            <a:ext cx="3808122" cy="5077498"/>
          </a:xfr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152291" y="2277208"/>
            <a:ext cx="6427177" cy="378948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 Российской Федерации: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Владимировна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Самарской области «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детям, оставшимся без попечения родителей «Искра» городского округа Сызрань (коррекционный)»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лет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системе социального обслуживания: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лет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47446" y="706440"/>
            <a:ext cx="8607669" cy="1596177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практики: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преодоления барьера недоверия к окружающим у несовершеннолетних, прибывших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ДНР и ЛНР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547446" y="2461846"/>
            <a:ext cx="8607669" cy="378069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несовершеннолетние, прибывшие с территории ДНР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Самарской области «Центра помощи детям, оставшимся без попечения родителей «Искра» городского округа Сызрань (коррекционный)»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лиц, на которых была распространена практика за последний 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человек.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Населенный пункт: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область,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Сызрань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5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04566349"/>
              </p:ext>
            </p:extLst>
          </p:nvPr>
        </p:nvGraphicFramePr>
        <p:xfrm>
          <a:off x="844060" y="158261"/>
          <a:ext cx="9609993" cy="648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93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453054" y="219808"/>
            <a:ext cx="7781192" cy="2147284"/>
          </a:xfrm>
          <a:prstGeom prst="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младенчестве видит мир противоречивым, причиняющим боль, он навсегда решает, что жизнь опасна, непредсказуема и не заслуживает доверия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622" y="2237014"/>
            <a:ext cx="546923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Несовершеннолетние, прибывшие с территорий ДНР и ЛНР, вынуждены были большую часть своей жизни, а некоторые – практически с рождения,  находиться в крайне нестабильной, подчас опасной обстановке, испытывать чувство незащищенности, переживать страх, что крайне губительно для неокрепшей детской психики. 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Указанные обстоятельства не могли не повлиять на  мировоззрение таких детей, их  стиль общения с окружающими. 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 дети в большей степени склонны к риску возникновения социальной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связи с тем, что у них отсутствует ощущение безопасности, доверие к миру и людям, нарушены личные границы. 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Актуально восстановить утраченное или отсутствующее вовсе доверие, поскольку оно, являясь важной составляющей взаимодействия, превращает общение в главное условие  развития детской личности. </a:t>
            </a:r>
          </a:p>
          <a:p>
            <a:pPr algn="just"/>
            <a:endParaRPr lang="ru-RU" dirty="0" smtClean="0"/>
          </a:p>
        </p:txBody>
      </p:sp>
      <p:pic>
        <p:nvPicPr>
          <p:cNvPr id="2054" name="Picture 6" descr="https://sun9-74.userapi.com/impg/14rs8e3RTP7a1kUOjvbtLONAl99AKMae6K6hUQ/Dw-HwfbHa9g.jpg?size=1200x722&amp;quality=96&amp;sign=35dcf6c262b39b41a0af027b2ae8381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558289"/>
            <a:ext cx="5144320" cy="30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5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338690_1-abrakadabra-fun-p-shablon-rebenk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6975" y="2861954"/>
            <a:ext cx="1748839" cy="2262248"/>
          </a:xfrm>
          <a:prstGeom prst="rect">
            <a:avLst/>
          </a:prstGeom>
        </p:spPr>
      </p:pic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351818"/>
              </p:ext>
            </p:extLst>
          </p:nvPr>
        </p:nvGraphicFramePr>
        <p:xfrm>
          <a:off x="2481943" y="1573823"/>
          <a:ext cx="6908242" cy="5064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ятиугольник 13"/>
          <p:cNvSpPr/>
          <p:nvPr/>
        </p:nvSpPr>
        <p:spPr>
          <a:xfrm rot="16200000">
            <a:off x="8594568" y="3238768"/>
            <a:ext cx="3348842" cy="1496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Барьер </a:t>
            </a:r>
          </a:p>
          <a:p>
            <a:pPr algn="ctr"/>
            <a:r>
              <a:rPr lang="ru-RU" dirty="0" smtClean="0"/>
              <a:t>вражды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152164" y="3331554"/>
            <a:ext cx="3199518" cy="14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Барьер </a:t>
            </a:r>
          </a:p>
          <a:p>
            <a:pPr algn="ctr"/>
            <a:r>
              <a:rPr lang="ru-RU" dirty="0" smtClean="0"/>
              <a:t>недоверия</a:t>
            </a:r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611315" y="87923"/>
            <a:ext cx="7367954" cy="8027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первичной диагностики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174023" y="334107"/>
            <a:ext cx="6462346" cy="116058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несовершеннолетними, прибывшими с территорий ДНР и ЛНР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9805430"/>
              </p:ext>
            </p:extLst>
          </p:nvPr>
        </p:nvGraphicFramePr>
        <p:xfrm>
          <a:off x="791308" y="1274885"/>
          <a:ext cx="11289324" cy="558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4" y="1623596"/>
            <a:ext cx="2816470" cy="2112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7" y="4177151"/>
            <a:ext cx="2804746" cy="1542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2" y="3961520"/>
            <a:ext cx="2003181" cy="2670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2" y="1742587"/>
            <a:ext cx="1658815" cy="22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3130062" y="105508"/>
            <a:ext cx="5662246" cy="72976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метода ЦВЕТОТЕРАПИИ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9147148"/>
              </p:ext>
            </p:extLst>
          </p:nvPr>
        </p:nvGraphicFramePr>
        <p:xfrm>
          <a:off x="2031999" y="719666"/>
          <a:ext cx="8281377" cy="605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80" y="3375961"/>
            <a:ext cx="1503485" cy="2004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27" y="1254888"/>
            <a:ext cx="2992507" cy="1701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1" y="1254888"/>
            <a:ext cx="3278121" cy="1811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5" y="3375961"/>
            <a:ext cx="2491998" cy="13963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87" y="5081455"/>
            <a:ext cx="1172404" cy="15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743201" y="202222"/>
            <a:ext cx="6963507" cy="1582616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с несовершеннолетними,   переживающими недоверие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45323" y="1784838"/>
            <a:ext cx="1143000" cy="870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739054" y="1749668"/>
            <a:ext cx="8791" cy="975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53218" y="1696915"/>
            <a:ext cx="52754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249508" y="1696915"/>
            <a:ext cx="756138" cy="83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ертикальный свиток 13"/>
          <p:cNvSpPr/>
          <p:nvPr/>
        </p:nvSpPr>
        <p:spPr>
          <a:xfrm>
            <a:off x="422032" y="2753954"/>
            <a:ext cx="2945422" cy="231920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Ценить желание несовершеннолетнего поделиться какой-либо информацией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3415811" y="2753954"/>
            <a:ext cx="2822331" cy="2319208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и поддерживать у несовершеннолетнего желание общаться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6286499" y="2753954"/>
            <a:ext cx="2831122" cy="2319208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формы общения «вопрос-ответ»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9117621" y="2753954"/>
            <a:ext cx="3015761" cy="2319208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несовершеннолетнего в групповые формы работы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8661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759</TotalTime>
  <Words>751</Words>
  <Application>Microsoft Office PowerPoint</Application>
  <PresentationFormat>Широкоэкранный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Tw Cen MT</vt:lpstr>
      <vt:lpstr>Wingdings</vt:lpstr>
      <vt:lpstr>Капля</vt:lpstr>
      <vt:lpstr> Практика преодоления барьера недоверия к окружающим у несовершеннолетних, прибывших с территории Донецкой и Луганской народных республик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практика социального сопровождения граждан,  находящихся в трудной жизненной ситуации. Практика преодоления барьеров недоверия к окружающим у несовершеннолетних прибывших с территории ДНР.</dc:title>
  <dc:creator>Пользователь</dc:creator>
  <cp:lastModifiedBy>1</cp:lastModifiedBy>
  <cp:revision>79</cp:revision>
  <dcterms:created xsi:type="dcterms:W3CDTF">2023-02-27T16:16:14Z</dcterms:created>
  <dcterms:modified xsi:type="dcterms:W3CDTF">2023-10-18T12:31:41Z</dcterms:modified>
</cp:coreProperties>
</file>