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0" r:id="rId4"/>
    <p:sldId id="261" r:id="rId5"/>
    <p:sldId id="262" r:id="rId6"/>
    <p:sldId id="264" r:id="rId7"/>
    <p:sldId id="265" r:id="rId8"/>
    <p:sldId id="27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8E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7" d="100"/>
          <a:sy n="67" d="100"/>
        </p:scale>
        <p:origin x="-2106" y="-10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BB39-B7EF-4872-B5FD-772E46A4CFB9}" type="datetimeFigureOut">
              <a:rPr lang="ru-RU" smtClean="0"/>
              <a:pPr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B138-DB30-4235-8F48-BB9C9E59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7979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BB39-B7EF-4872-B5FD-772E46A4CFB9}" type="datetimeFigureOut">
              <a:rPr lang="ru-RU" smtClean="0"/>
              <a:pPr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B138-DB30-4235-8F48-BB9C9E59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424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BB39-B7EF-4872-B5FD-772E46A4CFB9}" type="datetimeFigureOut">
              <a:rPr lang="ru-RU" smtClean="0"/>
              <a:pPr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B138-DB30-4235-8F48-BB9C9E59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229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BB39-B7EF-4872-B5FD-772E46A4CFB9}" type="datetimeFigureOut">
              <a:rPr lang="ru-RU" smtClean="0"/>
              <a:pPr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B138-DB30-4235-8F48-BB9C9E59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247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BB39-B7EF-4872-B5FD-772E46A4CFB9}" type="datetimeFigureOut">
              <a:rPr lang="ru-RU" smtClean="0"/>
              <a:pPr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B138-DB30-4235-8F48-BB9C9E59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85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BB39-B7EF-4872-B5FD-772E46A4CFB9}" type="datetimeFigureOut">
              <a:rPr lang="ru-RU" smtClean="0"/>
              <a:pPr/>
              <a:t>05.05.2023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B138-DB30-4235-8F48-BB9C9E59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577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BB39-B7EF-4872-B5FD-772E46A4CFB9}" type="datetimeFigureOut">
              <a:rPr lang="ru-RU" smtClean="0"/>
              <a:pPr/>
              <a:t>05.05.2023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B138-DB30-4235-8F48-BB9C9E59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442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BB39-B7EF-4872-B5FD-772E46A4CFB9}" type="datetimeFigureOut">
              <a:rPr lang="ru-RU" smtClean="0"/>
              <a:pPr/>
              <a:t>05.05.2023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B138-DB30-4235-8F48-BB9C9E59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072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BB39-B7EF-4872-B5FD-772E46A4CFB9}" type="datetimeFigureOut">
              <a:rPr lang="ru-RU" smtClean="0"/>
              <a:pPr/>
              <a:t>05.05.2023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B138-DB30-4235-8F48-BB9C9E59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148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BB39-B7EF-4872-B5FD-772E46A4CFB9}" type="datetimeFigureOut">
              <a:rPr lang="ru-RU" smtClean="0"/>
              <a:pPr/>
              <a:t>05.05.2023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B138-DB30-4235-8F48-BB9C9E59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963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BB39-B7EF-4872-B5FD-772E46A4CFB9}" type="datetimeFigureOut">
              <a:rPr lang="ru-RU" smtClean="0"/>
              <a:pPr/>
              <a:t>05.05.2023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9B138-DB30-4235-8F48-BB9C9E59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745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FBB39-B7EF-4872-B5FD-772E46A4CFB9}" type="datetimeFigureOut">
              <a:rPr lang="ru-RU" smtClean="0"/>
              <a:pPr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B138-DB30-4235-8F48-BB9C9E593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591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1322"/>
            <a:ext cx="12153900" cy="6836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9666" y="-781164"/>
            <a:ext cx="4828032" cy="3374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E87C437-2579-4ACA-B86E-F931CF4A631B}"/>
              </a:ext>
            </a:extLst>
          </p:cNvPr>
          <p:cNvSpPr txBox="1"/>
          <p:nvPr/>
        </p:nvSpPr>
        <p:spPr>
          <a:xfrm>
            <a:off x="4726022" y="1625691"/>
            <a:ext cx="49979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«КЛУБ ВЫХОДНОГО ДНЯ» </a:t>
            </a:r>
            <a:endParaRPr lang="ru-RU" sz="3200" dirty="0" smtClean="0"/>
          </a:p>
          <a:p>
            <a:pPr algn="ctr"/>
            <a:r>
              <a:rPr lang="ru-RU" sz="3200" dirty="0" smtClean="0"/>
              <a:t>как эффективная форма гармонизации семейных отношений и активизации роли родителей в реабилитации несовершеннолетних»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E87C437-2579-4ACA-B86E-F931CF4A631B}"/>
              </a:ext>
            </a:extLst>
          </p:cNvPr>
          <p:cNvSpPr txBox="1"/>
          <p:nvPr/>
        </p:nvSpPr>
        <p:spPr>
          <a:xfrm>
            <a:off x="525566" y="4392173"/>
            <a:ext cx="4997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Гринько Ирина Игорьевна,</a:t>
            </a: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заведующий отделением</a:t>
            </a:r>
          </a:p>
          <a:p>
            <a:endParaRPr lang="ru-RU" sz="20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</a:rPr>
              <a:t>Лысенкова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 Елена Владимировна,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</a:rPr>
              <a:t>специалист по комплексной реабилитации</a:t>
            </a:r>
            <a:endParaRPr lang="ru-RU" sz="2000" i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213" y="238423"/>
            <a:ext cx="83010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Бюджетное учреждение Ханты-Мансийского автономного округа – </a:t>
            </a:r>
            <a:r>
              <a:rPr lang="ru-RU" sz="2400" b="1" i="1" dirty="0" err="1" smtClean="0">
                <a:solidFill>
                  <a:srgbClr val="00B050"/>
                </a:solidFill>
              </a:rPr>
              <a:t>Югры</a:t>
            </a:r>
            <a:endParaRPr lang="ru-RU" sz="2400" b="1" i="1" dirty="0" smtClean="0">
              <a:solidFill>
                <a:srgbClr val="00B05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 </a:t>
            </a:r>
            <a:r>
              <a:rPr lang="ru-RU" sz="2400" b="1" i="1" dirty="0" smtClean="0">
                <a:solidFill>
                  <a:srgbClr val="00B050"/>
                </a:solidFill>
              </a:rPr>
              <a:t>«Лангепасский реабилитационный центр</a:t>
            </a:r>
            <a:r>
              <a:rPr lang="ru-RU" sz="1400" b="1" i="1" dirty="0" smtClean="0">
                <a:solidFill>
                  <a:srgbClr val="00B050"/>
                </a:solidFill>
              </a:rPr>
              <a:t>»</a:t>
            </a:r>
            <a:endParaRPr lang="ru-RU" sz="1400" b="1" dirty="0" smtClean="0">
              <a:solidFill>
                <a:srgbClr val="00B050"/>
              </a:solidFill>
            </a:endParaRPr>
          </a:p>
        </p:txBody>
      </p:sp>
      <p:pic>
        <p:nvPicPr>
          <p:cNvPr id="7" name="Picture 2" descr="Z:\ОБУХОВА А.А\ДЛЯ САЙТА 23\ВЫХОДНОЙ Чудеса\изображение_viber_2023-04-04_08-35-58-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7579" y="1743075"/>
            <a:ext cx="3535052" cy="23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10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347"/>
          <a:stretch/>
        </p:blipFill>
        <p:spPr>
          <a:xfrm rot="16200000">
            <a:off x="5419725" y="66675"/>
            <a:ext cx="1371600" cy="12172950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471488" y="213952"/>
            <a:ext cx="11044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Бюджетное учреждение Ханты-Мансийского автономного округа – </a:t>
            </a:r>
            <a:r>
              <a:rPr lang="ru-RU" sz="2400" b="1" i="1" dirty="0" err="1" smtClean="0">
                <a:solidFill>
                  <a:srgbClr val="00B050"/>
                </a:solidFill>
              </a:rPr>
              <a:t>Югры</a:t>
            </a:r>
            <a:r>
              <a:rPr lang="ru-RU" sz="2400" b="1" i="1" dirty="0" smtClean="0">
                <a:solidFill>
                  <a:srgbClr val="00B050"/>
                </a:solidFill>
              </a:rPr>
              <a:t> «Лангепасский реабилитационный центр</a:t>
            </a:r>
            <a:r>
              <a:rPr lang="ru-RU" sz="1400" b="1" i="1" dirty="0" smtClean="0">
                <a:solidFill>
                  <a:srgbClr val="00B050"/>
                </a:solidFill>
              </a:rPr>
              <a:t>»</a:t>
            </a:r>
            <a:endParaRPr lang="ru-RU" sz="1400" b="1" dirty="0" smtClean="0">
              <a:solidFill>
                <a:srgbClr val="00B050"/>
              </a:solidFill>
            </a:endParaRP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6452" t="6020" r="21307" b="7147"/>
          <a:stretch>
            <a:fillRect/>
          </a:stretch>
        </p:blipFill>
        <p:spPr bwMode="auto">
          <a:xfrm>
            <a:off x="8211407" y="1514475"/>
            <a:ext cx="3449704" cy="429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21933" y="1185380"/>
            <a:ext cx="56049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Основная цель: </a:t>
            </a:r>
          </a:p>
          <a:p>
            <a:pPr algn="just"/>
            <a:r>
              <a:rPr lang="ru-RU" sz="2400" dirty="0" smtClean="0"/>
              <a:t>активизация роли родителей в реабилитации несовершеннолетних и гармонизация внутрисемейных отношений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t="37432" b="11006"/>
          <a:stretch>
            <a:fillRect/>
          </a:stretch>
        </p:blipFill>
        <p:spPr bwMode="auto">
          <a:xfrm>
            <a:off x="713515" y="3589867"/>
            <a:ext cx="3263504" cy="224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Z:\Обухова_А.А\ДЛЯ_САЙТА\ПОЛЕЗНЫЙ ВЫХОДНОЙ\изображение_viber_2022-04-02_15-45-19-6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0889" y="3581400"/>
            <a:ext cx="3488449" cy="2163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657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347"/>
          <a:stretch/>
        </p:blipFill>
        <p:spPr>
          <a:xfrm rot="16200000">
            <a:off x="5419725" y="66675"/>
            <a:ext cx="1371600" cy="12172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67437" y="122682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Мастер-классы по приготовлению простых блюд</a:t>
            </a:r>
            <a:endParaRPr lang="ru-RU" sz="2400" i="1" dirty="0">
              <a:latin typeface="Century Gothic" panose="020B0502020202020204" pitchFamily="34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2025003" y="399689"/>
            <a:ext cx="65495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354" b="5168"/>
          <a:stretch>
            <a:fillRect/>
          </a:stretch>
        </p:blipFill>
        <p:spPr bwMode="auto">
          <a:xfrm>
            <a:off x="4684381" y="2081894"/>
            <a:ext cx="2969486" cy="35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 b="12821"/>
          <a:stretch>
            <a:fillRect/>
          </a:stretch>
        </p:blipFill>
        <p:spPr bwMode="auto">
          <a:xfrm>
            <a:off x="7865612" y="2083319"/>
            <a:ext cx="3073322" cy="357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598" y="2074597"/>
            <a:ext cx="3623469" cy="362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471488" y="213952"/>
            <a:ext cx="11044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Бюджетное учреждение Ханты-Мансийского автономного округа – </a:t>
            </a:r>
            <a:r>
              <a:rPr lang="ru-RU" sz="2400" b="1" i="1" dirty="0" err="1" smtClean="0">
                <a:solidFill>
                  <a:srgbClr val="00B050"/>
                </a:solidFill>
              </a:rPr>
              <a:t>Югры</a:t>
            </a:r>
            <a:r>
              <a:rPr lang="ru-RU" sz="2400" b="1" i="1" dirty="0" smtClean="0">
                <a:solidFill>
                  <a:srgbClr val="00B050"/>
                </a:solidFill>
              </a:rPr>
              <a:t> «Лангепасский реабилитационный центр</a:t>
            </a:r>
            <a:r>
              <a:rPr lang="ru-RU" sz="1400" b="1" i="1" dirty="0" smtClean="0">
                <a:solidFill>
                  <a:srgbClr val="00B050"/>
                </a:solidFill>
              </a:rPr>
              <a:t>»</a:t>
            </a:r>
            <a:endParaRPr lang="ru-RU" sz="1400" b="1" dirty="0" smtClean="0">
              <a:solidFill>
                <a:srgbClr val="00B050"/>
              </a:solidFill>
            </a:endParaRP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7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347"/>
          <a:stretch/>
        </p:blipFill>
        <p:spPr>
          <a:xfrm rot="16200000">
            <a:off x="5419725" y="66675"/>
            <a:ext cx="1371600" cy="12172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7640" y="120774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Творческие занятия с применением нетрадиционных техник</a:t>
            </a:r>
            <a:endParaRPr lang="ru-RU" sz="2400" i="1" dirty="0">
              <a:latin typeface="Century Gothic" panose="020B0502020202020204" pitchFamily="34" charset="0"/>
            </a:endParaRPr>
          </a:p>
        </p:txBody>
      </p:sp>
      <p:pic>
        <p:nvPicPr>
          <p:cNvPr id="13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4747" y="1716516"/>
            <a:ext cx="580707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Z:\Обухова_А.А\ДЛЯ_САЙТА\изображение_viber_2022-03-24_12-05-25-7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3267" y="1777999"/>
            <a:ext cx="1448016" cy="1930687"/>
          </a:xfrm>
          <a:prstGeom prst="rect">
            <a:avLst/>
          </a:prstGeom>
          <a:noFill/>
        </p:spPr>
      </p:pic>
      <p:pic>
        <p:nvPicPr>
          <p:cNvPr id="11" name="Picture 10" descr="I:\Для_сайта 2021\Пейа-арт\изображение_viber_2021-03-18_11-284-08.jpg"/>
          <p:cNvPicPr>
            <a:picLocks noChangeAspect="1" noChangeArrowheads="1"/>
          </p:cNvPicPr>
          <p:nvPr/>
        </p:nvPicPr>
        <p:blipFill>
          <a:blip r:embed="rId5" cstate="print"/>
          <a:srcRect l="9147" r="12313" b="5407"/>
          <a:stretch>
            <a:fillRect/>
          </a:stretch>
        </p:blipFill>
        <p:spPr bwMode="auto">
          <a:xfrm>
            <a:off x="7916334" y="3801533"/>
            <a:ext cx="1439334" cy="2311401"/>
          </a:xfrm>
          <a:prstGeom prst="rect">
            <a:avLst/>
          </a:prstGeom>
          <a:noFill/>
        </p:spPr>
      </p:pic>
      <p:sp>
        <p:nvSpPr>
          <p:cNvPr id="12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471488" y="213952"/>
            <a:ext cx="11044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Бюджетное учреждение Ханты-Мансийского автономного округа – </a:t>
            </a:r>
            <a:r>
              <a:rPr lang="ru-RU" sz="2400" b="1" i="1" dirty="0" err="1" smtClean="0">
                <a:solidFill>
                  <a:srgbClr val="00B050"/>
                </a:solidFill>
              </a:rPr>
              <a:t>Югры</a:t>
            </a:r>
            <a:r>
              <a:rPr lang="ru-RU" sz="2400" b="1" i="1" dirty="0" smtClean="0">
                <a:solidFill>
                  <a:srgbClr val="00B050"/>
                </a:solidFill>
              </a:rPr>
              <a:t> «Лангепасский реабилитационный центр</a:t>
            </a:r>
            <a:r>
              <a:rPr lang="ru-RU" sz="1400" b="1" i="1" dirty="0" smtClean="0">
                <a:solidFill>
                  <a:srgbClr val="00B050"/>
                </a:solidFill>
              </a:rPr>
              <a:t>»</a:t>
            </a:r>
            <a:endParaRPr lang="ru-RU" sz="1400" b="1" dirty="0" smtClean="0">
              <a:solidFill>
                <a:srgbClr val="00B050"/>
              </a:solidFill>
            </a:endParaRP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7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347"/>
          <a:stretch/>
        </p:blipFill>
        <p:spPr>
          <a:xfrm rot="16200000">
            <a:off x="5419725" y="66675"/>
            <a:ext cx="1371600" cy="12172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2559" y="1248161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/>
              <a:t>Празднования дней рождений</a:t>
            </a:r>
            <a:endParaRPr lang="ru-RU" sz="2400" dirty="0"/>
          </a:p>
        </p:txBody>
      </p:sp>
      <p:pic>
        <p:nvPicPr>
          <p:cNvPr id="1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1676" y="1811867"/>
            <a:ext cx="4794246" cy="408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 descr="Z:\Обухова_А.А\ДЛЯ_САЙТА\День Рождения\изображение_viber_2022-04-06_14-28-29-1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6699" y="1836948"/>
            <a:ext cx="5092678" cy="3934094"/>
          </a:xfrm>
          <a:prstGeom prst="rect">
            <a:avLst/>
          </a:prstGeom>
          <a:noFill/>
        </p:spPr>
      </p:pic>
      <p:sp>
        <p:nvSpPr>
          <p:cNvPr id="7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471488" y="213952"/>
            <a:ext cx="11044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Бюджетное учреждение Ханты-Мансийского автономного округа – </a:t>
            </a:r>
            <a:r>
              <a:rPr lang="ru-RU" sz="2400" b="1" i="1" dirty="0" err="1" smtClean="0">
                <a:solidFill>
                  <a:srgbClr val="00B050"/>
                </a:solidFill>
              </a:rPr>
              <a:t>Югры</a:t>
            </a:r>
            <a:r>
              <a:rPr lang="ru-RU" sz="2400" b="1" i="1" dirty="0" smtClean="0">
                <a:solidFill>
                  <a:srgbClr val="00B050"/>
                </a:solidFill>
              </a:rPr>
              <a:t> «Лангепасский реабилитационный центр</a:t>
            </a:r>
            <a:r>
              <a:rPr lang="ru-RU" sz="1400" b="1" i="1" dirty="0" smtClean="0">
                <a:solidFill>
                  <a:srgbClr val="00B050"/>
                </a:solidFill>
              </a:rPr>
              <a:t>»</a:t>
            </a:r>
            <a:endParaRPr lang="ru-RU" sz="1400" b="1" dirty="0" smtClean="0">
              <a:solidFill>
                <a:srgbClr val="00B050"/>
              </a:solidFill>
            </a:endParaRP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7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347"/>
          <a:stretch/>
        </p:blipFill>
        <p:spPr>
          <a:xfrm rot="16200000">
            <a:off x="5419725" y="66675"/>
            <a:ext cx="1371600" cy="12172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9812" y="123090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Развлечения, спортивно-музыкальные мероприятия </a:t>
            </a:r>
            <a:endParaRPr lang="ru-RU" sz="2400" i="1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0674" t="11878" r="23050"/>
          <a:stretch>
            <a:fillRect/>
          </a:stretch>
        </p:blipFill>
        <p:spPr bwMode="auto">
          <a:xfrm>
            <a:off x="6751927" y="2159000"/>
            <a:ext cx="4157933" cy="3685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920" y="2145897"/>
            <a:ext cx="4914080" cy="368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471488" y="213952"/>
            <a:ext cx="11044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Бюджетное учреждение Ханты-Мансийского автономного округа – </a:t>
            </a:r>
            <a:r>
              <a:rPr lang="ru-RU" sz="2400" b="1" i="1" dirty="0" err="1" smtClean="0">
                <a:solidFill>
                  <a:srgbClr val="00B050"/>
                </a:solidFill>
              </a:rPr>
              <a:t>Югры</a:t>
            </a:r>
            <a:r>
              <a:rPr lang="ru-RU" sz="2400" b="1" i="1" dirty="0" smtClean="0">
                <a:solidFill>
                  <a:srgbClr val="00B050"/>
                </a:solidFill>
              </a:rPr>
              <a:t> «Лангепасский реабилитационный центр</a:t>
            </a:r>
            <a:r>
              <a:rPr lang="ru-RU" sz="1400" b="1" i="1" dirty="0" smtClean="0">
                <a:solidFill>
                  <a:srgbClr val="00B050"/>
                </a:solidFill>
              </a:rPr>
              <a:t>»</a:t>
            </a:r>
            <a:endParaRPr lang="ru-RU" sz="1400" b="1" dirty="0" smtClean="0">
              <a:solidFill>
                <a:srgbClr val="00B050"/>
              </a:solidFill>
            </a:endParaRP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7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347"/>
          <a:stretch/>
        </p:blipFill>
        <p:spPr>
          <a:xfrm rot="16200000">
            <a:off x="5419725" y="66675"/>
            <a:ext cx="1371600" cy="12172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44318" y="1161897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Коллективный поход в кинотеатр и музей</a:t>
            </a:r>
            <a:endParaRPr lang="ru-RU" sz="2400" i="1" dirty="0">
              <a:latin typeface="Century Gothic" panose="020B0502020202020204" pitchFamily="34" charset="0"/>
            </a:endParaRPr>
          </a:p>
        </p:txBody>
      </p:sp>
      <p:pic>
        <p:nvPicPr>
          <p:cNvPr id="11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627" b="16108"/>
          <a:stretch>
            <a:fillRect/>
          </a:stretch>
        </p:blipFill>
        <p:spPr bwMode="auto">
          <a:xfrm>
            <a:off x="5975349" y="1971473"/>
            <a:ext cx="5649384" cy="365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4" cstate="print"/>
          <a:srcRect t="9967" r="10323" b="5392"/>
          <a:stretch>
            <a:fillRect/>
          </a:stretch>
        </p:blipFill>
        <p:spPr bwMode="auto">
          <a:xfrm>
            <a:off x="656067" y="1964267"/>
            <a:ext cx="5202866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471488" y="213952"/>
            <a:ext cx="11044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Бюджетное учреждение Ханты-Мансийского автономного округа – </a:t>
            </a:r>
            <a:r>
              <a:rPr lang="ru-RU" sz="2400" b="1" i="1" dirty="0" err="1" smtClean="0">
                <a:solidFill>
                  <a:srgbClr val="00B050"/>
                </a:solidFill>
              </a:rPr>
              <a:t>Югры</a:t>
            </a:r>
            <a:r>
              <a:rPr lang="ru-RU" sz="2400" b="1" i="1" dirty="0" smtClean="0">
                <a:solidFill>
                  <a:srgbClr val="00B050"/>
                </a:solidFill>
              </a:rPr>
              <a:t> «Лангепасский реабилитационный центр</a:t>
            </a:r>
            <a:r>
              <a:rPr lang="ru-RU" sz="1400" b="1" i="1" dirty="0" smtClean="0">
                <a:solidFill>
                  <a:srgbClr val="00B050"/>
                </a:solidFill>
              </a:rPr>
              <a:t>»</a:t>
            </a:r>
            <a:endParaRPr lang="ru-RU" sz="1400" b="1" dirty="0" smtClean="0">
              <a:solidFill>
                <a:srgbClr val="00B050"/>
              </a:solidFill>
            </a:endParaRP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7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347"/>
          <a:stretch/>
        </p:blipFill>
        <p:spPr>
          <a:xfrm rot="16200000">
            <a:off x="5419725" y="292759"/>
            <a:ext cx="1371600" cy="12172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96718" y="1314297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libri" pitchFamily="34" charset="0"/>
              </a:rPr>
              <a:t>Спортивно-оздоровительные мероприятия</a:t>
            </a:r>
            <a:endParaRPr lang="ru-RU" sz="2400" dirty="0">
              <a:latin typeface="Calibri" pitchFamily="34" charset="0"/>
            </a:endParaRPr>
          </a:p>
        </p:txBody>
      </p:sp>
      <p:pic>
        <p:nvPicPr>
          <p:cNvPr id="16" name="Picture 3" descr="Z:\ОБУХОВА А.А\ДЛЯ САЙТА\ВЫХОДНОЙ СПОРТ ВОЛОНТЕРЫ\изображение_viber_2022-12-12_09-23-06-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6576" y="2023690"/>
            <a:ext cx="5514093" cy="4135570"/>
          </a:xfrm>
          <a:prstGeom prst="rect">
            <a:avLst/>
          </a:prstGeom>
          <a:noFill/>
        </p:spPr>
      </p:pic>
      <p:pic>
        <p:nvPicPr>
          <p:cNvPr id="17" name="Picture 4" descr="Z:\ОБУХОВА А.А\ДЛЯ САЙТА\ВЫХОДНОЙ СПОРТ ВОЛОНТЕРЫ\изображение_viber_2022-12-12_09-20-05-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79" y="2058193"/>
            <a:ext cx="5536721" cy="4152541"/>
          </a:xfrm>
          <a:prstGeom prst="rect">
            <a:avLst/>
          </a:prstGeom>
          <a:noFill/>
        </p:spPr>
      </p:pic>
      <p:sp>
        <p:nvSpPr>
          <p:cNvPr id="7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471488" y="213952"/>
            <a:ext cx="11044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Бюджетное учреждение Ханты-Мансийского автономного округа – </a:t>
            </a:r>
            <a:r>
              <a:rPr lang="ru-RU" sz="2400" b="1" i="1" dirty="0" err="1" smtClean="0">
                <a:solidFill>
                  <a:srgbClr val="00B050"/>
                </a:solidFill>
              </a:rPr>
              <a:t>Югры</a:t>
            </a:r>
            <a:r>
              <a:rPr lang="ru-RU" sz="2400" b="1" i="1" dirty="0" smtClean="0">
                <a:solidFill>
                  <a:srgbClr val="00B050"/>
                </a:solidFill>
              </a:rPr>
              <a:t> «Лангепасский реабилитационный центр</a:t>
            </a:r>
            <a:r>
              <a:rPr lang="ru-RU" sz="1400" b="1" i="1" dirty="0" smtClean="0">
                <a:solidFill>
                  <a:srgbClr val="00B050"/>
                </a:solidFill>
              </a:rPr>
              <a:t>»</a:t>
            </a:r>
            <a:endParaRPr lang="ru-RU" sz="1400" b="1" dirty="0" smtClean="0">
              <a:solidFill>
                <a:srgbClr val="00B050"/>
              </a:solidFill>
            </a:endParaRP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939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347"/>
          <a:stretch/>
        </p:blipFill>
        <p:spPr>
          <a:xfrm rot="16200000">
            <a:off x="5419725" y="66675"/>
            <a:ext cx="1371600" cy="12172950"/>
          </a:xfrm>
          <a:prstGeom prst="rect">
            <a:avLst/>
          </a:prstGeom>
        </p:spPr>
      </p:pic>
      <p:pic>
        <p:nvPicPr>
          <p:cNvPr id="1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6452" t="6020" r="21307" b="7147"/>
          <a:stretch>
            <a:fillRect/>
          </a:stretch>
        </p:blipFill>
        <p:spPr bwMode="auto">
          <a:xfrm>
            <a:off x="7385378" y="1275222"/>
            <a:ext cx="4041730" cy="50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5345" y="1275800"/>
            <a:ext cx="5422927" cy="406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471488" y="213952"/>
            <a:ext cx="11044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smtClean="0">
                <a:solidFill>
                  <a:srgbClr val="00B050"/>
                </a:solidFill>
              </a:rPr>
              <a:t>Бюджетное учреждение Ханты-Мансийского автономного округа – </a:t>
            </a:r>
            <a:r>
              <a:rPr lang="ru-RU" sz="2400" b="1" i="1" dirty="0" err="1" smtClean="0">
                <a:solidFill>
                  <a:srgbClr val="00B050"/>
                </a:solidFill>
              </a:rPr>
              <a:t>Югры</a:t>
            </a:r>
            <a:r>
              <a:rPr lang="ru-RU" sz="2400" b="1" i="1" dirty="0" smtClean="0">
                <a:solidFill>
                  <a:srgbClr val="00B050"/>
                </a:solidFill>
              </a:rPr>
              <a:t> «Лангепасский реабилитационный центр</a:t>
            </a:r>
            <a:r>
              <a:rPr lang="ru-RU" sz="1400" b="1" i="1" dirty="0" smtClean="0">
                <a:solidFill>
                  <a:srgbClr val="00B050"/>
                </a:solidFill>
              </a:rPr>
              <a:t>»</a:t>
            </a:r>
            <a:endParaRPr lang="ru-RU" sz="1400" b="1" dirty="0" smtClean="0">
              <a:solidFill>
                <a:srgbClr val="00B050"/>
              </a:solidFill>
            </a:endParaRPr>
          </a:p>
          <a:p>
            <a:endParaRPr lang="ru-RU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7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190</Words>
  <Application>Microsoft Office PowerPoint</Application>
  <PresentationFormat>Произвольный</PresentationFormat>
  <Paragraphs>51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ДОКЛАДА</dc:title>
  <dc:creator>IAO_new</dc:creator>
  <cp:lastModifiedBy>Евгений</cp:lastModifiedBy>
  <cp:revision>55</cp:revision>
  <dcterms:created xsi:type="dcterms:W3CDTF">2022-05-05T07:47:06Z</dcterms:created>
  <dcterms:modified xsi:type="dcterms:W3CDTF">2023-05-05T07:43:51Z</dcterms:modified>
</cp:coreProperties>
</file>