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8908A5C-6B81-4141-9E16-41C7EB34649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D510FD-4EFA-4727-B323-310CB0A0F17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01168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8A5C-6B81-4141-9E16-41C7EB34649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10FD-4EFA-4727-B323-310CB0A0F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2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8A5C-6B81-4141-9E16-41C7EB34649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10FD-4EFA-4727-B323-310CB0A0F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8A5C-6B81-4141-9E16-41C7EB34649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10FD-4EFA-4727-B323-310CB0A0F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85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908A5C-6B81-4141-9E16-41C7EB34649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510FD-4EFA-4727-B323-310CB0A0F17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40580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8A5C-6B81-4141-9E16-41C7EB34649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10FD-4EFA-4727-B323-310CB0A0F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2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8A5C-6B81-4141-9E16-41C7EB34649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10FD-4EFA-4727-B323-310CB0A0F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72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8A5C-6B81-4141-9E16-41C7EB34649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10FD-4EFA-4727-B323-310CB0A0F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9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8A5C-6B81-4141-9E16-41C7EB34649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510FD-4EFA-4727-B323-310CB0A0F1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908A5C-6B81-4141-9E16-41C7EB34649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510FD-4EFA-4727-B323-310CB0A0F1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835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908A5C-6B81-4141-9E16-41C7EB34649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510FD-4EFA-4727-B323-310CB0A0F1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921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8908A5C-6B81-4141-9E16-41C7EB34649E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9D510FD-4EFA-4727-B323-310CB0A0F1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784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fif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2336" y="1283357"/>
            <a:ext cx="9866811" cy="2098226"/>
          </a:xfrm>
        </p:spPr>
        <p:txBody>
          <a:bodyPr/>
          <a:lstStyle/>
          <a:p>
            <a:r>
              <a:rPr lang="ru-RU" dirty="0" smtClean="0"/>
              <a:t>Просто начни с себя!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9574" y="3381583"/>
            <a:ext cx="6831673" cy="1086237"/>
          </a:xfrm>
        </p:spPr>
        <p:txBody>
          <a:bodyPr/>
          <a:lstStyle/>
          <a:p>
            <a:r>
              <a:rPr lang="ru-RU" dirty="0" smtClean="0"/>
              <a:t>ПРАКТИКА ПО РАБОТЕ С ПОДРОСТКАМИ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01989" y="4176563"/>
            <a:ext cx="3827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Областное бюджетное учреждение «Центр социальной защиты населения </a:t>
            </a:r>
          </a:p>
          <a:p>
            <a:r>
              <a:rPr lang="ru-RU" dirty="0" smtClean="0"/>
              <a:t>Липецкой области» </a:t>
            </a:r>
          </a:p>
          <a:p>
            <a:r>
              <a:rPr lang="ru-RU" dirty="0" smtClean="0"/>
              <a:t>(филиал № 20 по городу Липецку)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7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310718"/>
            <a:ext cx="9601200" cy="304036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Понятие подростковый возраст появилось в начале XX века. Уже в тот период времени подростковый возраст считался проблемным. В XXI веке проблемы подросткового возраста ещё более обострились, особенно в духовной сфере. </a:t>
            </a:r>
          </a:p>
          <a:p>
            <a:pPr algn="just"/>
            <a:r>
              <a:rPr lang="ru-RU" b="1" dirty="0"/>
              <a:t>Актуальность данной программы</a:t>
            </a:r>
            <a:r>
              <a:rPr lang="ru-RU" dirty="0"/>
              <a:t> обусловлена тем, что подростки сильно восприимчивы ко всей критике в их адрес, безмятежны, им сложно во многих моментах жизни: общения с людьми, учебе, выборе профессии, работе, выборе спутника жизни, создании семьи. Все эти сложные вопросы приходится решать подростку именно в период молодости. Малейшая ошибка, может изменить их взрослую жизнь.</a:t>
            </a:r>
          </a:p>
          <a:p>
            <a:pPr algn="just"/>
            <a:r>
              <a:rPr lang="ru-RU" dirty="0"/>
              <a:t>Люди борются с вредными привычками во взрослой жизни, когда приобрели их в молодости. Люди страдают от отсутствия коммуникабельности во взрослой жизни, когда сами избегали общество, хотели остаться одни в молодости. Люди страдают от отсутствия опыта в тех или иных видах спорта или искусства, когда сами отказывались наотрез заниматься ими в молодости. Находятся в большой ссоре с важными для них людьми, когда сами поссорились друг с другом из-за малейшего недопонимания.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557" y="3351084"/>
            <a:ext cx="5056758" cy="33729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71600" y="3185963"/>
            <a:ext cx="6886876" cy="279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4048" lvl="0" indent="-384048" algn="just">
              <a:lnSpc>
                <a:spcPct val="7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ru-RU" sz="1600" dirty="0">
                <a:solidFill>
                  <a:srgbClr val="1F497D"/>
                </a:solidFill>
              </a:rPr>
              <a:t>До последнего не могут создать семью, так как не могут познакомиться на улице с понравившимся человеком из-за смущения, мыслей о том, что же о нем он подумает. Мучаются с плохим зрением, потерянным в столь ранние годы из-за просмотра ненужных фильмов и общения в социальных сетях, форумах, страницах интернета с людьми, которых ни разу так и не увидели, а может даже и не продолжительно общались.</a:t>
            </a:r>
          </a:p>
          <a:p>
            <a:pPr marL="384048" lvl="0" indent="-384048" algn="just">
              <a:lnSpc>
                <a:spcPct val="7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ru-RU" sz="1600" dirty="0">
                <a:solidFill>
                  <a:srgbClr val="1F497D"/>
                </a:solidFill>
              </a:rPr>
              <a:t>Все проблемы исходят из малейших ошибок молодости. Столь важно сохранять свое психическое, физическое здоровье, не следовать зову моды, иметь свое мнение, думать о будущем уже сейчас, смотреть здраво на свои проблемы и стараться их решить, не падать головой от их появления, жить в реальности, а не в интернете, общаться с людьми, следовать здоровому образу жизни и </a:t>
            </a:r>
            <a:r>
              <a:rPr lang="ru-RU" sz="1600" dirty="0" err="1">
                <a:solidFill>
                  <a:srgbClr val="1F497D"/>
                </a:solidFill>
              </a:rPr>
              <a:t>саморазвиваться</a:t>
            </a:r>
            <a:r>
              <a:rPr lang="ru-RU" sz="1600" dirty="0">
                <a:solidFill>
                  <a:srgbClr val="1F497D"/>
                </a:solidFill>
              </a:rPr>
              <a:t> в разных сферах творчества и спорта.</a:t>
            </a:r>
          </a:p>
        </p:txBody>
      </p:sp>
    </p:spTree>
    <p:extLst>
      <p:ext uri="{BB962C8B-B14F-4D97-AF65-F5344CB8AC3E}">
        <p14:creationId xmlns:p14="http://schemas.microsoft.com/office/powerpoint/2010/main" val="31884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208" y="3874103"/>
            <a:ext cx="7428949" cy="281064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0278" y="413886"/>
            <a:ext cx="10905423" cy="3878981"/>
          </a:xfrm>
        </p:spPr>
        <p:txBody>
          <a:bodyPr>
            <a:normAutofit fontScale="92500" lnSpcReduction="10000"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«Просто начни с себя» направленна на качественную организацию досуга и постановку правильных целей на будущее у молодых людей – подростков, определение верных жизненных ориентиров среди подрастающего поколения, разработанный в соответствии с концепцией развития системы профилактики безнадзорности и правонарушений несовершеннолетних на период до 2025 года, утвержденной правительством Российской Федерации от 22 марта 2017 г.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520-р.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Подростковый возраст (12-17 лет) – это трудный период, как для родителей, так и для детей. В это время родители, при неправильной реакции на подростковый кризис ребенка, могут потерять контакт со своими детьми. Главные особенности этого возраста – резкие изменения, которые затрагивают все аспекты жизни ребенка. У каждого подростка такие изменения происходят в разное время – у кого-то раньше, у кого-то позже, так как дети развиваются по-разному. У одного ребенка развиваются определенные качества раньше, другие дети опережают своих сверстников в иных направлениях. В этот период у подростков развивается самостоятельное мышление, что приводит их к индивидуальным различиям творческой деятельности.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5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98383"/>
            <a:ext cx="10698480" cy="6266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Цель: </a:t>
            </a:r>
            <a:r>
              <a:rPr lang="ru-RU" dirty="0"/>
              <a:t>Вовлечение несовершеннолетних в социально активную практику и их информирование о потенциальных возможностях саморазвития и самореализации в различных видах деятельности, обеспечение творческой поддержки и социальной активности. </a:t>
            </a:r>
          </a:p>
          <a:p>
            <a:pPr marL="0" indent="0">
              <a:buNone/>
            </a:pPr>
            <a:r>
              <a:rPr lang="ru-RU" b="1" dirty="0"/>
              <a:t>Задачи:</a:t>
            </a:r>
            <a:endParaRPr lang="ru-RU" dirty="0"/>
          </a:p>
          <a:p>
            <a:pPr lvl="0"/>
            <a:r>
              <a:rPr lang="ru-RU" dirty="0"/>
              <a:t>Организовать взаимодействие с учреждениями культуры и спорта, а также привлечь спонсоров для проведения совместных мероприятий.</a:t>
            </a:r>
          </a:p>
          <a:p>
            <a:pPr lvl="0"/>
            <a:r>
              <a:rPr lang="ru-RU" dirty="0"/>
              <a:t>Вовлечь родителей участников для совместной работы над конкретными подростковыми проблемами, выявленными в ходе консультаций с психологами.</a:t>
            </a:r>
          </a:p>
          <a:p>
            <a:pPr lvl="0"/>
            <a:r>
              <a:rPr lang="ru-RU" dirty="0"/>
              <a:t>Закрепить специалистов за участниками, которые будут наставлять подростков и взаимодействовать через персональные беседы очно и посредством телефонной связи.</a:t>
            </a:r>
          </a:p>
          <a:p>
            <a:pPr lvl="0"/>
            <a:r>
              <a:rPr lang="ru-RU" dirty="0"/>
              <a:t>Разработать и адаптировать план мероприятий для подростков</a:t>
            </a:r>
            <a:r>
              <a:rPr lang="ru-RU" dirty="0" smtClean="0"/>
              <a:t>,</a:t>
            </a:r>
          </a:p>
          <a:p>
            <a:pPr marL="0" lvl="0" indent="0">
              <a:buNone/>
            </a:pPr>
            <a:r>
              <a:rPr lang="ru-RU" dirty="0" smtClean="0"/>
              <a:t>       соответствующую </a:t>
            </a:r>
            <a:r>
              <a:rPr lang="ru-RU" dirty="0"/>
              <a:t>цели программы.</a:t>
            </a:r>
          </a:p>
          <a:p>
            <a:pPr marL="0" indent="0">
              <a:buNone/>
            </a:pPr>
            <a:r>
              <a:rPr lang="ru-RU" b="1" dirty="0"/>
              <a:t>Целевая аудитория</a:t>
            </a:r>
            <a:r>
              <a:rPr lang="ru-RU" dirty="0"/>
              <a:t>: подростки (12-17 лет) группы «риска</a:t>
            </a:r>
            <a:r>
              <a:rPr lang="ru-RU" dirty="0" smtClean="0"/>
              <a:t>»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856" y="3943093"/>
            <a:ext cx="3420047" cy="291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365759"/>
            <a:ext cx="10246093" cy="59676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Программа включает в себя следующие </a:t>
            </a:r>
            <a:r>
              <a:rPr lang="ru-RU" b="1" dirty="0"/>
              <a:t>направления работы:</a:t>
            </a:r>
            <a:endParaRPr lang="ru-RU" dirty="0"/>
          </a:p>
          <a:p>
            <a:pPr lvl="0"/>
            <a:r>
              <a:rPr lang="ru-RU" dirty="0"/>
              <a:t>Психологическое: Семинары, лекции и тренинги на тему самопознания и саморазвития, твёрдых нравственных принципов и устойчивой жизненной позиции.</a:t>
            </a:r>
          </a:p>
          <a:p>
            <a:pPr lvl="0"/>
            <a:r>
              <a:rPr lang="ru-RU" dirty="0"/>
              <a:t>Творческое и профессиональное: Мастер–классы, конкурсы, арт-терапевтические занятия, знакомство с современными направлениями в модификациях профессий и бизнес сферы.</a:t>
            </a:r>
          </a:p>
          <a:p>
            <a:pPr lvl="0"/>
            <a:r>
              <a:rPr lang="ru-RU" dirty="0"/>
              <a:t>Спортивное и досуговое: Спортивные и досуговые мероприятия, включающие культурные выезды и выходы, привлечения в секции и кружки.</a:t>
            </a:r>
          </a:p>
          <a:p>
            <a:pPr marL="0" indent="0">
              <a:buNone/>
            </a:pPr>
            <a:r>
              <a:rPr lang="ru-RU" dirty="0"/>
              <a:t>Участники проходят программу психологической помощи в разрешении подростковых проблем, социализации и адаптации. Основной являются базовые психологические семинары и тренинги, направленные на работу с подростками с целью:</a:t>
            </a:r>
          </a:p>
          <a:p>
            <a:pPr lvl="0"/>
            <a:r>
              <a:rPr lang="ru-RU" dirty="0"/>
              <a:t>снижения тревожности подростков;</a:t>
            </a:r>
          </a:p>
          <a:p>
            <a:pPr lvl="0"/>
            <a:r>
              <a:rPr lang="ru-RU" dirty="0"/>
              <a:t>повышение самооценки подростка;</a:t>
            </a:r>
          </a:p>
          <a:p>
            <a:pPr lvl="0"/>
            <a:r>
              <a:rPr lang="ru-RU" dirty="0"/>
              <a:t>развитие коммуникативных качеств;</a:t>
            </a:r>
          </a:p>
          <a:p>
            <a:pPr lvl="0"/>
            <a:r>
              <a:rPr lang="ru-RU" dirty="0"/>
              <a:t>обучение осознания эмоций и умения правильно на них реагировать.</a:t>
            </a:r>
          </a:p>
          <a:p>
            <a:pPr marL="0" indent="0">
              <a:buNone/>
            </a:pPr>
            <a:r>
              <a:rPr lang="ru-RU" dirty="0"/>
              <a:t>В ходе программы: </a:t>
            </a:r>
          </a:p>
          <a:p>
            <a:r>
              <a:rPr lang="ru-RU" dirty="0" smtClean="0"/>
              <a:t>Помощь </a:t>
            </a:r>
            <a:r>
              <a:rPr lang="ru-RU" dirty="0"/>
              <a:t>в организации эффективного досуга и привлечение к общественно полезной деятельности подростков.</a:t>
            </a:r>
          </a:p>
          <a:p>
            <a:r>
              <a:rPr lang="ru-RU" dirty="0" smtClean="0"/>
              <a:t>Психологическая </a:t>
            </a:r>
            <a:r>
              <a:rPr lang="ru-RU" dirty="0"/>
              <a:t>помощь в разрешении подростковых проблем. Индивидуальное консультирование участников.</a:t>
            </a:r>
          </a:p>
          <a:p>
            <a:r>
              <a:rPr lang="ru-RU" dirty="0" smtClean="0"/>
              <a:t>Планируется </a:t>
            </a:r>
            <a:r>
              <a:rPr lang="ru-RU" dirty="0"/>
              <a:t>привлечь на постоянной основе к занятости детей - подростков в секции и кружки, учитывая их потенциал и потребности.</a:t>
            </a:r>
          </a:p>
          <a:p>
            <a:r>
              <a:rPr lang="ru-RU" dirty="0" smtClean="0"/>
              <a:t>Рефлексия </a:t>
            </a:r>
            <a:r>
              <a:rPr lang="ru-RU" dirty="0"/>
              <a:t>и получение обратной связи от участников. </a:t>
            </a:r>
          </a:p>
          <a:p>
            <a:r>
              <a:rPr lang="ru-RU" dirty="0" smtClean="0"/>
              <a:t>Психологическая </a:t>
            </a:r>
            <a:r>
              <a:rPr lang="ru-RU" dirty="0"/>
              <a:t>помощь и поддержка от специалистов программы в области психологии. Получение знаний и советов для более успешного взаимодействия с детьми и подростками. Обучение специалистов в течении срока реализации программы</a:t>
            </a:r>
            <a:r>
              <a:rPr lang="ru-RU" dirty="0" smtClean="0"/>
              <a:t>.</a:t>
            </a:r>
          </a:p>
          <a:p>
            <a:r>
              <a:rPr lang="ru-RU" dirty="0"/>
              <a:t>Рефлексия и получение обратной связи от родителей участников.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9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8" y="77001"/>
            <a:ext cx="4004109" cy="3003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28" y="77001"/>
            <a:ext cx="3567764" cy="267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92" y="3561347"/>
            <a:ext cx="4235115" cy="3176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13" y="43314"/>
            <a:ext cx="4049025" cy="3036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09" y="3195586"/>
            <a:ext cx="4395537" cy="329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" y="3455469"/>
            <a:ext cx="3240505" cy="2430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81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31" y="3580598"/>
            <a:ext cx="4254367" cy="31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31" y="149190"/>
            <a:ext cx="3972025" cy="297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26" y="105877"/>
            <a:ext cx="3895023" cy="292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35" y="3580598"/>
            <a:ext cx="6989013" cy="314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" y="250256"/>
            <a:ext cx="3702518" cy="2776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83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54</TotalTime>
  <Words>866</Words>
  <Application>Microsoft Office PowerPoint</Application>
  <PresentationFormat>Широкоэкранный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Franklin Gothic Book</vt:lpstr>
      <vt:lpstr>Times New Roman</vt:lpstr>
      <vt:lpstr>Crop</vt:lpstr>
      <vt:lpstr>Просто начни с себя!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Просто начни с себя!</dc:title>
  <dc:creator>Толок Ирина Николаевна</dc:creator>
  <cp:lastModifiedBy>Толок Ирина Николаевна</cp:lastModifiedBy>
  <cp:revision>6</cp:revision>
  <dcterms:created xsi:type="dcterms:W3CDTF">2023-10-04T12:45:10Z</dcterms:created>
  <dcterms:modified xsi:type="dcterms:W3CDTF">2023-10-04T13:40:02Z</dcterms:modified>
</cp:coreProperties>
</file>