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9892E84E-79DF-41C7-92B7-7B93C29E2A8F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EE77F5A3-540F-4407-A4DC-FD79B55640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073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E84E-79DF-41C7-92B7-7B93C29E2A8F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7F5A3-540F-4407-A4DC-FD79B55640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875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892E84E-79DF-41C7-92B7-7B93C29E2A8F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E77F5A3-540F-4407-A4DC-FD79B55640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958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892E84E-79DF-41C7-92B7-7B93C29E2A8F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E77F5A3-540F-4407-A4DC-FD79B556409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9680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892E84E-79DF-41C7-92B7-7B93C29E2A8F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E77F5A3-540F-4407-A4DC-FD79B55640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551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E84E-79DF-41C7-92B7-7B93C29E2A8F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7F5A3-540F-4407-A4DC-FD79B55640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753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E84E-79DF-41C7-92B7-7B93C29E2A8F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7F5A3-540F-4407-A4DC-FD79B55640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402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E84E-79DF-41C7-92B7-7B93C29E2A8F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7F5A3-540F-4407-A4DC-FD79B55640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560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892E84E-79DF-41C7-92B7-7B93C29E2A8F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E77F5A3-540F-4407-A4DC-FD79B55640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043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E84E-79DF-41C7-92B7-7B93C29E2A8F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7F5A3-540F-4407-A4DC-FD79B55640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540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892E84E-79DF-41C7-92B7-7B93C29E2A8F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E77F5A3-540F-4407-A4DC-FD79B55640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661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E84E-79DF-41C7-92B7-7B93C29E2A8F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7F5A3-540F-4407-A4DC-FD79B55640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701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E84E-79DF-41C7-92B7-7B93C29E2A8F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7F5A3-540F-4407-A4DC-FD79B55640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924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E84E-79DF-41C7-92B7-7B93C29E2A8F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7F5A3-540F-4407-A4DC-FD79B55640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035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E84E-79DF-41C7-92B7-7B93C29E2A8F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7F5A3-540F-4407-A4DC-FD79B55640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890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E84E-79DF-41C7-92B7-7B93C29E2A8F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7F5A3-540F-4407-A4DC-FD79B55640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011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E84E-79DF-41C7-92B7-7B93C29E2A8F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7F5A3-540F-4407-A4DC-FD79B55640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152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2E84E-79DF-41C7-92B7-7B93C29E2A8F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7F5A3-540F-4407-A4DC-FD79B55640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422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A529AA-2D00-6496-5880-E07587AC3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166" y="2516452"/>
            <a:ext cx="9693667" cy="1825096"/>
          </a:xfrm>
        </p:spPr>
        <p:txBody>
          <a:bodyPr>
            <a:noAutofit/>
          </a:bodyPr>
          <a:lstStyle/>
          <a:p>
            <a:pPr algn="ctr"/>
            <a:r>
              <a:rPr lang="ru-RU" sz="3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Мультиформатный</a:t>
            </a:r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центр развития и отдыха «Новое дыхание». Создание анимационных роликов как средство реабилитации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F3FDF27-DC25-72F5-9CB4-9BB4365E5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3528" y="426663"/>
            <a:ext cx="9448800" cy="68580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ГБССУ СО ГПВИ «Жирновский психоневрологический интернат»</a:t>
            </a:r>
          </a:p>
        </p:txBody>
      </p:sp>
    </p:spTree>
    <p:extLst>
      <p:ext uri="{BB962C8B-B14F-4D97-AF65-F5344CB8AC3E}">
        <p14:creationId xmlns:p14="http://schemas.microsoft.com/office/powerpoint/2010/main" val="391946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14FAC8-C6F4-F38A-BD01-895F6426C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79389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Совместное мероприятие отделений учебного (тренировочного) сопровождаемого проживания и отделения интенсивного ухода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6797A6-96B2-09E4-49F0-0CCEF0CE0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2067" y="6185043"/>
            <a:ext cx="3184133" cy="38296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Ролик День пиццы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C7C5E5-C440-88BA-04B5-E8B756646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970" y="2279981"/>
            <a:ext cx="6308194" cy="3471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Изображение выглядит как человек, суп&#10;&#10;Автоматически созданное описание">
            <a:extLst>
              <a:ext uri="{FF2B5EF4-FFF2-40B4-BE49-F238E27FC236}">
                <a16:creationId xmlns:a16="http://schemas.microsoft.com/office/drawing/2014/main" id="{31FF1F8A-6148-0843-A613-C0314650F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17" y="2558265"/>
            <a:ext cx="4199931" cy="2915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873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020485-C664-421A-DAC7-11D3BB772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399" y="226786"/>
            <a:ext cx="8610600" cy="1808252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Областной творческий конкурс «Его величество – этикет» Номинация «Мир вежливых людей»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BF15D4-3941-022F-23C2-CBE3A4DA8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61672"/>
            <a:ext cx="10820400" cy="719191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sz="8000" dirty="0"/>
              <a:t>Ролик этикет</a:t>
            </a: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2710B80-96D0-5577-E92A-B5C89D56C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687" y="2076135"/>
            <a:ext cx="7792719" cy="4093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6567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D8435-E1D9-AFE5-FA29-F02C4A104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Видеоблог получателя социальных услуг Олега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Дырдина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Объект 4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365D49E-FA12-F424-8FB7-E3C370A01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439" y="2057401"/>
            <a:ext cx="7131323" cy="4278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E8B120BE-B0C2-468A-8094-2F9DBE10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342900"/>
            <a:ext cx="10287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44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CDD645-F6EE-1635-4E5E-1DB35529D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391" y="250860"/>
            <a:ext cx="8610600" cy="1293028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Результат</a:t>
            </a:r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F4FAB7-CE95-FEE7-FB60-E7166B364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 результате совместной деятельности специалистов и получателей социальных услуг  получается мультипликационный фильм. 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Мультипликационные фильмы создаются не для развлечения, а дают определенный профилактический эффект.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Мультипликационная терапия – это синтез методов коллективной деятельности, анимационных технологий, которые в совокупности дают положительный эффект в социальной реабилитации подопечных.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E02CEC3-3C0E-3BA9-64BE-5F0EB125C62D}"/>
              </a:ext>
            </a:extLst>
          </p:cNvPr>
          <p:cNvSpPr txBox="1">
            <a:spLocks/>
          </p:cNvSpPr>
          <p:nvPr/>
        </p:nvSpPr>
        <p:spPr>
          <a:xfrm>
            <a:off x="1510301" y="5314112"/>
            <a:ext cx="1018169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Мультипликация =реабилитация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2389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E25694-A773-2714-C041-F913A4E0E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3276" y="1613043"/>
            <a:ext cx="8610600" cy="2352781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Программа отделения учебного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тренировочного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) 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сопровождаемого 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проживания</a:t>
            </a:r>
          </a:p>
        </p:txBody>
      </p:sp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B500ECC-6B4D-72C6-D970-298B2A8320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" t="-1117" r="18081" b="1117"/>
          <a:stretch/>
        </p:blipFill>
        <p:spPr>
          <a:xfrm rot="5400000">
            <a:off x="15065" y="1399172"/>
            <a:ext cx="5937791" cy="4059655"/>
          </a:xfrm>
        </p:spPr>
      </p:pic>
    </p:spTree>
    <p:extLst>
      <p:ext uri="{BB962C8B-B14F-4D97-AF65-F5344CB8AC3E}">
        <p14:creationId xmlns:p14="http://schemas.microsoft.com/office/powerpoint/2010/main" val="100717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78461-731C-C977-F396-858F7C7CF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757" y="579438"/>
            <a:ext cx="8077200" cy="87949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ГБССУ СО ГПВИ 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«Жирновский ПНИ». 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Победитель конкурса 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79CD28E-9634-6EA9-19EC-D0810C92C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188" y="1893014"/>
            <a:ext cx="6731237" cy="460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116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AA2AD-F8D5-2677-46B1-EF6BE8653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Оборудование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69378A6-723C-415C-0658-25B5CF3A65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313" y="3057829"/>
            <a:ext cx="3329347" cy="3333572"/>
          </a:xfrm>
        </p:spPr>
      </p:pic>
      <p:pic>
        <p:nvPicPr>
          <p:cNvPr id="7" name="Рисунок 6" descr="Изображение выглядит как текст, электроника, компьютер, монитор&#10;&#10;Автоматически созданное описание">
            <a:extLst>
              <a:ext uri="{FF2B5EF4-FFF2-40B4-BE49-F238E27FC236}">
                <a16:creationId xmlns:a16="http://schemas.microsoft.com/office/drawing/2014/main" id="{64DCAB3A-30F9-8148-D040-FCD327970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21" y="1250164"/>
            <a:ext cx="3480300" cy="3474451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электроника, принтер&#10;&#10;Автоматически созданное описание">
            <a:extLst>
              <a:ext uri="{FF2B5EF4-FFF2-40B4-BE49-F238E27FC236}">
                <a16:creationId xmlns:a16="http://schemas.microsoft.com/office/drawing/2014/main" id="{F7F233F6-5128-021F-AA71-A687E6DB6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64" y="2249288"/>
            <a:ext cx="3829318" cy="197592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доска&#10;&#10;Автоматически созданное описание">
            <a:extLst>
              <a:ext uri="{FF2B5EF4-FFF2-40B4-BE49-F238E27FC236}">
                <a16:creationId xmlns:a16="http://schemas.microsoft.com/office/drawing/2014/main" id="{C990E98C-FCD6-F469-0BEB-E8C1F5AED7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696" y="4570502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2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4B3B63-2E9A-EB57-7541-925F9AC38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Цель проекта и задачи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43A69B-6CDD-2B39-2D0B-6C65A5589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2194560"/>
            <a:ext cx="11376061" cy="421651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создание условий для охвата получателей социальных услуг единой созидательной территорией для вовлечения граждан в творческий процесс, реализация их потенциала.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Задачи-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Обеспечить креативный подход к изучению новых форм творчества;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Приобщить проживающих к использованию творческого потенциала в рамках проводимых мероприятий;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Способствовать снижению психоэмоционального напряжения.</a:t>
            </a:r>
          </a:p>
        </p:txBody>
      </p:sp>
    </p:spTree>
    <p:extLst>
      <p:ext uri="{BB962C8B-B14F-4D97-AF65-F5344CB8AC3E}">
        <p14:creationId xmlns:p14="http://schemas.microsoft.com/office/powerpoint/2010/main" val="2589454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936BB7-FF38-1FBA-7E11-A470C0FC3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229" y="168575"/>
            <a:ext cx="8610600" cy="1293028"/>
          </a:xfrm>
        </p:spPr>
        <p:txBody>
          <a:bodyPr/>
          <a:lstStyle/>
          <a:p>
            <a:r>
              <a:rPr lang="ru-RU" dirty="0"/>
              <a:t>Работа в </a:t>
            </a:r>
            <a:r>
              <a:rPr lang="ru-RU" dirty="0" err="1"/>
              <a:t>мультстудии</a:t>
            </a:r>
            <a:r>
              <a:rPr lang="ru-RU" dirty="0"/>
              <a:t> </a:t>
            </a:r>
          </a:p>
        </p:txBody>
      </p:sp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C3DA9F9-DF90-1E9D-2D71-7AFAFB7EDD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827" y="3878781"/>
            <a:ext cx="4935968" cy="2659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Изображение выглядит как текст, человек, стол, обеденный стол&#10;&#10;Автоматически созданное описание">
            <a:extLst>
              <a:ext uri="{FF2B5EF4-FFF2-40B4-BE49-F238E27FC236}">
                <a16:creationId xmlns:a16="http://schemas.microsoft.com/office/drawing/2014/main" id="{3040ACA8-E70C-D518-3FD0-A2E6B6EFB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064" y="1286942"/>
            <a:ext cx="4576571" cy="2440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20DF000-F596-393D-00D6-CA843F788F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80" y="1286942"/>
            <a:ext cx="4686858" cy="2388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347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1D69D-19FE-B9D6-48E3-DA7CE3E7A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Герои мультипликационных роликов</a:t>
            </a:r>
          </a:p>
        </p:txBody>
      </p:sp>
      <p:pic>
        <p:nvPicPr>
          <p:cNvPr id="5" name="Объект 4" descr="Изображение выглядит как кукла, игрушка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C869A34F-0689-5C69-A7A4-4543785A8D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94" y="2172056"/>
            <a:ext cx="7154334" cy="4024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F5C685-8A58-03F1-226B-BC68684A2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341" y="2057401"/>
            <a:ext cx="2378059" cy="3170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8D80F9-0E4F-9776-C7D3-8AB183A2DF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492" y="1403182"/>
            <a:ext cx="2360288" cy="314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25F584-0318-032E-F474-573F3D6BEC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327" y="3742067"/>
            <a:ext cx="2084330" cy="2779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740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2F3E8-13B9-890F-97A7-7C278E87A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по созданию героев</a:t>
            </a:r>
          </a:p>
        </p:txBody>
      </p:sp>
      <p:pic>
        <p:nvPicPr>
          <p:cNvPr id="5" name="Объект 4" descr="Изображение выглядит как внешний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FBC544A0-598D-9928-543E-0665F04DB2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73" y="1957619"/>
            <a:ext cx="4450853" cy="4024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Изображение выглядит как текст, человек, обеденный стол&#10;&#10;Автоматически созданное описание">
            <a:extLst>
              <a:ext uri="{FF2B5EF4-FFF2-40B4-BE49-F238E27FC236}">
                <a16:creationId xmlns:a16="http://schemas.microsoft.com/office/drawing/2014/main" id="{ACCE90AF-1828-4756-484B-31A1AF57C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191" y="2263542"/>
            <a:ext cx="6294495" cy="3412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909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0EF1E-B58C-D8FF-0978-88D53E94D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Волонтерское объединение «</a:t>
            </a:r>
            <a:r>
              <a:rPr lang="ru-RU" dirty="0" err="1"/>
              <a:t>Доброкоманда</a:t>
            </a:r>
            <a:r>
              <a:rPr lang="ru-RU" dirty="0"/>
              <a:t>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FA3D608-8493-C08A-6FAE-3B444381E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00" y="2057401"/>
            <a:ext cx="5089657" cy="3509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3797EF-F2EF-69F3-FFB4-9E5FB3B23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04355"/>
            <a:ext cx="4585271" cy="24582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EB5EA3-7477-72B2-4726-6646B5F11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32" y="4169068"/>
            <a:ext cx="3441501" cy="2458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922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775</TotalTime>
  <Words>205</Words>
  <Application>Microsoft Office PowerPoint</Application>
  <PresentationFormat>Широкоэкранный</PresentationFormat>
  <Paragraphs>46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Century Gothic</vt:lpstr>
      <vt:lpstr>След самолета</vt:lpstr>
      <vt:lpstr>Мультиформатный центр развития и отдыха «Новое дыхание». Создание анимационных роликов как средство реабилитации</vt:lpstr>
      <vt:lpstr>Программа отделения учебного  (тренировочного)  сопровождаемого  проживания</vt:lpstr>
      <vt:lpstr>ГБССУ СО ГПВИ  «Жирновский ПНИ».  Победитель конкурса  </vt:lpstr>
      <vt:lpstr>Оборудование</vt:lpstr>
      <vt:lpstr>Цель проекта и задачи</vt:lpstr>
      <vt:lpstr>Работа в мультстудии </vt:lpstr>
      <vt:lpstr>Герои мультипликационных роликов</vt:lpstr>
      <vt:lpstr>Работа по созданию героев</vt:lpstr>
      <vt:lpstr>Волонтерское объединение «Доброкоманда»</vt:lpstr>
      <vt:lpstr>Совместное мероприятие отделений учебного (тренировочного) сопровождаемого проживания и отделения интенсивного ухода</vt:lpstr>
      <vt:lpstr>Областной творческий конкурс «Его величество – этикет» Номинация «Мир вежливых людей»</vt:lpstr>
      <vt:lpstr>Видеоблог получателя социальных услуг Олега Дырдина</vt:lpstr>
      <vt:lpstr>Результат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Мультиформатный центр развития и отдыха «Новое дыхание». Создание анимационных роликов как средство реабилитации</dc:title>
  <dc:creator>mzhirnovsk@gmail.com</dc:creator>
  <cp:lastModifiedBy>mzhirnovsk@gmail.com</cp:lastModifiedBy>
  <cp:revision>7</cp:revision>
  <dcterms:created xsi:type="dcterms:W3CDTF">2023-02-11T13:59:58Z</dcterms:created>
  <dcterms:modified xsi:type="dcterms:W3CDTF">2023-02-14T06:05:03Z</dcterms:modified>
</cp:coreProperties>
</file>