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284" y="-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BDDB-1CD6-4741-BFA4-3FF114FB6455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871E-3C1C-4B4B-96D5-3BBE14F80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36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1BDDB-1CD6-4741-BFA4-3FF114FB6455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D871E-3C1C-4B4B-96D5-3BBE14F80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64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31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56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31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07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4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21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30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26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1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428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Лист A4 (210x297 мм)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Ильясова Ольга С.</dc:creator>
  <cp:lastModifiedBy>Ачакеева Светлана Р.</cp:lastModifiedBy>
  <cp:revision>5</cp:revision>
  <dcterms:created xsi:type="dcterms:W3CDTF">2023-06-01T11:27:59Z</dcterms:created>
  <dcterms:modified xsi:type="dcterms:W3CDTF">2023-06-05T11:43:32Z</dcterms:modified>
</cp:coreProperties>
</file>