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69" r:id="rId2"/>
  </p:sldIdLst>
  <p:sldSz cx="16459200" cy="109728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39" autoAdjust="0"/>
  </p:normalViewPr>
  <p:slideViewPr>
    <p:cSldViewPr snapToGrid="0">
      <p:cViewPr varScale="1">
        <p:scale>
          <a:sx n="48" d="100"/>
          <a:sy n="48" d="100"/>
        </p:scale>
        <p:origin x="1291" y="62"/>
      </p:cViewPr>
      <p:guideLst>
        <p:guide orient="horz" pos="345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6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6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7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E4ADD55-C1D0-4C43-B727-007D50345D3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345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E4ADD55-C1D0-4C43-B727-007D50345D36}" type="slidenum">
              <a:rPr lang="ru-RU" sz="1400" b="0" strike="noStrike" spc="-1" smtClean="0">
                <a:latin typeface="Times New Roman"/>
              </a:rPr>
              <a:pPr algn="r"/>
              <a:t>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54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1481292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22960" y="5891400"/>
            <a:ext cx="1481292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41320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22960" y="589140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413200" y="589140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831640" y="256752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10839960" y="256752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22960" y="589140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5831640" y="589140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10839960" y="5891400"/>
            <a:ext cx="47696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22960" y="2567520"/>
            <a:ext cx="14812920" cy="6363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1481292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722844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413200" y="2567520"/>
            <a:ext cx="722844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293080" y="1326600"/>
            <a:ext cx="5873040" cy="237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413200" y="2567520"/>
            <a:ext cx="722844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22960" y="589140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722844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41320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413200" y="589140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293080" y="1326600"/>
            <a:ext cx="5873040" cy="51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2296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413200" y="2567520"/>
            <a:ext cx="722844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22960" y="5891400"/>
            <a:ext cx="14812920" cy="303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g object 16"/>
          <p:cNvSpPr/>
          <p:nvPr/>
        </p:nvSpPr>
        <p:spPr>
          <a:xfrm>
            <a:off x="3886200" y="1371600"/>
            <a:ext cx="11363040" cy="9186120"/>
          </a:xfrm>
          <a:custGeom>
            <a:avLst/>
            <a:gdLst/>
            <a:ahLst/>
            <a:cxnLst/>
            <a:rect l="l" t="t" r="r" b="b"/>
            <a:pathLst>
              <a:path w="11363325" h="9186545">
                <a:moveTo>
                  <a:pt x="11362944" y="0"/>
                </a:moveTo>
                <a:lnTo>
                  <a:pt x="0" y="0"/>
                </a:lnTo>
                <a:lnTo>
                  <a:pt x="0" y="9186418"/>
                </a:lnTo>
                <a:lnTo>
                  <a:pt x="11362944" y="9186418"/>
                </a:lnTo>
                <a:lnTo>
                  <a:pt x="11362944" y="0"/>
                </a:lnTo>
                <a:close/>
              </a:path>
            </a:pathLst>
          </a:custGeom>
          <a:solidFill>
            <a:srgbClr val="0095FF">
              <a:alpha val="7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1"/>
          <p:cNvSpPr>
            <a:spLocks noGrp="1"/>
          </p:cNvSpPr>
          <p:nvPr>
            <p:ph type="ftr"/>
          </p:nvPr>
        </p:nvSpPr>
        <p:spPr>
          <a:xfrm>
            <a:off x="5596200" y="10204560"/>
            <a:ext cx="5266440" cy="548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822960" y="10204560"/>
            <a:ext cx="3785400" cy="548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012EC554-7BEB-4400-ADA5-D2D392F53D85}" type="datetime">
              <a:rPr lang="en-US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5/26/2023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/>
          </p:nvPr>
        </p:nvSpPr>
        <p:spPr>
          <a:xfrm>
            <a:off x="11850480" y="10204560"/>
            <a:ext cx="3785400" cy="548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259A74C5-7667-4EBA-B107-C0833BDD4735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822960" y="437760"/>
            <a:ext cx="14812920" cy="183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822960" y="2567520"/>
            <a:ext cx="14812920" cy="636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4630400" cy="101453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7680" dirty="0">
                <a:solidFill>
                  <a:schemeClr val="tx2">
                    <a:lumMod val="50000"/>
                  </a:schemeClr>
                </a:solidFill>
              </a:rPr>
              <a:t>Команда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937526" y="9166860"/>
            <a:ext cx="3515334" cy="1463040"/>
          </a:xfrm>
        </p:spPr>
        <p:txBody>
          <a:bodyPr anchor="ctr">
            <a:normAutofit lnSpcReduction="10000"/>
          </a:bodyPr>
          <a:lstStyle/>
          <a:p>
            <a:pPr algn="ctr" defTabSz="1463040">
              <a:spcBef>
                <a:spcPct val="20000"/>
              </a:spcBef>
              <a:buNone/>
              <a:defRPr/>
            </a:pPr>
            <a:endParaRPr lang="ru-RU" sz="1600" b="1" dirty="0" smtClean="0"/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b="1" dirty="0" smtClean="0"/>
              <a:t>Ксения Павловна</a:t>
            </a:r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b="1" dirty="0" err="1" smtClean="0"/>
              <a:t>Назаренко</a:t>
            </a:r>
            <a:endParaRPr lang="ru-RU" sz="1600" b="1" dirty="0" smtClean="0"/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dirty="0" smtClean="0"/>
              <a:t>палатная медицинская сестра химиотерапевтического </a:t>
            </a:r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dirty="0" smtClean="0"/>
              <a:t>отделения №2</a:t>
            </a:r>
            <a:endParaRPr lang="ru-RU" sz="16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795760" y="9189720"/>
            <a:ext cx="3497580" cy="1508760"/>
          </a:xfrm>
          <a:prstGeom prst="rect">
            <a:avLst/>
          </a:prstGeom>
        </p:spPr>
        <p:txBody>
          <a:bodyPr vert="horz" lIns="146304" tIns="73152" rIns="146304" bIns="73152" rtlCol="0">
            <a:normAutofit fontScale="77500" lnSpcReduction="20000"/>
          </a:bodyPr>
          <a:lstStyle/>
          <a:p>
            <a:pPr algn="ctr" defTabSz="1463040">
              <a:spcBef>
                <a:spcPct val="20000"/>
              </a:spcBef>
              <a:defRPr/>
            </a:pPr>
            <a:endParaRPr lang="ru-RU" sz="1600" b="1" dirty="0" smtClean="0"/>
          </a:p>
          <a:p>
            <a:pPr algn="ctr" defTabSz="1463040">
              <a:spcBef>
                <a:spcPct val="20000"/>
              </a:spcBef>
              <a:defRPr/>
            </a:pPr>
            <a:r>
              <a:rPr lang="ru-RU" sz="2100" b="1" dirty="0" smtClean="0"/>
              <a:t>Татьяна Сергеевна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2100" b="1" dirty="0" smtClean="0"/>
              <a:t> Петрова</a:t>
            </a:r>
            <a:endParaRPr lang="ru-RU" sz="2100" b="1" dirty="0"/>
          </a:p>
          <a:p>
            <a:pPr algn="ctr" defTabSz="1463040">
              <a:spcBef>
                <a:spcPct val="20000"/>
              </a:spcBef>
              <a:defRPr/>
            </a:pPr>
            <a:r>
              <a:rPr lang="ru-RU" sz="2100" dirty="0" smtClean="0"/>
              <a:t>палатная </a:t>
            </a:r>
            <a:r>
              <a:rPr lang="ru-RU" sz="2100" dirty="0"/>
              <a:t>медицинская сестра </a:t>
            </a:r>
            <a:r>
              <a:rPr lang="ru-RU" sz="2100" dirty="0" smtClean="0"/>
              <a:t>химиотерапевтического 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2100" dirty="0" smtClean="0"/>
              <a:t>отделения </a:t>
            </a:r>
            <a:r>
              <a:rPr lang="ru-RU" sz="2100" dirty="0"/>
              <a:t>№1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840480" y="9326880"/>
            <a:ext cx="3589020" cy="1348740"/>
          </a:xfrm>
          <a:prstGeom prst="rect">
            <a:avLst/>
          </a:prstGeom>
        </p:spPr>
        <p:txBody>
          <a:bodyPr vert="horz" lIns="146304" tIns="73152" rIns="146304" bIns="73152" rtlCol="0">
            <a:noAutofit/>
          </a:bodyPr>
          <a:lstStyle/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Светлана Валерьевна 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Поротова</a:t>
            </a:r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dirty="0" smtClean="0"/>
              <a:t>старшая медицинская сестра химиотерапевтического </a:t>
            </a:r>
          </a:p>
          <a:p>
            <a:pPr algn="ctr" defTabSz="1463040">
              <a:spcBef>
                <a:spcPct val="20000"/>
              </a:spcBef>
              <a:buNone/>
              <a:defRPr/>
            </a:pPr>
            <a:r>
              <a:rPr lang="ru-RU" sz="1600" dirty="0" smtClean="0"/>
              <a:t>отделения №2 </a:t>
            </a:r>
            <a:endParaRPr lang="ru-RU" sz="160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1644770" y="4528306"/>
            <a:ext cx="3579989" cy="1712474"/>
          </a:xfrm>
          <a:prstGeom prst="rect">
            <a:avLst/>
          </a:prstGeom>
        </p:spPr>
        <p:txBody>
          <a:bodyPr vert="horz" lIns="146304" tIns="73152" rIns="146304" bIns="73152" rtlCol="0">
            <a:noAutofit/>
          </a:bodyPr>
          <a:lstStyle/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Илларион Александрович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Филиппов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 </a:t>
            </a:r>
            <a:r>
              <a:rPr lang="ru-RU" sz="1600" dirty="0"/>
              <a:t>Заведующий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dirty="0" smtClean="0"/>
              <a:t>химиотерапевтическим </a:t>
            </a:r>
            <a:r>
              <a:rPr lang="ru-RU" sz="1600" dirty="0"/>
              <a:t>отделением №1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80126" y="5117370"/>
            <a:ext cx="3308894" cy="1809210"/>
          </a:xfrm>
          <a:prstGeom prst="rect">
            <a:avLst/>
          </a:prstGeom>
        </p:spPr>
        <p:txBody>
          <a:bodyPr vert="horz" lIns="146304" tIns="73152" rIns="146304" bIns="73152" rtlCol="0">
            <a:noAutofit/>
          </a:bodyPr>
          <a:lstStyle/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smtClean="0"/>
              <a:t>Татьяна Сергеевна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b="1" dirty="0" err="1" smtClean="0"/>
              <a:t>Лепихина</a:t>
            </a:r>
            <a:r>
              <a:rPr lang="ru-RU" sz="1600" b="1" dirty="0" smtClean="0"/>
              <a:t> 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dirty="0" smtClean="0"/>
              <a:t>Руководитель </a:t>
            </a:r>
            <a:r>
              <a:rPr lang="ru-RU" sz="1600" dirty="0"/>
              <a:t>проекта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dirty="0" smtClean="0"/>
              <a:t>старшая </a:t>
            </a:r>
            <a:r>
              <a:rPr lang="ru-RU" sz="1600" dirty="0"/>
              <a:t>медицинская сестра </a:t>
            </a:r>
          </a:p>
          <a:p>
            <a:pPr algn="ctr" defTabSz="1463040">
              <a:spcBef>
                <a:spcPct val="20000"/>
              </a:spcBef>
              <a:defRPr/>
            </a:pPr>
            <a:r>
              <a:rPr lang="ru-RU" sz="1600" dirty="0" smtClean="0"/>
              <a:t>химиотерапевтического </a:t>
            </a:r>
            <a:r>
              <a:rPr lang="ru-RU" sz="1600" dirty="0"/>
              <a:t>отделения №1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593203" y="3988633"/>
            <a:ext cx="2571760" cy="1530763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ru-RU" sz="1760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7475220" y="4439537"/>
            <a:ext cx="3657600" cy="1612978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ru-RU" sz="1760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931921" y="4624668"/>
            <a:ext cx="3360420" cy="1250352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/>
              <a:t>Елена Витальевна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/>
              <a:t>Тарасова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/>
              <a:t> </a:t>
            </a:r>
            <a:r>
              <a:rPr lang="ru-RU" sz="1600" dirty="0" smtClean="0"/>
              <a:t>Главная </a:t>
            </a:r>
            <a:r>
              <a:rPr lang="ru-RU" sz="1600" dirty="0"/>
              <a:t>медицинская сестра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 flipV="1">
            <a:off x="4469461" y="4057584"/>
            <a:ext cx="2439280" cy="1583450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algn="ctr" defTabSz="1463040">
              <a:spcBef>
                <a:spcPct val="20000"/>
              </a:spcBef>
              <a:defRPr/>
            </a:pPr>
            <a:endParaRPr lang="ru-RU" sz="1760" dirty="0"/>
          </a:p>
        </p:txBody>
      </p:sp>
      <p:pic>
        <p:nvPicPr>
          <p:cNvPr id="28" name="Picture 1" descr="C:\Users\дом\Desktop\МЕДгород\фото_разные\Тарасова Елена Витальевна.jpeg"/>
          <p:cNvPicPr>
            <a:picLocks noChangeAspect="1" noChangeArrowheads="1"/>
          </p:cNvPicPr>
          <p:nvPr/>
        </p:nvPicPr>
        <p:blipFill>
          <a:blip r:embed="rId3" cstate="print"/>
          <a:srcRect b="12001"/>
          <a:stretch>
            <a:fillRect/>
          </a:stretch>
        </p:blipFill>
        <p:spPr bwMode="auto">
          <a:xfrm>
            <a:off x="4440575" y="1453163"/>
            <a:ext cx="2398375" cy="3095977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7801125" y="4596886"/>
            <a:ext cx="3537435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/>
              <a:t>Оксана Викторовна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/>
              <a:t> Некрасова</a:t>
            </a:r>
            <a:endParaRPr lang="ru-RU" sz="1600" b="1" dirty="0"/>
          </a:p>
          <a:p>
            <a:pPr lvl="0" algn="ctr">
              <a:spcBef>
                <a:spcPct val="20000"/>
              </a:spcBef>
              <a:defRPr/>
            </a:pPr>
            <a:r>
              <a:rPr lang="ru-RU" sz="1600" dirty="0" smtClean="0"/>
              <a:t>Заведующий </a:t>
            </a:r>
            <a:endParaRPr lang="ru-RU" sz="1600" dirty="0"/>
          </a:p>
          <a:p>
            <a:pPr lvl="0" algn="ctr">
              <a:spcBef>
                <a:spcPct val="20000"/>
              </a:spcBef>
              <a:defRPr/>
            </a:pPr>
            <a:r>
              <a:rPr lang="ru-RU" sz="1600" dirty="0" smtClean="0"/>
              <a:t>химиотерапевтическим </a:t>
            </a:r>
            <a:r>
              <a:rPr lang="ru-RU" sz="1600" dirty="0"/>
              <a:t>отделением №2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1" t="17470" r="30851" b="14481"/>
          <a:stretch>
            <a:fillRect/>
          </a:stretch>
        </p:blipFill>
        <p:spPr>
          <a:xfrm>
            <a:off x="4434840" y="6125691"/>
            <a:ext cx="2377440" cy="30868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"/>
          <a:stretch>
            <a:fillRect/>
          </a:stretch>
        </p:blipFill>
        <p:spPr>
          <a:xfrm>
            <a:off x="8530119" y="6172200"/>
            <a:ext cx="2216945" cy="305589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3" t="25061" r="22419" b="4313"/>
          <a:stretch>
            <a:fillRect/>
          </a:stretch>
        </p:blipFill>
        <p:spPr>
          <a:xfrm>
            <a:off x="12390120" y="6217920"/>
            <a:ext cx="2263140" cy="299466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print"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41"/>
          <a:stretch>
            <a:fillRect/>
          </a:stretch>
        </p:blipFill>
        <p:spPr>
          <a:xfrm>
            <a:off x="8192435" y="1440715"/>
            <a:ext cx="2489465" cy="310842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8" y="1544250"/>
            <a:ext cx="2297944" cy="3071106"/>
          </a:xfrm>
          <a:prstGeom prst="rect">
            <a:avLst/>
          </a:prstGeom>
        </p:spPr>
      </p:pic>
      <p:pic>
        <p:nvPicPr>
          <p:cNvPr id="17410" name="Picture 2" descr="Филиппов Илларион Александрович"/>
          <p:cNvPicPr>
            <a:picLocks noChangeAspect="1" noChangeArrowheads="1"/>
          </p:cNvPicPr>
          <p:nvPr/>
        </p:nvPicPr>
        <p:blipFill>
          <a:blip r:embed="rId9" cstate="print">
            <a:lum bright="10000"/>
          </a:blip>
          <a:srcRect l="8209" r="4478"/>
          <a:stretch>
            <a:fillRect/>
          </a:stretch>
        </p:blipFill>
        <p:spPr bwMode="auto">
          <a:xfrm>
            <a:off x="12107817" y="1485900"/>
            <a:ext cx="2431143" cy="30258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17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</TotalTime>
  <Words>71</Words>
  <Application>Microsoft Office PowerPoint</Application>
  <PresentationFormat>Произвольный</PresentationFormat>
  <Paragraphs>32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Команда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КТ-ТОПОМЕТРИИ  СТАЦИОНАРНЫМ ПАЦИЕНТАМ</dc:title>
  <dc:subject/>
  <dc:creator>Елена Витальевна Тарасова</dc:creator>
  <dc:description/>
  <cp:lastModifiedBy>Роман Василbевич Чижов</cp:lastModifiedBy>
  <cp:revision>266</cp:revision>
  <cp:lastPrinted>2022-10-14T07:48:50Z</cp:lastPrinted>
  <dcterms:created xsi:type="dcterms:W3CDTF">2021-09-27T05:19:44Z</dcterms:created>
  <dcterms:modified xsi:type="dcterms:W3CDTF">2023-05-26T06:35:20Z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2021-09-27T00:00:00Z</vt:filetime>
  </property>
  <property fmtid="{D5CDD505-2E9C-101B-9397-08002B2CF9AE}" pid="5" name="Notes">
    <vt:i4>1</vt:i4>
  </property>
  <property fmtid="{D5CDD505-2E9C-101B-9397-08002B2CF9AE}" pid="6" name="PresentationFormat">
    <vt:lpwstr>Произвольный</vt:lpwstr>
  </property>
  <property fmtid="{D5CDD505-2E9C-101B-9397-08002B2CF9AE}" pid="7" name="Slides">
    <vt:i4>13</vt:i4>
  </property>
</Properties>
</file>