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sldIdLst>
    <p:sldId id="256" r:id="rId3"/>
    <p:sldId id="259" r:id="rId4"/>
    <p:sldId id="268" r:id="rId5"/>
    <p:sldId id="257" r:id="rId6"/>
    <p:sldId id="258" r:id="rId7"/>
    <p:sldId id="261" r:id="rId8"/>
    <p:sldId id="270" r:id="rId9"/>
    <p:sldId id="269" r:id="rId10"/>
    <p:sldId id="260" r:id="rId11"/>
    <p:sldId id="264" r:id="rId12"/>
    <p:sldId id="266" r:id="rId13"/>
    <p:sldId id="267" r:id="rId14"/>
  </p:sldIdLst>
  <p:sldSz cx="12192000" cy="6858000"/>
  <p:notesSz cx="679132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A4C34-68AC-4DFC-A061-270F5D35AA3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7D1AA6-8504-4EB3-85A8-77D378AB9F34}">
      <dgm:prSet phldrT="[Текст]" custT="1"/>
      <dgm:spPr/>
      <dgm:t>
        <a:bodyPr/>
        <a:lstStyle/>
        <a:p>
          <a:r>
            <a:rPr lang="ru-RU" sz="1050" dirty="0"/>
            <a:t>ГБУ КО ЦСПСД «Берегиня»</a:t>
          </a:r>
        </a:p>
      </dgm:t>
    </dgm:pt>
    <dgm:pt modelId="{F4B4E96C-3E09-4CFE-8D3E-7C1523F346FA}" type="parTrans" cxnId="{6F71376D-E2B9-4C96-BFA7-B51FED820CE0}">
      <dgm:prSet/>
      <dgm:spPr/>
      <dgm:t>
        <a:bodyPr/>
        <a:lstStyle/>
        <a:p>
          <a:endParaRPr lang="ru-RU"/>
        </a:p>
      </dgm:t>
    </dgm:pt>
    <dgm:pt modelId="{DF1DE0FD-D4B0-4DD5-8DCB-97F4F40AA838}" type="sibTrans" cxnId="{6F71376D-E2B9-4C96-BFA7-B51FED820CE0}">
      <dgm:prSet/>
      <dgm:spPr/>
      <dgm:t>
        <a:bodyPr/>
        <a:lstStyle/>
        <a:p>
          <a:endParaRPr lang="ru-RU"/>
        </a:p>
      </dgm:t>
    </dgm:pt>
    <dgm:pt modelId="{200B2F93-A61C-4FEA-86D7-B59A0EAB9993}">
      <dgm:prSet phldrT="[Текст]" custT="1"/>
      <dgm:spPr>
        <a:solidFill>
          <a:srgbClr val="21CB1D"/>
        </a:solidFill>
      </dgm:spPr>
      <dgm:t>
        <a:bodyPr/>
        <a:lstStyle/>
        <a:p>
          <a:r>
            <a:rPr lang="ru-RU" sz="1050" dirty="0"/>
            <a:t>Центры помощи семье и детям</a:t>
          </a:r>
        </a:p>
      </dgm:t>
    </dgm:pt>
    <dgm:pt modelId="{500BB8E0-801C-44F2-8CE4-8442C2DA39F5}" type="parTrans" cxnId="{FFD20A0E-716A-4EEE-9D0D-88BA6B0618DE}">
      <dgm:prSet/>
      <dgm:spPr/>
      <dgm:t>
        <a:bodyPr/>
        <a:lstStyle/>
        <a:p>
          <a:endParaRPr lang="ru-RU"/>
        </a:p>
      </dgm:t>
    </dgm:pt>
    <dgm:pt modelId="{0CC3886F-F076-419E-A1C8-C8CA41556AD6}" type="sibTrans" cxnId="{FFD20A0E-716A-4EEE-9D0D-88BA6B0618DE}">
      <dgm:prSet/>
      <dgm:spPr/>
      <dgm:t>
        <a:bodyPr/>
        <a:lstStyle/>
        <a:p>
          <a:endParaRPr lang="ru-RU"/>
        </a:p>
      </dgm:t>
    </dgm:pt>
    <dgm:pt modelId="{5D8648BC-2037-4647-9CDA-8E6D3C95F77B}">
      <dgm:prSet phldrT="[Текст]" custT="1"/>
      <dgm:spPr>
        <a:solidFill>
          <a:srgbClr val="70D216"/>
        </a:solidFill>
      </dgm:spPr>
      <dgm:t>
        <a:bodyPr/>
        <a:lstStyle/>
        <a:p>
          <a:r>
            <a:rPr lang="ru-RU" sz="1050" dirty="0"/>
            <a:t>Органы </a:t>
          </a:r>
          <a:r>
            <a:rPr lang="ru-RU" sz="1050" dirty="0" err="1"/>
            <a:t>соц.защиты</a:t>
          </a:r>
          <a:endParaRPr lang="ru-RU" sz="1050" dirty="0"/>
        </a:p>
      </dgm:t>
    </dgm:pt>
    <dgm:pt modelId="{C18BD81A-E61B-4B15-BB5D-95C02CEDBD4B}" type="parTrans" cxnId="{B1329429-330E-44E2-83A8-6A0DBDAE6451}">
      <dgm:prSet/>
      <dgm:spPr/>
      <dgm:t>
        <a:bodyPr/>
        <a:lstStyle/>
        <a:p>
          <a:endParaRPr lang="ru-RU"/>
        </a:p>
      </dgm:t>
    </dgm:pt>
    <dgm:pt modelId="{646F7A3D-80D3-43EE-904F-92F01F5C9ACE}" type="sibTrans" cxnId="{B1329429-330E-44E2-83A8-6A0DBDAE6451}">
      <dgm:prSet/>
      <dgm:spPr/>
      <dgm:t>
        <a:bodyPr/>
        <a:lstStyle/>
        <a:p>
          <a:endParaRPr lang="ru-RU"/>
        </a:p>
      </dgm:t>
    </dgm:pt>
    <dgm:pt modelId="{FA98084C-D3AA-42C0-86AC-B3DA1B4FE33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050" dirty="0"/>
            <a:t>МВД</a:t>
          </a:r>
        </a:p>
      </dgm:t>
    </dgm:pt>
    <dgm:pt modelId="{D616E26A-01FD-4189-83E8-D637D92C95EA}" type="parTrans" cxnId="{53AE0208-6FEC-467F-AC7A-63A05764A86E}">
      <dgm:prSet/>
      <dgm:spPr/>
      <dgm:t>
        <a:bodyPr/>
        <a:lstStyle/>
        <a:p>
          <a:endParaRPr lang="ru-RU"/>
        </a:p>
      </dgm:t>
    </dgm:pt>
    <dgm:pt modelId="{1DEF3487-700B-4964-8899-DCC5BDB12E05}" type="sibTrans" cxnId="{53AE0208-6FEC-467F-AC7A-63A05764A86E}">
      <dgm:prSet/>
      <dgm:spPr/>
      <dgm:t>
        <a:bodyPr/>
        <a:lstStyle/>
        <a:p>
          <a:endParaRPr lang="ru-RU"/>
        </a:p>
      </dgm:t>
    </dgm:pt>
    <dgm:pt modelId="{57C211C5-E55C-4FBF-B386-281F65C6D467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Благотворительность</a:t>
          </a:r>
        </a:p>
      </dgm:t>
    </dgm:pt>
    <dgm:pt modelId="{E01F5C67-56C7-4789-ADBF-758805832FB0}" type="parTrans" cxnId="{B1A87E81-3253-4986-8F46-03BD093996E3}">
      <dgm:prSet/>
      <dgm:spPr/>
      <dgm:t>
        <a:bodyPr/>
        <a:lstStyle/>
        <a:p>
          <a:endParaRPr lang="ru-RU"/>
        </a:p>
      </dgm:t>
    </dgm:pt>
    <dgm:pt modelId="{BA8BE819-CE08-4A74-84BE-533D1D0098BD}" type="sibTrans" cxnId="{B1A87E81-3253-4986-8F46-03BD093996E3}">
      <dgm:prSet/>
      <dgm:spPr/>
      <dgm:t>
        <a:bodyPr/>
        <a:lstStyle/>
        <a:p>
          <a:endParaRPr lang="ru-RU"/>
        </a:p>
      </dgm:t>
    </dgm:pt>
    <dgm:pt modelId="{8EA852D8-2BFE-4DE6-A6B7-14281CF5171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 dirty="0"/>
            <a:t>Учреждения культуры</a:t>
          </a:r>
        </a:p>
      </dgm:t>
    </dgm:pt>
    <dgm:pt modelId="{252AD81D-EA66-413F-BDAA-D74059A7752A}" type="parTrans" cxnId="{FE2A7478-1FF2-4758-94E0-3D234EA418D9}">
      <dgm:prSet/>
      <dgm:spPr/>
      <dgm:t>
        <a:bodyPr/>
        <a:lstStyle/>
        <a:p>
          <a:endParaRPr lang="ru-RU"/>
        </a:p>
      </dgm:t>
    </dgm:pt>
    <dgm:pt modelId="{0346FE32-B200-43CD-AE31-31EA254DC21A}" type="sibTrans" cxnId="{FE2A7478-1FF2-4758-94E0-3D234EA418D9}">
      <dgm:prSet/>
      <dgm:spPr/>
      <dgm:t>
        <a:bodyPr/>
        <a:lstStyle/>
        <a:p>
          <a:endParaRPr lang="ru-RU"/>
        </a:p>
      </dgm:t>
    </dgm:pt>
    <dgm:pt modelId="{E65FB9C7-5DBE-4378-BEB6-04A98523FD1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050" dirty="0"/>
            <a:t>Учреждения образования</a:t>
          </a:r>
        </a:p>
      </dgm:t>
    </dgm:pt>
    <dgm:pt modelId="{F5B42EE5-F883-4306-B8D1-12028B9C7E74}" type="parTrans" cxnId="{EBFD7D3F-5DF7-48E4-B10A-DFC74D767339}">
      <dgm:prSet/>
      <dgm:spPr/>
      <dgm:t>
        <a:bodyPr/>
        <a:lstStyle/>
        <a:p>
          <a:endParaRPr lang="ru-RU"/>
        </a:p>
      </dgm:t>
    </dgm:pt>
    <dgm:pt modelId="{C24D267A-1A80-46D2-8EFC-1324B8D3572B}" type="sibTrans" cxnId="{EBFD7D3F-5DF7-48E4-B10A-DFC74D767339}">
      <dgm:prSet/>
      <dgm:spPr/>
      <dgm:t>
        <a:bodyPr/>
        <a:lstStyle/>
        <a:p>
          <a:endParaRPr lang="ru-RU"/>
        </a:p>
      </dgm:t>
    </dgm:pt>
    <dgm:pt modelId="{0DCBCFF8-4C5B-469F-A46C-E98EEEF643B0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050" dirty="0"/>
            <a:t>Органы местного самоуправления</a:t>
          </a:r>
        </a:p>
      </dgm:t>
    </dgm:pt>
    <dgm:pt modelId="{B047B8AE-7D23-498D-AA1D-52EFE4502483}" type="parTrans" cxnId="{30D2B76A-8020-434E-AA4E-81CFDC256738}">
      <dgm:prSet/>
      <dgm:spPr/>
      <dgm:t>
        <a:bodyPr/>
        <a:lstStyle/>
        <a:p>
          <a:endParaRPr lang="ru-RU"/>
        </a:p>
      </dgm:t>
    </dgm:pt>
    <dgm:pt modelId="{48EAECCE-5FA0-49BC-9C9D-5A19DE2A0BEC}" type="sibTrans" cxnId="{30D2B76A-8020-434E-AA4E-81CFDC256738}">
      <dgm:prSet/>
      <dgm:spPr/>
      <dgm:t>
        <a:bodyPr/>
        <a:lstStyle/>
        <a:p>
          <a:endParaRPr lang="ru-RU"/>
        </a:p>
      </dgm:t>
    </dgm:pt>
    <dgm:pt modelId="{D0964E3F-69A8-4CC6-8EAD-ECBC75A9DA9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050" dirty="0"/>
            <a:t>Здравоохранение</a:t>
          </a:r>
        </a:p>
      </dgm:t>
    </dgm:pt>
    <dgm:pt modelId="{82ADC112-AC8B-4726-9AC8-4D86B56AAA96}" type="parTrans" cxnId="{9EB35A54-921B-4179-875B-990B2D8983E1}">
      <dgm:prSet/>
      <dgm:spPr/>
      <dgm:t>
        <a:bodyPr/>
        <a:lstStyle/>
        <a:p>
          <a:endParaRPr lang="ru-RU"/>
        </a:p>
      </dgm:t>
    </dgm:pt>
    <dgm:pt modelId="{C1584975-3166-4965-AFE8-3F97FAEB8784}" type="sibTrans" cxnId="{9EB35A54-921B-4179-875B-990B2D8983E1}">
      <dgm:prSet/>
      <dgm:spPr/>
      <dgm:t>
        <a:bodyPr/>
        <a:lstStyle/>
        <a:p>
          <a:endParaRPr lang="ru-RU"/>
        </a:p>
      </dgm:t>
    </dgm:pt>
    <dgm:pt modelId="{9B235C30-0A8B-47F4-9CA2-353B86C3CEB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050" dirty="0"/>
            <a:t>Уполномоченный по правам ребенка</a:t>
          </a:r>
        </a:p>
      </dgm:t>
    </dgm:pt>
    <dgm:pt modelId="{735B151F-25A8-44A1-99F7-1192673CE611}" type="parTrans" cxnId="{9002AAF3-9C64-495F-9FA0-09DCCC72CDE3}">
      <dgm:prSet/>
      <dgm:spPr/>
      <dgm:t>
        <a:bodyPr/>
        <a:lstStyle/>
        <a:p>
          <a:endParaRPr lang="ru-RU"/>
        </a:p>
      </dgm:t>
    </dgm:pt>
    <dgm:pt modelId="{91CC9EA0-60FB-4234-96D4-4E76A1270D0C}" type="sibTrans" cxnId="{9002AAF3-9C64-495F-9FA0-09DCCC72CDE3}">
      <dgm:prSet/>
      <dgm:spPr/>
      <dgm:t>
        <a:bodyPr/>
        <a:lstStyle/>
        <a:p>
          <a:endParaRPr lang="ru-RU"/>
        </a:p>
      </dgm:t>
    </dgm:pt>
    <dgm:pt modelId="{CEF85963-2501-48FC-97A1-C97E40FD675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050" dirty="0"/>
            <a:t>Органы опеки и попечительства</a:t>
          </a:r>
        </a:p>
      </dgm:t>
    </dgm:pt>
    <dgm:pt modelId="{B4B135BA-3F5D-4812-A98C-7EF75905B438}" type="parTrans" cxnId="{8916097A-CF06-4F56-AB33-927FFD2BE7BA}">
      <dgm:prSet/>
      <dgm:spPr/>
      <dgm:t>
        <a:bodyPr/>
        <a:lstStyle/>
        <a:p>
          <a:endParaRPr lang="ru-RU"/>
        </a:p>
      </dgm:t>
    </dgm:pt>
    <dgm:pt modelId="{4897BD97-68CE-49E9-BA1F-3AD93DAA3F20}" type="sibTrans" cxnId="{8916097A-CF06-4F56-AB33-927FFD2BE7BA}">
      <dgm:prSet/>
      <dgm:spPr/>
      <dgm:t>
        <a:bodyPr/>
        <a:lstStyle/>
        <a:p>
          <a:endParaRPr lang="ru-RU"/>
        </a:p>
      </dgm:t>
    </dgm:pt>
    <dgm:pt modelId="{79FE4C28-80E4-4924-843E-4EB3A0EA731B}" type="pres">
      <dgm:prSet presAssocID="{E2CA4C34-68AC-4DFC-A061-270F5D35AA37}" presName="cycle" presStyleCnt="0">
        <dgm:presLayoutVars>
          <dgm:dir/>
          <dgm:resizeHandles val="exact"/>
        </dgm:presLayoutVars>
      </dgm:prSet>
      <dgm:spPr/>
    </dgm:pt>
    <dgm:pt modelId="{0BDBF4B1-2C2A-4B09-B9B5-3538908C2814}" type="pres">
      <dgm:prSet presAssocID="{DF7D1AA6-8504-4EB3-85A8-77D378AB9F34}" presName="node" presStyleLbl="node1" presStyleIdx="0" presStyleCnt="11" custScaleX="155040" custRadScaleRad="105242" custRadScaleInc="21199">
        <dgm:presLayoutVars>
          <dgm:bulletEnabled val="1"/>
        </dgm:presLayoutVars>
      </dgm:prSet>
      <dgm:spPr/>
    </dgm:pt>
    <dgm:pt modelId="{AAEF7A18-D5D4-4AAF-9A1E-42A1537D88D9}" type="pres">
      <dgm:prSet presAssocID="{DF7D1AA6-8504-4EB3-85A8-77D378AB9F34}" presName="spNode" presStyleCnt="0"/>
      <dgm:spPr/>
    </dgm:pt>
    <dgm:pt modelId="{BB2B60DA-823E-4F1B-AD75-44D1D184EF52}" type="pres">
      <dgm:prSet presAssocID="{DF1DE0FD-D4B0-4DD5-8DCB-97F4F40AA838}" presName="sibTrans" presStyleLbl="sibTrans1D1" presStyleIdx="0" presStyleCnt="11"/>
      <dgm:spPr/>
    </dgm:pt>
    <dgm:pt modelId="{7754864A-E984-44C7-94FA-FBDE5EB4BE85}" type="pres">
      <dgm:prSet presAssocID="{200B2F93-A61C-4FEA-86D7-B59A0EAB9993}" presName="node" presStyleLbl="node1" presStyleIdx="1" presStyleCnt="11" custScaleX="215276" custRadScaleRad="102944" custRadScaleInc="91589">
        <dgm:presLayoutVars>
          <dgm:bulletEnabled val="1"/>
        </dgm:presLayoutVars>
      </dgm:prSet>
      <dgm:spPr/>
    </dgm:pt>
    <dgm:pt modelId="{F3E523E9-1C36-4E36-8784-36E7D6A93325}" type="pres">
      <dgm:prSet presAssocID="{200B2F93-A61C-4FEA-86D7-B59A0EAB9993}" presName="spNode" presStyleCnt="0"/>
      <dgm:spPr/>
    </dgm:pt>
    <dgm:pt modelId="{D0B8ACE9-A199-49A4-9C81-11AE89245B7E}" type="pres">
      <dgm:prSet presAssocID="{0CC3886F-F076-419E-A1C8-C8CA41556AD6}" presName="sibTrans" presStyleLbl="sibTrans1D1" presStyleIdx="1" presStyleCnt="11"/>
      <dgm:spPr/>
    </dgm:pt>
    <dgm:pt modelId="{23307A25-B19F-4C27-981B-5A33E4DC256C}" type="pres">
      <dgm:prSet presAssocID="{5D8648BC-2037-4647-9CDA-8E6D3C95F77B}" presName="node" presStyleLbl="node1" presStyleIdx="2" presStyleCnt="11" custScaleX="183975" custRadScaleRad="99296" custRadScaleInc="38266">
        <dgm:presLayoutVars>
          <dgm:bulletEnabled val="1"/>
        </dgm:presLayoutVars>
      </dgm:prSet>
      <dgm:spPr/>
    </dgm:pt>
    <dgm:pt modelId="{E3C82E36-E7F5-49A6-8713-9133D42A0DE7}" type="pres">
      <dgm:prSet presAssocID="{5D8648BC-2037-4647-9CDA-8E6D3C95F77B}" presName="spNode" presStyleCnt="0"/>
      <dgm:spPr/>
    </dgm:pt>
    <dgm:pt modelId="{B51F060F-F346-401B-AF1A-FC0D8ED26CEB}" type="pres">
      <dgm:prSet presAssocID="{646F7A3D-80D3-43EE-904F-92F01F5C9ACE}" presName="sibTrans" presStyleLbl="sibTrans1D1" presStyleIdx="2" presStyleCnt="11"/>
      <dgm:spPr/>
    </dgm:pt>
    <dgm:pt modelId="{A9E3E54C-52BF-46BB-A2D2-2444B14A8602}" type="pres">
      <dgm:prSet presAssocID="{FA98084C-D3AA-42C0-86AC-B3DA1B4FE330}" presName="node" presStyleLbl="node1" presStyleIdx="3" presStyleCnt="11" custScaleX="167222" custRadScaleRad="100275" custRadScaleInc="9436">
        <dgm:presLayoutVars>
          <dgm:bulletEnabled val="1"/>
        </dgm:presLayoutVars>
      </dgm:prSet>
      <dgm:spPr/>
    </dgm:pt>
    <dgm:pt modelId="{512D6EA6-19B4-4252-9E23-2F8577300E32}" type="pres">
      <dgm:prSet presAssocID="{FA98084C-D3AA-42C0-86AC-B3DA1B4FE330}" presName="spNode" presStyleCnt="0"/>
      <dgm:spPr/>
    </dgm:pt>
    <dgm:pt modelId="{5B09724D-6245-4680-9906-7D390E47D1AE}" type="pres">
      <dgm:prSet presAssocID="{1DEF3487-700B-4964-8899-DCC5BDB12E05}" presName="sibTrans" presStyleLbl="sibTrans1D1" presStyleIdx="3" presStyleCnt="11"/>
      <dgm:spPr/>
    </dgm:pt>
    <dgm:pt modelId="{DFA7B8AA-92B6-4600-97AB-EBF9F9D45B2D}" type="pres">
      <dgm:prSet presAssocID="{57C211C5-E55C-4FBF-B386-281F65C6D467}" presName="node" presStyleLbl="node1" presStyleIdx="4" presStyleCnt="11" custScaleX="169213">
        <dgm:presLayoutVars>
          <dgm:bulletEnabled val="1"/>
        </dgm:presLayoutVars>
      </dgm:prSet>
      <dgm:spPr/>
    </dgm:pt>
    <dgm:pt modelId="{9218192E-0C68-458F-BE7B-532FDF98297E}" type="pres">
      <dgm:prSet presAssocID="{57C211C5-E55C-4FBF-B386-281F65C6D467}" presName="spNode" presStyleCnt="0"/>
      <dgm:spPr/>
    </dgm:pt>
    <dgm:pt modelId="{3726551B-103A-4CB3-8348-B2ABA062A3E3}" type="pres">
      <dgm:prSet presAssocID="{BA8BE819-CE08-4A74-84BE-533D1D0098BD}" presName="sibTrans" presStyleLbl="sibTrans1D1" presStyleIdx="4" presStyleCnt="11"/>
      <dgm:spPr/>
    </dgm:pt>
    <dgm:pt modelId="{1608A881-9139-4F96-9A44-EF4796DC16A0}" type="pres">
      <dgm:prSet presAssocID="{8EA852D8-2BFE-4DE6-A6B7-14281CF51715}" presName="node" presStyleLbl="node1" presStyleIdx="5" presStyleCnt="11" custScaleX="143007">
        <dgm:presLayoutVars>
          <dgm:bulletEnabled val="1"/>
        </dgm:presLayoutVars>
      </dgm:prSet>
      <dgm:spPr/>
    </dgm:pt>
    <dgm:pt modelId="{DBD2C0C3-6F64-4426-AEA7-ABB3DEDFE0B5}" type="pres">
      <dgm:prSet presAssocID="{8EA852D8-2BFE-4DE6-A6B7-14281CF51715}" presName="spNode" presStyleCnt="0"/>
      <dgm:spPr/>
    </dgm:pt>
    <dgm:pt modelId="{DC981EE3-3914-4BEC-8D77-4A67D00ADD54}" type="pres">
      <dgm:prSet presAssocID="{0346FE32-B200-43CD-AE31-31EA254DC21A}" presName="sibTrans" presStyleLbl="sibTrans1D1" presStyleIdx="5" presStyleCnt="11"/>
      <dgm:spPr/>
    </dgm:pt>
    <dgm:pt modelId="{B37D2E35-3722-4925-AD4F-89382C4AD1B7}" type="pres">
      <dgm:prSet presAssocID="{E65FB9C7-5DBE-4378-BEB6-04A98523FD13}" presName="node" presStyleLbl="node1" presStyleIdx="6" presStyleCnt="11" custScaleX="153650" custRadScaleRad="100206" custRadScaleInc="-1973">
        <dgm:presLayoutVars>
          <dgm:bulletEnabled val="1"/>
        </dgm:presLayoutVars>
      </dgm:prSet>
      <dgm:spPr/>
    </dgm:pt>
    <dgm:pt modelId="{EBEB169C-BAAB-4B87-BDF2-FDA1B16E9081}" type="pres">
      <dgm:prSet presAssocID="{E65FB9C7-5DBE-4378-BEB6-04A98523FD13}" presName="spNode" presStyleCnt="0"/>
      <dgm:spPr/>
    </dgm:pt>
    <dgm:pt modelId="{1CC52522-DEF2-4346-B844-41EB3635A151}" type="pres">
      <dgm:prSet presAssocID="{C24D267A-1A80-46D2-8EFC-1324B8D3572B}" presName="sibTrans" presStyleLbl="sibTrans1D1" presStyleIdx="6" presStyleCnt="11"/>
      <dgm:spPr/>
    </dgm:pt>
    <dgm:pt modelId="{D1A30592-AE8D-49FA-A428-35563F7B5281}" type="pres">
      <dgm:prSet presAssocID="{0DCBCFF8-4C5B-469F-A46C-E98EEEF643B0}" presName="node" presStyleLbl="node1" presStyleIdx="7" presStyleCnt="11" custScaleX="170907">
        <dgm:presLayoutVars>
          <dgm:bulletEnabled val="1"/>
        </dgm:presLayoutVars>
      </dgm:prSet>
      <dgm:spPr/>
    </dgm:pt>
    <dgm:pt modelId="{0A5DF3DE-BC27-425D-B3F1-7306BF485402}" type="pres">
      <dgm:prSet presAssocID="{0DCBCFF8-4C5B-469F-A46C-E98EEEF643B0}" presName="spNode" presStyleCnt="0"/>
      <dgm:spPr/>
    </dgm:pt>
    <dgm:pt modelId="{A4DF6536-A055-4C20-A121-BC425A042378}" type="pres">
      <dgm:prSet presAssocID="{48EAECCE-5FA0-49BC-9C9D-5A19DE2A0BEC}" presName="sibTrans" presStyleLbl="sibTrans1D1" presStyleIdx="7" presStyleCnt="11"/>
      <dgm:spPr/>
    </dgm:pt>
    <dgm:pt modelId="{A864B698-9F2C-4A9E-AB29-141B5A767164}" type="pres">
      <dgm:prSet presAssocID="{D0964E3F-69A8-4CC6-8EAD-ECBC75A9DA9C}" presName="node" presStyleLbl="node1" presStyleIdx="8" presStyleCnt="11" custScaleX="142230" custRadScaleRad="99099" custRadScaleInc="-686">
        <dgm:presLayoutVars>
          <dgm:bulletEnabled val="1"/>
        </dgm:presLayoutVars>
      </dgm:prSet>
      <dgm:spPr/>
    </dgm:pt>
    <dgm:pt modelId="{F086BC64-44C7-46E2-BF78-068C6B4CFFC8}" type="pres">
      <dgm:prSet presAssocID="{D0964E3F-69A8-4CC6-8EAD-ECBC75A9DA9C}" presName="spNode" presStyleCnt="0"/>
      <dgm:spPr/>
    </dgm:pt>
    <dgm:pt modelId="{1EF1C7CD-FBAD-4219-8940-20B0B4A4EF8C}" type="pres">
      <dgm:prSet presAssocID="{C1584975-3166-4965-AFE8-3F97FAEB8784}" presName="sibTrans" presStyleLbl="sibTrans1D1" presStyleIdx="8" presStyleCnt="11"/>
      <dgm:spPr/>
    </dgm:pt>
    <dgm:pt modelId="{2101E80E-E040-47E8-9EB2-C7CFDA1E4F27}" type="pres">
      <dgm:prSet presAssocID="{9B235C30-0A8B-47F4-9CA2-353B86C3CEBD}" presName="node" presStyleLbl="node1" presStyleIdx="9" presStyleCnt="11" custScaleX="153474">
        <dgm:presLayoutVars>
          <dgm:bulletEnabled val="1"/>
        </dgm:presLayoutVars>
      </dgm:prSet>
      <dgm:spPr/>
    </dgm:pt>
    <dgm:pt modelId="{EF726387-28BC-416B-8CB4-B3A87F552BB3}" type="pres">
      <dgm:prSet presAssocID="{9B235C30-0A8B-47F4-9CA2-353B86C3CEBD}" presName="spNode" presStyleCnt="0"/>
      <dgm:spPr/>
    </dgm:pt>
    <dgm:pt modelId="{60CD0CD2-4E49-46D8-884B-EA61D991324E}" type="pres">
      <dgm:prSet presAssocID="{91CC9EA0-60FB-4234-96D4-4E76A1270D0C}" presName="sibTrans" presStyleLbl="sibTrans1D1" presStyleIdx="9" presStyleCnt="11"/>
      <dgm:spPr/>
    </dgm:pt>
    <dgm:pt modelId="{4F2FAD7F-1957-4CA5-951C-985F5D9442D0}" type="pres">
      <dgm:prSet presAssocID="{CEF85963-2501-48FC-97A1-C97E40FD675B}" presName="node" presStyleLbl="node1" presStyleIdx="10" presStyleCnt="11" custScaleX="163491" custRadScaleRad="100495" custRadScaleInc="-4001">
        <dgm:presLayoutVars>
          <dgm:bulletEnabled val="1"/>
        </dgm:presLayoutVars>
      </dgm:prSet>
      <dgm:spPr/>
    </dgm:pt>
    <dgm:pt modelId="{452E0865-9B20-4F26-9CA6-A05265112D87}" type="pres">
      <dgm:prSet presAssocID="{CEF85963-2501-48FC-97A1-C97E40FD675B}" presName="spNode" presStyleCnt="0"/>
      <dgm:spPr/>
    </dgm:pt>
    <dgm:pt modelId="{3A911A0B-9F5E-44B9-83D2-778A51B2E18B}" type="pres">
      <dgm:prSet presAssocID="{4897BD97-68CE-49E9-BA1F-3AD93DAA3F20}" presName="sibTrans" presStyleLbl="sibTrans1D1" presStyleIdx="10" presStyleCnt="11"/>
      <dgm:spPr/>
    </dgm:pt>
  </dgm:ptLst>
  <dgm:cxnLst>
    <dgm:cxn modelId="{53AE0208-6FEC-467F-AC7A-63A05764A86E}" srcId="{E2CA4C34-68AC-4DFC-A061-270F5D35AA37}" destId="{FA98084C-D3AA-42C0-86AC-B3DA1B4FE330}" srcOrd="3" destOrd="0" parTransId="{D616E26A-01FD-4189-83E8-D637D92C95EA}" sibTransId="{1DEF3487-700B-4964-8899-DCC5BDB12E05}"/>
    <dgm:cxn modelId="{CB585A0A-6D61-450B-9AB9-3E44F3E3003B}" type="presOf" srcId="{8EA852D8-2BFE-4DE6-A6B7-14281CF51715}" destId="{1608A881-9139-4F96-9A44-EF4796DC16A0}" srcOrd="0" destOrd="0" presId="urn:microsoft.com/office/officeart/2005/8/layout/cycle6"/>
    <dgm:cxn modelId="{FFD20A0E-716A-4EEE-9D0D-88BA6B0618DE}" srcId="{E2CA4C34-68AC-4DFC-A061-270F5D35AA37}" destId="{200B2F93-A61C-4FEA-86D7-B59A0EAB9993}" srcOrd="1" destOrd="0" parTransId="{500BB8E0-801C-44F2-8CE4-8442C2DA39F5}" sibTransId="{0CC3886F-F076-419E-A1C8-C8CA41556AD6}"/>
    <dgm:cxn modelId="{B1329429-330E-44E2-83A8-6A0DBDAE6451}" srcId="{E2CA4C34-68AC-4DFC-A061-270F5D35AA37}" destId="{5D8648BC-2037-4647-9CDA-8E6D3C95F77B}" srcOrd="2" destOrd="0" parTransId="{C18BD81A-E61B-4B15-BB5D-95C02CEDBD4B}" sibTransId="{646F7A3D-80D3-43EE-904F-92F01F5C9ACE}"/>
    <dgm:cxn modelId="{E5B32C2A-C56B-4EBF-BD37-3A2475CA9C9B}" type="presOf" srcId="{48EAECCE-5FA0-49BC-9C9D-5A19DE2A0BEC}" destId="{A4DF6536-A055-4C20-A121-BC425A042378}" srcOrd="0" destOrd="0" presId="urn:microsoft.com/office/officeart/2005/8/layout/cycle6"/>
    <dgm:cxn modelId="{9F82DB31-52D1-4AE2-BCBB-73C9D51AC915}" type="presOf" srcId="{91CC9EA0-60FB-4234-96D4-4E76A1270D0C}" destId="{60CD0CD2-4E49-46D8-884B-EA61D991324E}" srcOrd="0" destOrd="0" presId="urn:microsoft.com/office/officeart/2005/8/layout/cycle6"/>
    <dgm:cxn modelId="{4E38C236-9DCE-4DB7-A90E-B061D6B6CF3F}" type="presOf" srcId="{D0964E3F-69A8-4CC6-8EAD-ECBC75A9DA9C}" destId="{A864B698-9F2C-4A9E-AB29-141B5A767164}" srcOrd="0" destOrd="0" presId="urn:microsoft.com/office/officeart/2005/8/layout/cycle6"/>
    <dgm:cxn modelId="{EBFD7D3F-5DF7-48E4-B10A-DFC74D767339}" srcId="{E2CA4C34-68AC-4DFC-A061-270F5D35AA37}" destId="{E65FB9C7-5DBE-4378-BEB6-04A98523FD13}" srcOrd="6" destOrd="0" parTransId="{F5B42EE5-F883-4306-B8D1-12028B9C7E74}" sibTransId="{C24D267A-1A80-46D2-8EFC-1324B8D3572B}"/>
    <dgm:cxn modelId="{7F6AA244-9CC9-49CD-B54A-66C926229E5B}" type="presOf" srcId="{57C211C5-E55C-4FBF-B386-281F65C6D467}" destId="{DFA7B8AA-92B6-4600-97AB-EBF9F9D45B2D}" srcOrd="0" destOrd="0" presId="urn:microsoft.com/office/officeart/2005/8/layout/cycle6"/>
    <dgm:cxn modelId="{30D2B76A-8020-434E-AA4E-81CFDC256738}" srcId="{E2CA4C34-68AC-4DFC-A061-270F5D35AA37}" destId="{0DCBCFF8-4C5B-469F-A46C-E98EEEF643B0}" srcOrd="7" destOrd="0" parTransId="{B047B8AE-7D23-498D-AA1D-52EFE4502483}" sibTransId="{48EAECCE-5FA0-49BC-9C9D-5A19DE2A0BEC}"/>
    <dgm:cxn modelId="{323DA56C-2DEC-481F-BDCB-E2EF14BE90BC}" type="presOf" srcId="{FA98084C-D3AA-42C0-86AC-B3DA1B4FE330}" destId="{A9E3E54C-52BF-46BB-A2D2-2444B14A8602}" srcOrd="0" destOrd="0" presId="urn:microsoft.com/office/officeart/2005/8/layout/cycle6"/>
    <dgm:cxn modelId="{6F71376D-E2B9-4C96-BFA7-B51FED820CE0}" srcId="{E2CA4C34-68AC-4DFC-A061-270F5D35AA37}" destId="{DF7D1AA6-8504-4EB3-85A8-77D378AB9F34}" srcOrd="0" destOrd="0" parTransId="{F4B4E96C-3E09-4CFE-8D3E-7C1523F346FA}" sibTransId="{DF1DE0FD-D4B0-4DD5-8DCB-97F4F40AA838}"/>
    <dgm:cxn modelId="{9EB35A54-921B-4179-875B-990B2D8983E1}" srcId="{E2CA4C34-68AC-4DFC-A061-270F5D35AA37}" destId="{D0964E3F-69A8-4CC6-8EAD-ECBC75A9DA9C}" srcOrd="8" destOrd="0" parTransId="{82ADC112-AC8B-4726-9AC8-4D86B56AAA96}" sibTransId="{C1584975-3166-4965-AFE8-3F97FAEB8784}"/>
    <dgm:cxn modelId="{A7AF6C77-63A2-43AE-814A-0CEA07A5D6B6}" type="presOf" srcId="{DF7D1AA6-8504-4EB3-85A8-77D378AB9F34}" destId="{0BDBF4B1-2C2A-4B09-B9B5-3538908C2814}" srcOrd="0" destOrd="0" presId="urn:microsoft.com/office/officeart/2005/8/layout/cycle6"/>
    <dgm:cxn modelId="{FE2A7478-1FF2-4758-94E0-3D234EA418D9}" srcId="{E2CA4C34-68AC-4DFC-A061-270F5D35AA37}" destId="{8EA852D8-2BFE-4DE6-A6B7-14281CF51715}" srcOrd="5" destOrd="0" parTransId="{252AD81D-EA66-413F-BDAA-D74059A7752A}" sibTransId="{0346FE32-B200-43CD-AE31-31EA254DC21A}"/>
    <dgm:cxn modelId="{8916097A-CF06-4F56-AB33-927FFD2BE7BA}" srcId="{E2CA4C34-68AC-4DFC-A061-270F5D35AA37}" destId="{CEF85963-2501-48FC-97A1-C97E40FD675B}" srcOrd="10" destOrd="0" parTransId="{B4B135BA-3F5D-4812-A98C-7EF75905B438}" sibTransId="{4897BD97-68CE-49E9-BA1F-3AD93DAA3F20}"/>
    <dgm:cxn modelId="{B1A87E81-3253-4986-8F46-03BD093996E3}" srcId="{E2CA4C34-68AC-4DFC-A061-270F5D35AA37}" destId="{57C211C5-E55C-4FBF-B386-281F65C6D467}" srcOrd="4" destOrd="0" parTransId="{E01F5C67-56C7-4789-ADBF-758805832FB0}" sibTransId="{BA8BE819-CE08-4A74-84BE-533D1D0098BD}"/>
    <dgm:cxn modelId="{EE638681-2BEA-4C64-A40E-4D0B0D35561D}" type="presOf" srcId="{DF1DE0FD-D4B0-4DD5-8DCB-97F4F40AA838}" destId="{BB2B60DA-823E-4F1B-AD75-44D1D184EF52}" srcOrd="0" destOrd="0" presId="urn:microsoft.com/office/officeart/2005/8/layout/cycle6"/>
    <dgm:cxn modelId="{3726EB9B-7DDA-4F1D-894D-FC9D32835339}" type="presOf" srcId="{5D8648BC-2037-4647-9CDA-8E6D3C95F77B}" destId="{23307A25-B19F-4C27-981B-5A33E4DC256C}" srcOrd="0" destOrd="0" presId="urn:microsoft.com/office/officeart/2005/8/layout/cycle6"/>
    <dgm:cxn modelId="{509FC1A2-9854-4009-93AC-60406A544B17}" type="presOf" srcId="{E65FB9C7-5DBE-4378-BEB6-04A98523FD13}" destId="{B37D2E35-3722-4925-AD4F-89382C4AD1B7}" srcOrd="0" destOrd="0" presId="urn:microsoft.com/office/officeart/2005/8/layout/cycle6"/>
    <dgm:cxn modelId="{D64422A3-A1F7-4173-AC95-667BC9820065}" type="presOf" srcId="{200B2F93-A61C-4FEA-86D7-B59A0EAB9993}" destId="{7754864A-E984-44C7-94FA-FBDE5EB4BE85}" srcOrd="0" destOrd="0" presId="urn:microsoft.com/office/officeart/2005/8/layout/cycle6"/>
    <dgm:cxn modelId="{0CEB2DAA-9242-442B-945B-0F7968CC7A1C}" type="presOf" srcId="{0DCBCFF8-4C5B-469F-A46C-E98EEEF643B0}" destId="{D1A30592-AE8D-49FA-A428-35563F7B5281}" srcOrd="0" destOrd="0" presId="urn:microsoft.com/office/officeart/2005/8/layout/cycle6"/>
    <dgm:cxn modelId="{20BBF3AB-60B9-46FF-A55A-2A3A3D553492}" type="presOf" srcId="{4897BD97-68CE-49E9-BA1F-3AD93DAA3F20}" destId="{3A911A0B-9F5E-44B9-83D2-778A51B2E18B}" srcOrd="0" destOrd="0" presId="urn:microsoft.com/office/officeart/2005/8/layout/cycle6"/>
    <dgm:cxn modelId="{BF5ADBB4-1E25-460E-AB2C-24CF2125472C}" type="presOf" srcId="{1DEF3487-700B-4964-8899-DCC5BDB12E05}" destId="{5B09724D-6245-4680-9906-7D390E47D1AE}" srcOrd="0" destOrd="0" presId="urn:microsoft.com/office/officeart/2005/8/layout/cycle6"/>
    <dgm:cxn modelId="{B5C5C9B5-1F93-451D-8118-E543613FAA10}" type="presOf" srcId="{C1584975-3166-4965-AFE8-3F97FAEB8784}" destId="{1EF1C7CD-FBAD-4219-8940-20B0B4A4EF8C}" srcOrd="0" destOrd="0" presId="urn:microsoft.com/office/officeart/2005/8/layout/cycle6"/>
    <dgm:cxn modelId="{9603B6C2-B8ED-4E04-A4E7-0CACB87CDC56}" type="presOf" srcId="{9B235C30-0A8B-47F4-9CA2-353B86C3CEBD}" destId="{2101E80E-E040-47E8-9EB2-C7CFDA1E4F27}" srcOrd="0" destOrd="0" presId="urn:microsoft.com/office/officeart/2005/8/layout/cycle6"/>
    <dgm:cxn modelId="{E73D0BC8-7E0D-4DC5-80A8-0CB2DA15F34C}" type="presOf" srcId="{646F7A3D-80D3-43EE-904F-92F01F5C9ACE}" destId="{B51F060F-F346-401B-AF1A-FC0D8ED26CEB}" srcOrd="0" destOrd="0" presId="urn:microsoft.com/office/officeart/2005/8/layout/cycle6"/>
    <dgm:cxn modelId="{3DB42EDB-C346-40AC-8B62-E15674FEE978}" type="presOf" srcId="{BA8BE819-CE08-4A74-84BE-533D1D0098BD}" destId="{3726551B-103A-4CB3-8348-B2ABA062A3E3}" srcOrd="0" destOrd="0" presId="urn:microsoft.com/office/officeart/2005/8/layout/cycle6"/>
    <dgm:cxn modelId="{79C829DE-3719-4A91-8AFA-A890E114B200}" type="presOf" srcId="{C24D267A-1A80-46D2-8EFC-1324B8D3572B}" destId="{1CC52522-DEF2-4346-B844-41EB3635A151}" srcOrd="0" destOrd="0" presId="urn:microsoft.com/office/officeart/2005/8/layout/cycle6"/>
    <dgm:cxn modelId="{E4F41EE2-DDDB-4CAB-8E39-6972174B1D0B}" type="presOf" srcId="{0CC3886F-F076-419E-A1C8-C8CA41556AD6}" destId="{D0B8ACE9-A199-49A4-9C81-11AE89245B7E}" srcOrd="0" destOrd="0" presId="urn:microsoft.com/office/officeart/2005/8/layout/cycle6"/>
    <dgm:cxn modelId="{FC4708E4-58B5-481C-811D-821C4675B6F3}" type="presOf" srcId="{E2CA4C34-68AC-4DFC-A061-270F5D35AA37}" destId="{79FE4C28-80E4-4924-843E-4EB3A0EA731B}" srcOrd="0" destOrd="0" presId="urn:microsoft.com/office/officeart/2005/8/layout/cycle6"/>
    <dgm:cxn modelId="{9002AAF3-9C64-495F-9FA0-09DCCC72CDE3}" srcId="{E2CA4C34-68AC-4DFC-A061-270F5D35AA37}" destId="{9B235C30-0A8B-47F4-9CA2-353B86C3CEBD}" srcOrd="9" destOrd="0" parTransId="{735B151F-25A8-44A1-99F7-1192673CE611}" sibTransId="{91CC9EA0-60FB-4234-96D4-4E76A1270D0C}"/>
    <dgm:cxn modelId="{947CCFF6-35A9-4E67-9F75-8B303D2FDFCF}" type="presOf" srcId="{CEF85963-2501-48FC-97A1-C97E40FD675B}" destId="{4F2FAD7F-1957-4CA5-951C-985F5D9442D0}" srcOrd="0" destOrd="0" presId="urn:microsoft.com/office/officeart/2005/8/layout/cycle6"/>
    <dgm:cxn modelId="{A10898FE-EA98-4462-869D-8684D5E3C220}" type="presOf" srcId="{0346FE32-B200-43CD-AE31-31EA254DC21A}" destId="{DC981EE3-3914-4BEC-8D77-4A67D00ADD54}" srcOrd="0" destOrd="0" presId="urn:microsoft.com/office/officeart/2005/8/layout/cycle6"/>
    <dgm:cxn modelId="{7C9C9635-4BDD-45E0-B72B-436172F3D8D9}" type="presParOf" srcId="{79FE4C28-80E4-4924-843E-4EB3A0EA731B}" destId="{0BDBF4B1-2C2A-4B09-B9B5-3538908C2814}" srcOrd="0" destOrd="0" presId="urn:microsoft.com/office/officeart/2005/8/layout/cycle6"/>
    <dgm:cxn modelId="{5B8201EF-D639-4ABE-8864-CF75B7C4A0EE}" type="presParOf" srcId="{79FE4C28-80E4-4924-843E-4EB3A0EA731B}" destId="{AAEF7A18-D5D4-4AAF-9A1E-42A1537D88D9}" srcOrd="1" destOrd="0" presId="urn:microsoft.com/office/officeart/2005/8/layout/cycle6"/>
    <dgm:cxn modelId="{1671C102-1BF8-480B-8045-A48046810721}" type="presParOf" srcId="{79FE4C28-80E4-4924-843E-4EB3A0EA731B}" destId="{BB2B60DA-823E-4F1B-AD75-44D1D184EF52}" srcOrd="2" destOrd="0" presId="urn:microsoft.com/office/officeart/2005/8/layout/cycle6"/>
    <dgm:cxn modelId="{4E8548AC-9D87-4F09-9ED6-52B6FC57B9E3}" type="presParOf" srcId="{79FE4C28-80E4-4924-843E-4EB3A0EA731B}" destId="{7754864A-E984-44C7-94FA-FBDE5EB4BE85}" srcOrd="3" destOrd="0" presId="urn:microsoft.com/office/officeart/2005/8/layout/cycle6"/>
    <dgm:cxn modelId="{2D0145B0-137D-44D3-A506-9FAC18FF66D5}" type="presParOf" srcId="{79FE4C28-80E4-4924-843E-4EB3A0EA731B}" destId="{F3E523E9-1C36-4E36-8784-36E7D6A93325}" srcOrd="4" destOrd="0" presId="urn:microsoft.com/office/officeart/2005/8/layout/cycle6"/>
    <dgm:cxn modelId="{2ECE33C1-B008-411F-BE51-B44D9E1A04C0}" type="presParOf" srcId="{79FE4C28-80E4-4924-843E-4EB3A0EA731B}" destId="{D0B8ACE9-A199-49A4-9C81-11AE89245B7E}" srcOrd="5" destOrd="0" presId="urn:microsoft.com/office/officeart/2005/8/layout/cycle6"/>
    <dgm:cxn modelId="{8C9E8580-FD47-4260-BBCB-F541093F672A}" type="presParOf" srcId="{79FE4C28-80E4-4924-843E-4EB3A0EA731B}" destId="{23307A25-B19F-4C27-981B-5A33E4DC256C}" srcOrd="6" destOrd="0" presId="urn:microsoft.com/office/officeart/2005/8/layout/cycle6"/>
    <dgm:cxn modelId="{79F32321-8B38-4D5C-8B25-FB083F46FF0D}" type="presParOf" srcId="{79FE4C28-80E4-4924-843E-4EB3A0EA731B}" destId="{E3C82E36-E7F5-49A6-8713-9133D42A0DE7}" srcOrd="7" destOrd="0" presId="urn:microsoft.com/office/officeart/2005/8/layout/cycle6"/>
    <dgm:cxn modelId="{88D21062-4C03-4824-82A9-49CCE7441273}" type="presParOf" srcId="{79FE4C28-80E4-4924-843E-4EB3A0EA731B}" destId="{B51F060F-F346-401B-AF1A-FC0D8ED26CEB}" srcOrd="8" destOrd="0" presId="urn:microsoft.com/office/officeart/2005/8/layout/cycle6"/>
    <dgm:cxn modelId="{85293AA3-B361-4F41-868A-05F8937442EB}" type="presParOf" srcId="{79FE4C28-80E4-4924-843E-4EB3A0EA731B}" destId="{A9E3E54C-52BF-46BB-A2D2-2444B14A8602}" srcOrd="9" destOrd="0" presId="urn:microsoft.com/office/officeart/2005/8/layout/cycle6"/>
    <dgm:cxn modelId="{A8C95653-AF5A-4601-8D9D-ED8C3B01271E}" type="presParOf" srcId="{79FE4C28-80E4-4924-843E-4EB3A0EA731B}" destId="{512D6EA6-19B4-4252-9E23-2F8577300E32}" srcOrd="10" destOrd="0" presId="urn:microsoft.com/office/officeart/2005/8/layout/cycle6"/>
    <dgm:cxn modelId="{9FDDAA1C-9D87-4A7E-83C4-EBF00103E439}" type="presParOf" srcId="{79FE4C28-80E4-4924-843E-4EB3A0EA731B}" destId="{5B09724D-6245-4680-9906-7D390E47D1AE}" srcOrd="11" destOrd="0" presId="urn:microsoft.com/office/officeart/2005/8/layout/cycle6"/>
    <dgm:cxn modelId="{F907172E-2ABC-4131-A455-ADB81078FBCE}" type="presParOf" srcId="{79FE4C28-80E4-4924-843E-4EB3A0EA731B}" destId="{DFA7B8AA-92B6-4600-97AB-EBF9F9D45B2D}" srcOrd="12" destOrd="0" presId="urn:microsoft.com/office/officeart/2005/8/layout/cycle6"/>
    <dgm:cxn modelId="{636BE9D7-2EA3-4A0B-98A7-4D9423E431A0}" type="presParOf" srcId="{79FE4C28-80E4-4924-843E-4EB3A0EA731B}" destId="{9218192E-0C68-458F-BE7B-532FDF98297E}" srcOrd="13" destOrd="0" presId="urn:microsoft.com/office/officeart/2005/8/layout/cycle6"/>
    <dgm:cxn modelId="{136CABE6-CF5F-47CB-815B-137D4D3313A9}" type="presParOf" srcId="{79FE4C28-80E4-4924-843E-4EB3A0EA731B}" destId="{3726551B-103A-4CB3-8348-B2ABA062A3E3}" srcOrd="14" destOrd="0" presId="urn:microsoft.com/office/officeart/2005/8/layout/cycle6"/>
    <dgm:cxn modelId="{3680FFF7-4FD3-407F-9E38-6D943410B60C}" type="presParOf" srcId="{79FE4C28-80E4-4924-843E-4EB3A0EA731B}" destId="{1608A881-9139-4F96-9A44-EF4796DC16A0}" srcOrd="15" destOrd="0" presId="urn:microsoft.com/office/officeart/2005/8/layout/cycle6"/>
    <dgm:cxn modelId="{2EC08248-C175-4809-AF50-51D2B4AB7F12}" type="presParOf" srcId="{79FE4C28-80E4-4924-843E-4EB3A0EA731B}" destId="{DBD2C0C3-6F64-4426-AEA7-ABB3DEDFE0B5}" srcOrd="16" destOrd="0" presId="urn:microsoft.com/office/officeart/2005/8/layout/cycle6"/>
    <dgm:cxn modelId="{6C2D1C95-5012-4F02-99D0-B1EA8305F6C9}" type="presParOf" srcId="{79FE4C28-80E4-4924-843E-4EB3A0EA731B}" destId="{DC981EE3-3914-4BEC-8D77-4A67D00ADD54}" srcOrd="17" destOrd="0" presId="urn:microsoft.com/office/officeart/2005/8/layout/cycle6"/>
    <dgm:cxn modelId="{F64176C6-56FE-4752-BD55-218988D84131}" type="presParOf" srcId="{79FE4C28-80E4-4924-843E-4EB3A0EA731B}" destId="{B37D2E35-3722-4925-AD4F-89382C4AD1B7}" srcOrd="18" destOrd="0" presId="urn:microsoft.com/office/officeart/2005/8/layout/cycle6"/>
    <dgm:cxn modelId="{42EE749C-30BC-4327-B1C2-DAEDFF639BEC}" type="presParOf" srcId="{79FE4C28-80E4-4924-843E-4EB3A0EA731B}" destId="{EBEB169C-BAAB-4B87-BDF2-FDA1B16E9081}" srcOrd="19" destOrd="0" presId="urn:microsoft.com/office/officeart/2005/8/layout/cycle6"/>
    <dgm:cxn modelId="{D8AF08B3-DEF2-4921-BF2B-FD2AD18BB6C5}" type="presParOf" srcId="{79FE4C28-80E4-4924-843E-4EB3A0EA731B}" destId="{1CC52522-DEF2-4346-B844-41EB3635A151}" srcOrd="20" destOrd="0" presId="urn:microsoft.com/office/officeart/2005/8/layout/cycle6"/>
    <dgm:cxn modelId="{0B7C1DA7-7D79-4251-835F-457911149133}" type="presParOf" srcId="{79FE4C28-80E4-4924-843E-4EB3A0EA731B}" destId="{D1A30592-AE8D-49FA-A428-35563F7B5281}" srcOrd="21" destOrd="0" presId="urn:microsoft.com/office/officeart/2005/8/layout/cycle6"/>
    <dgm:cxn modelId="{FA47966C-4723-4A79-8229-45C85DF02559}" type="presParOf" srcId="{79FE4C28-80E4-4924-843E-4EB3A0EA731B}" destId="{0A5DF3DE-BC27-425D-B3F1-7306BF485402}" srcOrd="22" destOrd="0" presId="urn:microsoft.com/office/officeart/2005/8/layout/cycle6"/>
    <dgm:cxn modelId="{743E550E-BE3B-42BC-818A-45A251AF687B}" type="presParOf" srcId="{79FE4C28-80E4-4924-843E-4EB3A0EA731B}" destId="{A4DF6536-A055-4C20-A121-BC425A042378}" srcOrd="23" destOrd="0" presId="urn:microsoft.com/office/officeart/2005/8/layout/cycle6"/>
    <dgm:cxn modelId="{D46C45E9-76AB-4F99-A367-E4AE11B49F19}" type="presParOf" srcId="{79FE4C28-80E4-4924-843E-4EB3A0EA731B}" destId="{A864B698-9F2C-4A9E-AB29-141B5A767164}" srcOrd="24" destOrd="0" presId="urn:microsoft.com/office/officeart/2005/8/layout/cycle6"/>
    <dgm:cxn modelId="{95BF67F2-9E77-4750-A55D-433CA0F450F5}" type="presParOf" srcId="{79FE4C28-80E4-4924-843E-4EB3A0EA731B}" destId="{F086BC64-44C7-46E2-BF78-068C6B4CFFC8}" srcOrd="25" destOrd="0" presId="urn:microsoft.com/office/officeart/2005/8/layout/cycle6"/>
    <dgm:cxn modelId="{633764FE-266D-4B21-881E-072E97DB4E1D}" type="presParOf" srcId="{79FE4C28-80E4-4924-843E-4EB3A0EA731B}" destId="{1EF1C7CD-FBAD-4219-8940-20B0B4A4EF8C}" srcOrd="26" destOrd="0" presId="urn:microsoft.com/office/officeart/2005/8/layout/cycle6"/>
    <dgm:cxn modelId="{C705A26C-B56D-48AD-8F42-AA0DFF8076C6}" type="presParOf" srcId="{79FE4C28-80E4-4924-843E-4EB3A0EA731B}" destId="{2101E80E-E040-47E8-9EB2-C7CFDA1E4F27}" srcOrd="27" destOrd="0" presId="urn:microsoft.com/office/officeart/2005/8/layout/cycle6"/>
    <dgm:cxn modelId="{29D15D41-2DB2-4657-A98E-71D4C12A8E66}" type="presParOf" srcId="{79FE4C28-80E4-4924-843E-4EB3A0EA731B}" destId="{EF726387-28BC-416B-8CB4-B3A87F552BB3}" srcOrd="28" destOrd="0" presId="urn:microsoft.com/office/officeart/2005/8/layout/cycle6"/>
    <dgm:cxn modelId="{56BF1371-3948-4459-8A58-6822F1E075D2}" type="presParOf" srcId="{79FE4C28-80E4-4924-843E-4EB3A0EA731B}" destId="{60CD0CD2-4E49-46D8-884B-EA61D991324E}" srcOrd="29" destOrd="0" presId="urn:microsoft.com/office/officeart/2005/8/layout/cycle6"/>
    <dgm:cxn modelId="{12E2812B-4347-42CF-8428-7DABE4E1F92D}" type="presParOf" srcId="{79FE4C28-80E4-4924-843E-4EB3A0EA731B}" destId="{4F2FAD7F-1957-4CA5-951C-985F5D9442D0}" srcOrd="30" destOrd="0" presId="urn:microsoft.com/office/officeart/2005/8/layout/cycle6"/>
    <dgm:cxn modelId="{D74FB60A-E6AD-4208-85F2-9CACB343BF6C}" type="presParOf" srcId="{79FE4C28-80E4-4924-843E-4EB3A0EA731B}" destId="{452E0865-9B20-4F26-9CA6-A05265112D87}" srcOrd="31" destOrd="0" presId="urn:microsoft.com/office/officeart/2005/8/layout/cycle6"/>
    <dgm:cxn modelId="{ADC13C18-06E7-49F4-991E-39E84739AB58}" type="presParOf" srcId="{79FE4C28-80E4-4924-843E-4EB3A0EA731B}" destId="{3A911A0B-9F5E-44B9-83D2-778A51B2E18B}" srcOrd="3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BF168-5EA3-43B4-8804-55EE78E1EF3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CC137C-FF29-49A4-B5B5-BE425E54B04D}">
      <dgm:prSet phldrT="[Текст]"/>
      <dgm:spPr/>
      <dgm:t>
        <a:bodyPr/>
        <a:lstStyle/>
        <a:p>
          <a:r>
            <a:rPr lang="ru-RU" dirty="0"/>
            <a:t>Трудоустройство</a:t>
          </a:r>
        </a:p>
      </dgm:t>
    </dgm:pt>
    <dgm:pt modelId="{FF745DB5-870D-42DC-89A7-2F4B7108200D}" type="parTrans" cxnId="{C7725C89-AD4D-4BE0-AC0B-8D82ACEF0C46}">
      <dgm:prSet/>
      <dgm:spPr/>
      <dgm:t>
        <a:bodyPr/>
        <a:lstStyle/>
        <a:p>
          <a:endParaRPr lang="ru-RU"/>
        </a:p>
      </dgm:t>
    </dgm:pt>
    <dgm:pt modelId="{A0D53C23-1794-4DB3-AC57-7D0B6FF41D3A}" type="sibTrans" cxnId="{C7725C89-AD4D-4BE0-AC0B-8D82ACEF0C46}">
      <dgm:prSet/>
      <dgm:spPr/>
      <dgm:t>
        <a:bodyPr/>
        <a:lstStyle/>
        <a:p>
          <a:endParaRPr lang="ru-RU"/>
        </a:p>
      </dgm:t>
    </dgm:pt>
    <dgm:pt modelId="{1D40C0D2-ED93-4E05-8738-F1E07E1B7B7D}">
      <dgm:prSet phldrT="[Текст]"/>
      <dgm:spPr/>
      <dgm:t>
        <a:bodyPr/>
        <a:lstStyle/>
        <a:p>
          <a:r>
            <a:rPr lang="ru-RU" dirty="0"/>
            <a:t>Ответственность, активность, самостоятельность</a:t>
          </a:r>
        </a:p>
      </dgm:t>
    </dgm:pt>
    <dgm:pt modelId="{57BA1774-B07E-4BD6-8CB8-415DAEA517FC}" type="parTrans" cxnId="{8C73EC53-91D9-45BA-B033-EE292BDBD73D}">
      <dgm:prSet/>
      <dgm:spPr/>
      <dgm:t>
        <a:bodyPr/>
        <a:lstStyle/>
        <a:p>
          <a:endParaRPr lang="ru-RU"/>
        </a:p>
      </dgm:t>
    </dgm:pt>
    <dgm:pt modelId="{82EFBE91-963A-4B83-834B-2581A607FEED}" type="sibTrans" cxnId="{8C73EC53-91D9-45BA-B033-EE292BDBD73D}">
      <dgm:prSet/>
      <dgm:spPr/>
      <dgm:t>
        <a:bodyPr/>
        <a:lstStyle/>
        <a:p>
          <a:endParaRPr lang="ru-RU"/>
        </a:p>
      </dgm:t>
    </dgm:pt>
    <dgm:pt modelId="{34462CF9-A9FA-410C-B30C-C1F7DE45AF54}">
      <dgm:prSet phldrT="[Текст]"/>
      <dgm:spPr/>
      <dgm:t>
        <a:bodyPr/>
        <a:lstStyle/>
        <a:p>
          <a:r>
            <a:rPr lang="ru-RU" dirty="0"/>
            <a:t>Грамотность в воспитании детей</a:t>
          </a:r>
        </a:p>
      </dgm:t>
    </dgm:pt>
    <dgm:pt modelId="{9A219E15-413D-44F5-82D9-82F757E6427C}" type="parTrans" cxnId="{360B6ED3-D58C-49D3-84E2-D4660CC248EB}">
      <dgm:prSet/>
      <dgm:spPr/>
      <dgm:t>
        <a:bodyPr/>
        <a:lstStyle/>
        <a:p>
          <a:endParaRPr lang="ru-RU"/>
        </a:p>
      </dgm:t>
    </dgm:pt>
    <dgm:pt modelId="{C949870D-85B6-4A3D-BA76-11AC3F8EF871}" type="sibTrans" cxnId="{360B6ED3-D58C-49D3-84E2-D4660CC248EB}">
      <dgm:prSet/>
      <dgm:spPr/>
      <dgm:t>
        <a:bodyPr/>
        <a:lstStyle/>
        <a:p>
          <a:endParaRPr lang="ru-RU"/>
        </a:p>
      </dgm:t>
    </dgm:pt>
    <dgm:pt modelId="{4D8B19B8-7FA3-45E7-84C1-04B4F97D1B36}">
      <dgm:prSet phldrT="[Текст]"/>
      <dgm:spPr/>
      <dgm:t>
        <a:bodyPr/>
        <a:lstStyle/>
        <a:p>
          <a:r>
            <a:rPr lang="ru-RU" dirty="0"/>
            <a:t>Налаживание внутрисемейных отношений</a:t>
          </a:r>
        </a:p>
      </dgm:t>
    </dgm:pt>
    <dgm:pt modelId="{5BED76FC-8671-4D36-B32B-A98EA8557815}" type="parTrans" cxnId="{9F9293CC-2F34-4D19-8EDB-8D2EF4F06096}">
      <dgm:prSet/>
      <dgm:spPr/>
      <dgm:t>
        <a:bodyPr/>
        <a:lstStyle/>
        <a:p>
          <a:endParaRPr lang="ru-RU"/>
        </a:p>
      </dgm:t>
    </dgm:pt>
    <dgm:pt modelId="{227FDA2A-5CEA-47D1-A0F6-2A4AD3DE5C4D}" type="sibTrans" cxnId="{9F9293CC-2F34-4D19-8EDB-8D2EF4F06096}">
      <dgm:prSet/>
      <dgm:spPr/>
      <dgm:t>
        <a:bodyPr/>
        <a:lstStyle/>
        <a:p>
          <a:endParaRPr lang="ru-RU"/>
        </a:p>
      </dgm:t>
    </dgm:pt>
    <dgm:pt modelId="{106D09AC-F50A-4A8A-B1BC-126F7AD3BAF7}">
      <dgm:prSet phldrT="[Текст]"/>
      <dgm:spPr/>
      <dgm:t>
        <a:bodyPr/>
        <a:lstStyle/>
        <a:p>
          <a:r>
            <a:rPr lang="ru-RU" dirty="0"/>
            <a:t>Финансовая грамотность</a:t>
          </a:r>
        </a:p>
      </dgm:t>
    </dgm:pt>
    <dgm:pt modelId="{9BCBF1CD-25E6-4E33-B6CA-A6AAE17AFBC7}" type="parTrans" cxnId="{BAD51F91-D78E-42CC-94FC-0307FE4A0DC7}">
      <dgm:prSet/>
      <dgm:spPr/>
      <dgm:t>
        <a:bodyPr/>
        <a:lstStyle/>
        <a:p>
          <a:endParaRPr lang="ru-RU"/>
        </a:p>
      </dgm:t>
    </dgm:pt>
    <dgm:pt modelId="{2A50BF70-41F2-4F22-90D0-D14492C1B0E3}" type="sibTrans" cxnId="{BAD51F91-D78E-42CC-94FC-0307FE4A0DC7}">
      <dgm:prSet/>
      <dgm:spPr/>
      <dgm:t>
        <a:bodyPr/>
        <a:lstStyle/>
        <a:p>
          <a:endParaRPr lang="ru-RU"/>
        </a:p>
      </dgm:t>
    </dgm:pt>
    <dgm:pt modelId="{C9885532-82F5-48D8-8C32-A7E3EC88D868}">
      <dgm:prSet phldrT="[Текст]"/>
      <dgm:spPr/>
      <dgm:t>
        <a:bodyPr/>
        <a:lstStyle/>
        <a:p>
          <a:r>
            <a:rPr lang="ru-RU" dirty="0"/>
            <a:t>Социализация</a:t>
          </a:r>
        </a:p>
        <a:p>
          <a:endParaRPr lang="ru-RU" dirty="0"/>
        </a:p>
      </dgm:t>
    </dgm:pt>
    <dgm:pt modelId="{0F946001-E8D8-4185-9AF5-6A3CC82B8371}" type="parTrans" cxnId="{3E18BB42-3B87-4B0D-AE35-E9BA48EF08D7}">
      <dgm:prSet/>
      <dgm:spPr/>
      <dgm:t>
        <a:bodyPr/>
        <a:lstStyle/>
        <a:p>
          <a:endParaRPr lang="ru-RU"/>
        </a:p>
      </dgm:t>
    </dgm:pt>
    <dgm:pt modelId="{98A5D706-04C8-4A63-B36B-287EC8842108}" type="sibTrans" cxnId="{3E18BB42-3B87-4B0D-AE35-E9BA48EF08D7}">
      <dgm:prSet/>
      <dgm:spPr/>
      <dgm:t>
        <a:bodyPr/>
        <a:lstStyle/>
        <a:p>
          <a:endParaRPr lang="ru-RU"/>
        </a:p>
      </dgm:t>
    </dgm:pt>
    <dgm:pt modelId="{8617E897-A4DF-4802-8AC1-986DDD038BEF}" type="pres">
      <dgm:prSet presAssocID="{310BF168-5EA3-43B4-8804-55EE78E1EF3D}" presName="compositeShape" presStyleCnt="0">
        <dgm:presLayoutVars>
          <dgm:dir/>
          <dgm:resizeHandles/>
        </dgm:presLayoutVars>
      </dgm:prSet>
      <dgm:spPr/>
    </dgm:pt>
    <dgm:pt modelId="{B56DA938-8816-40A8-AC2E-605A664C79C4}" type="pres">
      <dgm:prSet presAssocID="{310BF168-5EA3-43B4-8804-55EE78E1EF3D}" presName="pyramid" presStyleLbl="node1" presStyleIdx="0" presStyleCnt="1" custLinFactNeighborX="336" custLinFactNeighborY="497"/>
      <dgm:spPr/>
    </dgm:pt>
    <dgm:pt modelId="{F4964FC7-FA01-430D-9B98-3F9C419A5739}" type="pres">
      <dgm:prSet presAssocID="{310BF168-5EA3-43B4-8804-55EE78E1EF3D}" presName="theList" presStyleCnt="0"/>
      <dgm:spPr/>
    </dgm:pt>
    <dgm:pt modelId="{4304FA04-6C13-40AA-8608-1419371ED130}" type="pres">
      <dgm:prSet presAssocID="{C4CC137C-FF29-49A4-B5B5-BE425E54B04D}" presName="aNode" presStyleLbl="fgAcc1" presStyleIdx="0" presStyleCnt="6" custLinFactY="277954" custLinFactNeighborX="259" custLinFactNeighborY="300000">
        <dgm:presLayoutVars>
          <dgm:bulletEnabled val="1"/>
        </dgm:presLayoutVars>
      </dgm:prSet>
      <dgm:spPr/>
    </dgm:pt>
    <dgm:pt modelId="{328C5B7B-D471-439F-B76F-39259D886153}" type="pres">
      <dgm:prSet presAssocID="{C4CC137C-FF29-49A4-B5B5-BE425E54B04D}" presName="aSpace" presStyleCnt="0"/>
      <dgm:spPr/>
    </dgm:pt>
    <dgm:pt modelId="{9B1948C3-28DB-433C-A3A8-B4EDB8672629}" type="pres">
      <dgm:prSet presAssocID="{1D40C0D2-ED93-4E05-8738-F1E07E1B7B7D}" presName="aNode" presStyleLbl="fgAcc1" presStyleIdx="1" presStyleCnt="6" custLinFactY="-102886" custLinFactNeighborX="-517" custLinFactNeighborY="-200000">
        <dgm:presLayoutVars>
          <dgm:bulletEnabled val="1"/>
        </dgm:presLayoutVars>
      </dgm:prSet>
      <dgm:spPr/>
    </dgm:pt>
    <dgm:pt modelId="{F1A16778-2884-473B-8F3A-094334A895A7}" type="pres">
      <dgm:prSet presAssocID="{1D40C0D2-ED93-4E05-8738-F1E07E1B7B7D}" presName="aSpace" presStyleCnt="0"/>
      <dgm:spPr/>
    </dgm:pt>
    <dgm:pt modelId="{084DA3F2-CF72-4126-AD66-2D70FF80C4A1}" type="pres">
      <dgm:prSet presAssocID="{34462CF9-A9FA-410C-B30C-C1F7DE45AF54}" presName="aNode" presStyleLbl="fgAcc1" presStyleIdx="2" presStyleCnt="6" custLinFactY="-105728" custLinFactNeighborY="-200000">
        <dgm:presLayoutVars>
          <dgm:bulletEnabled val="1"/>
        </dgm:presLayoutVars>
      </dgm:prSet>
      <dgm:spPr/>
    </dgm:pt>
    <dgm:pt modelId="{8A2778CC-B2BE-4051-8EA7-33E62034C3BB}" type="pres">
      <dgm:prSet presAssocID="{34462CF9-A9FA-410C-B30C-C1F7DE45AF54}" presName="aSpace" presStyleCnt="0"/>
      <dgm:spPr/>
    </dgm:pt>
    <dgm:pt modelId="{D190009C-A57B-456E-8C0F-270A9A419EA7}" type="pres">
      <dgm:prSet presAssocID="{4D8B19B8-7FA3-45E7-84C1-04B4F97D1B36}" presName="aNode" presStyleLbl="fgAcc1" presStyleIdx="3" presStyleCnt="6" custLinFactY="-107149" custLinFactNeighborX="259" custLinFactNeighborY="-200000">
        <dgm:presLayoutVars>
          <dgm:bulletEnabled val="1"/>
        </dgm:presLayoutVars>
      </dgm:prSet>
      <dgm:spPr/>
    </dgm:pt>
    <dgm:pt modelId="{9684A65F-C400-4D02-972F-29B1D49B66CA}" type="pres">
      <dgm:prSet presAssocID="{4D8B19B8-7FA3-45E7-84C1-04B4F97D1B36}" presName="aSpace" presStyleCnt="0"/>
      <dgm:spPr/>
    </dgm:pt>
    <dgm:pt modelId="{095434A0-CE7A-42D6-9120-5D101652930D}" type="pres">
      <dgm:prSet presAssocID="{106D09AC-F50A-4A8A-B1BC-126F7AD3BAF7}" presName="aNode" presStyleLbl="fgAcc1" presStyleIdx="4" presStyleCnt="6" custLinFactY="-11656" custLinFactNeighborY="-100000">
        <dgm:presLayoutVars>
          <dgm:bulletEnabled val="1"/>
        </dgm:presLayoutVars>
      </dgm:prSet>
      <dgm:spPr/>
    </dgm:pt>
    <dgm:pt modelId="{A15A2D99-E591-4C80-91F2-0A4635124EDE}" type="pres">
      <dgm:prSet presAssocID="{106D09AC-F50A-4A8A-B1BC-126F7AD3BAF7}" presName="aSpace" presStyleCnt="0"/>
      <dgm:spPr/>
    </dgm:pt>
    <dgm:pt modelId="{ECAA9666-4895-4963-BCE2-A694145558BD}" type="pres">
      <dgm:prSet presAssocID="{C9885532-82F5-48D8-8C32-A7E3EC88D868}" presName="aNode" presStyleLbl="fgAcc1" presStyleIdx="5" presStyleCnt="6" custLinFactY="-13077" custLinFactNeighborX="1035" custLinFactNeighborY="-100000">
        <dgm:presLayoutVars>
          <dgm:bulletEnabled val="1"/>
        </dgm:presLayoutVars>
      </dgm:prSet>
      <dgm:spPr/>
    </dgm:pt>
    <dgm:pt modelId="{352DC139-1BCD-45BB-BF73-73619B489E90}" type="pres">
      <dgm:prSet presAssocID="{C9885532-82F5-48D8-8C32-A7E3EC88D868}" presName="aSpace" presStyleCnt="0"/>
      <dgm:spPr/>
    </dgm:pt>
  </dgm:ptLst>
  <dgm:cxnLst>
    <dgm:cxn modelId="{3E18BB42-3B87-4B0D-AE35-E9BA48EF08D7}" srcId="{310BF168-5EA3-43B4-8804-55EE78E1EF3D}" destId="{C9885532-82F5-48D8-8C32-A7E3EC88D868}" srcOrd="5" destOrd="0" parTransId="{0F946001-E8D8-4185-9AF5-6A3CC82B8371}" sibTransId="{98A5D706-04C8-4A63-B36B-287EC8842108}"/>
    <dgm:cxn modelId="{E4E6C272-5AA1-44A8-8B57-9F1F8D7E5009}" type="presOf" srcId="{1D40C0D2-ED93-4E05-8738-F1E07E1B7B7D}" destId="{9B1948C3-28DB-433C-A3A8-B4EDB8672629}" srcOrd="0" destOrd="0" presId="urn:microsoft.com/office/officeart/2005/8/layout/pyramid2"/>
    <dgm:cxn modelId="{8C73EC53-91D9-45BA-B033-EE292BDBD73D}" srcId="{310BF168-5EA3-43B4-8804-55EE78E1EF3D}" destId="{1D40C0D2-ED93-4E05-8738-F1E07E1B7B7D}" srcOrd="1" destOrd="0" parTransId="{57BA1774-B07E-4BD6-8CB8-415DAEA517FC}" sibTransId="{82EFBE91-963A-4B83-834B-2581A607FEED}"/>
    <dgm:cxn modelId="{7B33E587-ACC2-4115-A72D-875865D89D2D}" type="presOf" srcId="{C9885532-82F5-48D8-8C32-A7E3EC88D868}" destId="{ECAA9666-4895-4963-BCE2-A694145558BD}" srcOrd="0" destOrd="0" presId="urn:microsoft.com/office/officeart/2005/8/layout/pyramid2"/>
    <dgm:cxn modelId="{C7725C89-AD4D-4BE0-AC0B-8D82ACEF0C46}" srcId="{310BF168-5EA3-43B4-8804-55EE78E1EF3D}" destId="{C4CC137C-FF29-49A4-B5B5-BE425E54B04D}" srcOrd="0" destOrd="0" parTransId="{FF745DB5-870D-42DC-89A7-2F4B7108200D}" sibTransId="{A0D53C23-1794-4DB3-AC57-7D0B6FF41D3A}"/>
    <dgm:cxn modelId="{BAD51F91-D78E-42CC-94FC-0307FE4A0DC7}" srcId="{310BF168-5EA3-43B4-8804-55EE78E1EF3D}" destId="{106D09AC-F50A-4A8A-B1BC-126F7AD3BAF7}" srcOrd="4" destOrd="0" parTransId="{9BCBF1CD-25E6-4E33-B6CA-A6AAE17AFBC7}" sibTransId="{2A50BF70-41F2-4F22-90D0-D14492C1B0E3}"/>
    <dgm:cxn modelId="{751F069D-8AF6-47A1-B296-1630958B4ADB}" type="presOf" srcId="{C4CC137C-FF29-49A4-B5B5-BE425E54B04D}" destId="{4304FA04-6C13-40AA-8608-1419371ED130}" srcOrd="0" destOrd="0" presId="urn:microsoft.com/office/officeart/2005/8/layout/pyramid2"/>
    <dgm:cxn modelId="{9F9293CC-2F34-4D19-8EDB-8D2EF4F06096}" srcId="{310BF168-5EA3-43B4-8804-55EE78E1EF3D}" destId="{4D8B19B8-7FA3-45E7-84C1-04B4F97D1B36}" srcOrd="3" destOrd="0" parTransId="{5BED76FC-8671-4D36-B32B-A98EA8557815}" sibTransId="{227FDA2A-5CEA-47D1-A0F6-2A4AD3DE5C4D}"/>
    <dgm:cxn modelId="{360B6ED3-D58C-49D3-84E2-D4660CC248EB}" srcId="{310BF168-5EA3-43B4-8804-55EE78E1EF3D}" destId="{34462CF9-A9FA-410C-B30C-C1F7DE45AF54}" srcOrd="2" destOrd="0" parTransId="{9A219E15-413D-44F5-82D9-82F757E6427C}" sibTransId="{C949870D-85B6-4A3D-BA76-11AC3F8EF871}"/>
    <dgm:cxn modelId="{B6515EEC-354A-4A85-89EC-668D78BDE428}" type="presOf" srcId="{4D8B19B8-7FA3-45E7-84C1-04B4F97D1B36}" destId="{D190009C-A57B-456E-8C0F-270A9A419EA7}" srcOrd="0" destOrd="0" presId="urn:microsoft.com/office/officeart/2005/8/layout/pyramid2"/>
    <dgm:cxn modelId="{6E169EF5-97E1-4D71-8E7D-C7A6F4060C91}" type="presOf" srcId="{106D09AC-F50A-4A8A-B1BC-126F7AD3BAF7}" destId="{095434A0-CE7A-42D6-9120-5D101652930D}" srcOrd="0" destOrd="0" presId="urn:microsoft.com/office/officeart/2005/8/layout/pyramid2"/>
    <dgm:cxn modelId="{312914F7-F295-4DAF-91C9-0CE9BCF9BD92}" type="presOf" srcId="{310BF168-5EA3-43B4-8804-55EE78E1EF3D}" destId="{8617E897-A4DF-4802-8AC1-986DDD038BEF}" srcOrd="0" destOrd="0" presId="urn:microsoft.com/office/officeart/2005/8/layout/pyramid2"/>
    <dgm:cxn modelId="{9DED1DFD-EB62-478A-81E6-2205D469709B}" type="presOf" srcId="{34462CF9-A9FA-410C-B30C-C1F7DE45AF54}" destId="{084DA3F2-CF72-4126-AD66-2D70FF80C4A1}" srcOrd="0" destOrd="0" presId="urn:microsoft.com/office/officeart/2005/8/layout/pyramid2"/>
    <dgm:cxn modelId="{E10D1552-CAAE-4ABC-B511-6018CDBEC86E}" type="presParOf" srcId="{8617E897-A4DF-4802-8AC1-986DDD038BEF}" destId="{B56DA938-8816-40A8-AC2E-605A664C79C4}" srcOrd="0" destOrd="0" presId="urn:microsoft.com/office/officeart/2005/8/layout/pyramid2"/>
    <dgm:cxn modelId="{3F20DBB5-8C05-4755-B82A-88913D902360}" type="presParOf" srcId="{8617E897-A4DF-4802-8AC1-986DDD038BEF}" destId="{F4964FC7-FA01-430D-9B98-3F9C419A5739}" srcOrd="1" destOrd="0" presId="urn:microsoft.com/office/officeart/2005/8/layout/pyramid2"/>
    <dgm:cxn modelId="{18D608D0-6727-48D8-83DA-8D4E4D0AFF1C}" type="presParOf" srcId="{F4964FC7-FA01-430D-9B98-3F9C419A5739}" destId="{4304FA04-6C13-40AA-8608-1419371ED130}" srcOrd="0" destOrd="0" presId="urn:microsoft.com/office/officeart/2005/8/layout/pyramid2"/>
    <dgm:cxn modelId="{6A6BD5C4-40DE-4B08-9D61-C6E69700B6A5}" type="presParOf" srcId="{F4964FC7-FA01-430D-9B98-3F9C419A5739}" destId="{328C5B7B-D471-439F-B76F-39259D886153}" srcOrd="1" destOrd="0" presId="urn:microsoft.com/office/officeart/2005/8/layout/pyramid2"/>
    <dgm:cxn modelId="{F075F439-B423-4639-A459-81A82136F8A2}" type="presParOf" srcId="{F4964FC7-FA01-430D-9B98-3F9C419A5739}" destId="{9B1948C3-28DB-433C-A3A8-B4EDB8672629}" srcOrd="2" destOrd="0" presId="urn:microsoft.com/office/officeart/2005/8/layout/pyramid2"/>
    <dgm:cxn modelId="{10C1A493-DFE2-4234-9CA5-71AFA5A2833A}" type="presParOf" srcId="{F4964FC7-FA01-430D-9B98-3F9C419A5739}" destId="{F1A16778-2884-473B-8F3A-094334A895A7}" srcOrd="3" destOrd="0" presId="urn:microsoft.com/office/officeart/2005/8/layout/pyramid2"/>
    <dgm:cxn modelId="{5599D5A1-21C0-4DA8-BC7A-BB751DE9FEB7}" type="presParOf" srcId="{F4964FC7-FA01-430D-9B98-3F9C419A5739}" destId="{084DA3F2-CF72-4126-AD66-2D70FF80C4A1}" srcOrd="4" destOrd="0" presId="urn:microsoft.com/office/officeart/2005/8/layout/pyramid2"/>
    <dgm:cxn modelId="{9DF4CE31-12D7-4074-AC70-20F332C10809}" type="presParOf" srcId="{F4964FC7-FA01-430D-9B98-3F9C419A5739}" destId="{8A2778CC-B2BE-4051-8EA7-33E62034C3BB}" srcOrd="5" destOrd="0" presId="urn:microsoft.com/office/officeart/2005/8/layout/pyramid2"/>
    <dgm:cxn modelId="{259F5F8C-5848-4E3E-B51F-B49EBD750CED}" type="presParOf" srcId="{F4964FC7-FA01-430D-9B98-3F9C419A5739}" destId="{D190009C-A57B-456E-8C0F-270A9A419EA7}" srcOrd="6" destOrd="0" presId="urn:microsoft.com/office/officeart/2005/8/layout/pyramid2"/>
    <dgm:cxn modelId="{42E48A17-B651-4AF7-B40B-AAC7426F0DE0}" type="presParOf" srcId="{F4964FC7-FA01-430D-9B98-3F9C419A5739}" destId="{9684A65F-C400-4D02-972F-29B1D49B66CA}" srcOrd="7" destOrd="0" presId="urn:microsoft.com/office/officeart/2005/8/layout/pyramid2"/>
    <dgm:cxn modelId="{C04BF415-CAA8-4FD1-BF15-CC0DEDA6FA25}" type="presParOf" srcId="{F4964FC7-FA01-430D-9B98-3F9C419A5739}" destId="{095434A0-CE7A-42D6-9120-5D101652930D}" srcOrd="8" destOrd="0" presId="urn:microsoft.com/office/officeart/2005/8/layout/pyramid2"/>
    <dgm:cxn modelId="{31A42D94-B3E8-4B83-BFE7-FD380224920F}" type="presParOf" srcId="{F4964FC7-FA01-430D-9B98-3F9C419A5739}" destId="{A15A2D99-E591-4C80-91F2-0A4635124EDE}" srcOrd="9" destOrd="0" presId="urn:microsoft.com/office/officeart/2005/8/layout/pyramid2"/>
    <dgm:cxn modelId="{BE8F6793-165D-4FEA-B42B-01EAF678AC82}" type="presParOf" srcId="{F4964FC7-FA01-430D-9B98-3F9C419A5739}" destId="{ECAA9666-4895-4963-BCE2-A694145558BD}" srcOrd="10" destOrd="0" presId="urn:microsoft.com/office/officeart/2005/8/layout/pyramid2"/>
    <dgm:cxn modelId="{89E93A19-ABE1-48D0-B5A3-9FEC242A4381}" type="presParOf" srcId="{F4964FC7-FA01-430D-9B98-3F9C419A5739}" destId="{352DC139-1BCD-45BB-BF73-73619B489E9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BF4B1-2C2A-4B09-B9B5-3538908C2814}">
      <dsp:nvSpPr>
        <dsp:cNvPr id="0" name=""/>
        <dsp:cNvSpPr/>
      </dsp:nvSpPr>
      <dsp:spPr>
        <a:xfrm>
          <a:off x="3731603" y="0"/>
          <a:ext cx="1324422" cy="555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ГБУ КО ЦСПСД «Берегиня»</a:t>
          </a:r>
        </a:p>
      </dsp:txBody>
      <dsp:txXfrm>
        <a:off x="3758709" y="27106"/>
        <a:ext cx="1270210" cy="501047"/>
      </dsp:txXfrm>
    </dsp:sp>
    <dsp:sp modelId="{BB2B60DA-823E-4F1B-AD75-44D1D184EF52}">
      <dsp:nvSpPr>
        <dsp:cNvPr id="0" name=""/>
        <dsp:cNvSpPr/>
      </dsp:nvSpPr>
      <dsp:spPr>
        <a:xfrm>
          <a:off x="2046464" y="342853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3015941" y="54701"/>
              </a:moveTo>
              <a:arcTo wR="2496229" hR="2496229" stAng="16921009" swAng="88262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4864A-E984-44C7-94FA-FBDE5EB4BE85}">
      <dsp:nvSpPr>
        <dsp:cNvPr id="0" name=""/>
        <dsp:cNvSpPr/>
      </dsp:nvSpPr>
      <dsp:spPr>
        <a:xfrm>
          <a:off x="5111612" y="612495"/>
          <a:ext cx="1838986" cy="555259"/>
        </a:xfrm>
        <a:prstGeom prst="roundRect">
          <a:avLst/>
        </a:prstGeom>
        <a:solidFill>
          <a:srgbClr val="21CB1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Центры помощи семье и детям</a:t>
          </a:r>
        </a:p>
      </dsp:txBody>
      <dsp:txXfrm>
        <a:off x="5138718" y="639601"/>
        <a:ext cx="1784774" cy="501047"/>
      </dsp:txXfrm>
    </dsp:sp>
    <dsp:sp modelId="{D0B8ACE9-A199-49A4-9C81-11AE89245B7E}">
      <dsp:nvSpPr>
        <dsp:cNvPr id="0" name=""/>
        <dsp:cNvSpPr/>
      </dsp:nvSpPr>
      <dsp:spPr>
        <a:xfrm>
          <a:off x="1605144" y="-128726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4687686" y="1300956"/>
              </a:moveTo>
              <a:arcTo wR="2496229" hR="2496229" stAng="19883454" swAng="68946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07A25-B19F-4C27-981B-5A33E4DC256C}">
      <dsp:nvSpPr>
        <dsp:cNvPr id="0" name=""/>
        <dsp:cNvSpPr/>
      </dsp:nvSpPr>
      <dsp:spPr>
        <a:xfrm>
          <a:off x="5825644" y="1637634"/>
          <a:ext cx="1571599" cy="555259"/>
        </a:xfrm>
        <a:prstGeom prst="roundRect">
          <a:avLst/>
        </a:prstGeom>
        <a:solidFill>
          <a:srgbClr val="70D21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Органы </a:t>
          </a:r>
          <a:r>
            <a:rPr lang="ru-RU" sz="1050" kern="1200" dirty="0" err="1"/>
            <a:t>соц.защиты</a:t>
          </a:r>
          <a:endParaRPr lang="ru-RU" sz="1050" kern="1200" dirty="0"/>
        </a:p>
      </dsp:txBody>
      <dsp:txXfrm>
        <a:off x="5852750" y="1664740"/>
        <a:ext cx="1517387" cy="501047"/>
      </dsp:txXfrm>
    </dsp:sp>
    <dsp:sp modelId="{B51F060F-F346-401B-AF1A-FC0D8ED26CEB}">
      <dsp:nvSpPr>
        <dsp:cNvPr id="0" name=""/>
        <dsp:cNvSpPr/>
      </dsp:nvSpPr>
      <dsp:spPr>
        <a:xfrm>
          <a:off x="1795699" y="367265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4902603" y="1832510"/>
              </a:moveTo>
              <a:arcTo wR="2496229" hR="2496229" stAng="20674814" swAng="96718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3E54C-52BF-46BB-A2D2-2444B14A8602}">
      <dsp:nvSpPr>
        <dsp:cNvPr id="0" name=""/>
        <dsp:cNvSpPr/>
      </dsp:nvSpPr>
      <dsp:spPr>
        <a:xfrm>
          <a:off x="6044380" y="2901128"/>
          <a:ext cx="1428487" cy="555259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МВД</a:t>
          </a:r>
        </a:p>
      </dsp:txBody>
      <dsp:txXfrm>
        <a:off x="6071486" y="2928234"/>
        <a:ext cx="1374275" cy="501047"/>
      </dsp:txXfrm>
    </dsp:sp>
    <dsp:sp modelId="{5B09724D-6245-4680-9906-7D390E47D1AE}">
      <dsp:nvSpPr>
        <dsp:cNvPr id="0" name=""/>
        <dsp:cNvSpPr/>
      </dsp:nvSpPr>
      <dsp:spPr>
        <a:xfrm>
          <a:off x="1804273" y="262446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4890866" y="3201120"/>
              </a:moveTo>
              <a:arcTo wR="2496229" hR="2496229" stAng="984147" swAng="101339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7B8AA-92B6-4600-97AB-EBF9F9D45B2D}">
      <dsp:nvSpPr>
        <dsp:cNvPr id="0" name=""/>
        <dsp:cNvSpPr/>
      </dsp:nvSpPr>
      <dsp:spPr>
        <a:xfrm>
          <a:off x="5451583" y="4135129"/>
          <a:ext cx="1445495" cy="555259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Благотворительность</a:t>
          </a:r>
        </a:p>
      </dsp:txBody>
      <dsp:txXfrm>
        <a:off x="5478689" y="4162235"/>
        <a:ext cx="1391283" cy="501047"/>
      </dsp:txXfrm>
    </dsp:sp>
    <dsp:sp modelId="{3726551B-103A-4CB3-8348-B2ABA062A3E3}">
      <dsp:nvSpPr>
        <dsp:cNvPr id="0" name=""/>
        <dsp:cNvSpPr/>
      </dsp:nvSpPr>
      <dsp:spPr>
        <a:xfrm>
          <a:off x="1791577" y="281848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4097920" y="4410843"/>
              </a:moveTo>
              <a:arcTo wR="2496229" hR="2496229" stAng="3005128" swAng="4840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8A881-9139-4F96-9A44-EF4796DC16A0}">
      <dsp:nvSpPr>
        <dsp:cNvPr id="0" name=""/>
        <dsp:cNvSpPr/>
      </dsp:nvSpPr>
      <dsp:spPr>
        <a:xfrm>
          <a:off x="4380260" y="4895561"/>
          <a:ext cx="1221631" cy="555259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Учреждения культуры</a:t>
          </a:r>
        </a:p>
      </dsp:txBody>
      <dsp:txXfrm>
        <a:off x="4407366" y="4922667"/>
        <a:ext cx="1167419" cy="501047"/>
      </dsp:txXfrm>
    </dsp:sp>
    <dsp:sp modelId="{DC981EE3-3914-4BEC-8D77-4A67D00ADD54}">
      <dsp:nvSpPr>
        <dsp:cNvPr id="0" name=""/>
        <dsp:cNvSpPr/>
      </dsp:nvSpPr>
      <dsp:spPr>
        <a:xfrm>
          <a:off x="1755104" y="283467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2623838" y="4989194"/>
              </a:moveTo>
              <a:arcTo wR="2496229" hR="2496229" stAng="5224182" swAng="17806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D2E35-3722-4925-AD4F-89382C4AD1B7}">
      <dsp:nvSpPr>
        <dsp:cNvPr id="0" name=""/>
        <dsp:cNvSpPr/>
      </dsp:nvSpPr>
      <dsp:spPr>
        <a:xfrm>
          <a:off x="2935835" y="4899780"/>
          <a:ext cx="1312548" cy="555259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Учреждения образования</a:t>
          </a:r>
        </a:p>
      </dsp:txBody>
      <dsp:txXfrm>
        <a:off x="2962941" y="4926886"/>
        <a:ext cx="1258336" cy="501047"/>
      </dsp:txXfrm>
    </dsp:sp>
    <dsp:sp modelId="{1CC52522-DEF2-4346-B844-41EB3635A151}">
      <dsp:nvSpPr>
        <dsp:cNvPr id="0" name=""/>
        <dsp:cNvSpPr/>
      </dsp:nvSpPr>
      <dsp:spPr>
        <a:xfrm>
          <a:off x="1801993" y="290635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1164041" y="4607256"/>
              </a:moveTo>
              <a:arcTo wR="2496229" hR="2496229" stAng="7335267" swAng="47843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30592-AE8D-49FA-A428-35563F7B5281}">
      <dsp:nvSpPr>
        <dsp:cNvPr id="0" name=""/>
        <dsp:cNvSpPr/>
      </dsp:nvSpPr>
      <dsp:spPr>
        <a:xfrm>
          <a:off x="1671299" y="4135129"/>
          <a:ext cx="1459966" cy="555259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Органы местного самоуправления</a:t>
          </a:r>
        </a:p>
      </dsp:txBody>
      <dsp:txXfrm>
        <a:off x="1698405" y="4162235"/>
        <a:ext cx="1405754" cy="501047"/>
      </dsp:txXfrm>
    </dsp:sp>
    <dsp:sp modelId="{A4DF6536-A055-4C20-A121-BC425A042378}">
      <dsp:nvSpPr>
        <dsp:cNvPr id="0" name=""/>
        <dsp:cNvSpPr/>
      </dsp:nvSpPr>
      <dsp:spPr>
        <a:xfrm>
          <a:off x="1830103" y="343263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358523" y="3785172"/>
              </a:moveTo>
              <a:arcTo wR="2496229" hR="2496229" stAng="8934712" swAng="106046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4B698-9F2C-4A9E-AB29-141B5A767164}">
      <dsp:nvSpPr>
        <dsp:cNvPr id="0" name=""/>
        <dsp:cNvSpPr/>
      </dsp:nvSpPr>
      <dsp:spPr>
        <a:xfrm>
          <a:off x="1232212" y="2855694"/>
          <a:ext cx="1214994" cy="555259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Здравоохранение</a:t>
          </a:r>
        </a:p>
      </dsp:txBody>
      <dsp:txXfrm>
        <a:off x="1259318" y="2882800"/>
        <a:ext cx="1160782" cy="501047"/>
      </dsp:txXfrm>
    </dsp:sp>
    <dsp:sp modelId="{1EF1C7CD-FBAD-4219-8940-20B0B4A4EF8C}">
      <dsp:nvSpPr>
        <dsp:cNvPr id="0" name=""/>
        <dsp:cNvSpPr/>
      </dsp:nvSpPr>
      <dsp:spPr>
        <a:xfrm>
          <a:off x="1811234" y="217292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3586" y="2629992"/>
              </a:moveTo>
              <a:arcTo wR="2496229" hR="2496229" stAng="10615696" swAng="114235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1E80E-E040-47E8-9EB2-C7CFDA1E4F27}">
      <dsp:nvSpPr>
        <dsp:cNvPr id="0" name=""/>
        <dsp:cNvSpPr/>
      </dsp:nvSpPr>
      <dsp:spPr>
        <a:xfrm>
          <a:off x="1361634" y="1463476"/>
          <a:ext cx="1311045" cy="555259"/>
        </a:xfrm>
        <a:prstGeom prst="round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Уполномоченный по правам ребенка</a:t>
          </a:r>
        </a:p>
      </dsp:txBody>
      <dsp:txXfrm>
        <a:off x="1388740" y="1490582"/>
        <a:ext cx="1256833" cy="501047"/>
      </dsp:txXfrm>
    </dsp:sp>
    <dsp:sp modelId="{60CD0CD2-4E49-46D8-884B-EA61D991324E}">
      <dsp:nvSpPr>
        <dsp:cNvPr id="0" name=""/>
        <dsp:cNvSpPr/>
      </dsp:nvSpPr>
      <dsp:spPr>
        <a:xfrm>
          <a:off x="1816602" y="240567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352479" y="1217364"/>
              </a:moveTo>
              <a:arcTo wR="2496229" hR="2496229" stAng="12649104" swAng="87322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FAD7F-1957-4CA5-951C-985F5D9442D0}">
      <dsp:nvSpPr>
        <dsp:cNvPr id="0" name=""/>
        <dsp:cNvSpPr/>
      </dsp:nvSpPr>
      <dsp:spPr>
        <a:xfrm>
          <a:off x="2217218" y="400483"/>
          <a:ext cx="1396615" cy="555259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Органы опеки и попечительства</a:t>
          </a:r>
        </a:p>
      </dsp:txBody>
      <dsp:txXfrm>
        <a:off x="2244324" y="427589"/>
        <a:ext cx="1342403" cy="501047"/>
      </dsp:txXfrm>
    </dsp:sp>
    <dsp:sp modelId="{3A911A0B-9F5E-44B9-83D2-778A51B2E18B}">
      <dsp:nvSpPr>
        <dsp:cNvPr id="0" name=""/>
        <dsp:cNvSpPr/>
      </dsp:nvSpPr>
      <dsp:spPr>
        <a:xfrm>
          <a:off x="1732594" y="287950"/>
          <a:ext cx="4992458" cy="4992458"/>
        </a:xfrm>
        <a:custGeom>
          <a:avLst/>
          <a:gdLst/>
          <a:ahLst/>
          <a:cxnLst/>
          <a:rect l="0" t="0" r="0" b="0"/>
          <a:pathLst>
            <a:path>
              <a:moveTo>
                <a:pt x="1757585" y="111786"/>
              </a:moveTo>
              <a:arcTo wR="2496229" hR="2496229" stAng="15167295" swAng="33986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DA938-8816-40A8-AC2E-605A664C79C4}">
      <dsp:nvSpPr>
        <dsp:cNvPr id="0" name=""/>
        <dsp:cNvSpPr/>
      </dsp:nvSpPr>
      <dsp:spPr>
        <a:xfrm>
          <a:off x="1016692" y="0"/>
          <a:ext cx="4896807" cy="489680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4FA04-6C13-40AA-8608-1419371ED130}">
      <dsp:nvSpPr>
        <dsp:cNvPr id="0" name=""/>
        <dsp:cNvSpPr/>
      </dsp:nvSpPr>
      <dsp:spPr>
        <a:xfrm>
          <a:off x="3456886" y="2320628"/>
          <a:ext cx="3182924" cy="579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Трудоустройство</a:t>
          </a:r>
        </a:p>
      </dsp:txBody>
      <dsp:txXfrm>
        <a:off x="3485179" y="2348921"/>
        <a:ext cx="3126338" cy="522997"/>
      </dsp:txXfrm>
    </dsp:sp>
    <dsp:sp modelId="{9B1948C3-28DB-433C-A3A8-B4EDB8672629}">
      <dsp:nvSpPr>
        <dsp:cNvPr id="0" name=""/>
        <dsp:cNvSpPr/>
      </dsp:nvSpPr>
      <dsp:spPr>
        <a:xfrm>
          <a:off x="3432186" y="403136"/>
          <a:ext cx="3182924" cy="579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Ответственность, активность, самостоятельность</a:t>
          </a:r>
        </a:p>
      </dsp:txBody>
      <dsp:txXfrm>
        <a:off x="3460479" y="431429"/>
        <a:ext cx="3126338" cy="522997"/>
      </dsp:txXfrm>
    </dsp:sp>
    <dsp:sp modelId="{084DA3F2-CF72-4126-AD66-2D70FF80C4A1}">
      <dsp:nvSpPr>
        <dsp:cNvPr id="0" name=""/>
        <dsp:cNvSpPr/>
      </dsp:nvSpPr>
      <dsp:spPr>
        <a:xfrm>
          <a:off x="3448642" y="1038695"/>
          <a:ext cx="3182924" cy="579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Грамотность в воспитании детей</a:t>
          </a:r>
        </a:p>
      </dsp:txBody>
      <dsp:txXfrm>
        <a:off x="3476935" y="1066988"/>
        <a:ext cx="3126338" cy="522997"/>
      </dsp:txXfrm>
    </dsp:sp>
    <dsp:sp modelId="{D190009C-A57B-456E-8C0F-270A9A419EA7}">
      <dsp:nvSpPr>
        <dsp:cNvPr id="0" name=""/>
        <dsp:cNvSpPr/>
      </dsp:nvSpPr>
      <dsp:spPr>
        <a:xfrm>
          <a:off x="3456886" y="1682490"/>
          <a:ext cx="3182924" cy="579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Налаживание внутрисемейных отношений</a:t>
          </a:r>
        </a:p>
      </dsp:txBody>
      <dsp:txXfrm>
        <a:off x="3485179" y="1710783"/>
        <a:ext cx="3126338" cy="522997"/>
      </dsp:txXfrm>
    </dsp:sp>
    <dsp:sp modelId="{095434A0-CE7A-42D6-9120-5D101652930D}">
      <dsp:nvSpPr>
        <dsp:cNvPr id="0" name=""/>
        <dsp:cNvSpPr/>
      </dsp:nvSpPr>
      <dsp:spPr>
        <a:xfrm>
          <a:off x="3448642" y="2960430"/>
          <a:ext cx="3182924" cy="579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Финансовая грамотность</a:t>
          </a:r>
        </a:p>
      </dsp:txBody>
      <dsp:txXfrm>
        <a:off x="3476935" y="2988723"/>
        <a:ext cx="3126338" cy="522997"/>
      </dsp:txXfrm>
    </dsp:sp>
    <dsp:sp modelId="{ECAA9666-4895-4963-BCE2-A694145558BD}">
      <dsp:nvSpPr>
        <dsp:cNvPr id="0" name=""/>
        <dsp:cNvSpPr/>
      </dsp:nvSpPr>
      <dsp:spPr>
        <a:xfrm>
          <a:off x="3481585" y="3604225"/>
          <a:ext cx="3182924" cy="579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Социализация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3509878" y="3632518"/>
        <a:ext cx="3126338" cy="522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92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8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5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9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5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9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97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568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74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03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08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3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0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09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07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57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88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9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1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88826" cy="6866467"/>
            <a:chOff x="0" y="-8467"/>
            <a:chExt cx="12188826" cy="6866467"/>
          </a:xfrm>
        </p:grpSpPr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8178326" y="3589867"/>
              <a:ext cx="4010500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AAC830-C59C-4F39-B571-D24F81BF2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51752" r="336" b="5317"/>
          <a:stretch/>
        </p:blipFill>
        <p:spPr>
          <a:xfrm>
            <a:off x="448733" y="6071976"/>
            <a:ext cx="7729592" cy="786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D09FB0-5165-475C-9A67-DBBF170A50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8" y="146082"/>
            <a:ext cx="630213" cy="63571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7856E8-16C8-46B1-85BA-25D953F71D25}"/>
              </a:ext>
            </a:extLst>
          </p:cNvPr>
          <p:cNvSpPr/>
          <p:nvPr userDrawn="1"/>
        </p:nvSpPr>
        <p:spPr>
          <a:xfrm>
            <a:off x="1067559" y="278982"/>
            <a:ext cx="9933721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форум </a:t>
            </a:r>
            <a:r>
              <a:rPr lang="ru-RU" sz="1200" spc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– ради детей! Доступная и качественная помощь»</a:t>
            </a:r>
            <a:endParaRPr lang="ru-RU" sz="1800" spc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40941AF-CBB8-4211-A188-DAA82267DF45}"/>
              </a:ext>
            </a:extLst>
          </p:cNvPr>
          <p:cNvCxnSpPr/>
          <p:nvPr userDrawn="1"/>
        </p:nvCxnSpPr>
        <p:spPr>
          <a:xfrm>
            <a:off x="224366" y="905854"/>
            <a:ext cx="10586064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B78D98-A84C-4925-8DEF-E9F549BBA730}"/>
              </a:ext>
            </a:extLst>
          </p:cNvPr>
          <p:cNvSpPr txBox="1"/>
          <p:nvPr userDrawn="1"/>
        </p:nvSpPr>
        <p:spPr>
          <a:xfrm>
            <a:off x="9404636" y="6454677"/>
            <a:ext cx="149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1200" spc="3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Калуга, 2022</a:t>
            </a:r>
          </a:p>
        </p:txBody>
      </p:sp>
    </p:spTree>
    <p:extLst>
      <p:ext uri="{BB962C8B-B14F-4D97-AF65-F5344CB8AC3E}">
        <p14:creationId xmlns:p14="http://schemas.microsoft.com/office/powerpoint/2010/main" val="7762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F6332EF4-A9D7-4905-BCFC-CFE04DCDB5CD}"/>
              </a:ext>
            </a:extLst>
          </p:cNvPr>
          <p:cNvGrpSpPr/>
          <p:nvPr userDrawn="1"/>
        </p:nvGrpSpPr>
        <p:grpSpPr>
          <a:xfrm>
            <a:off x="0" y="-8467"/>
            <a:ext cx="12188826" cy="6866467"/>
            <a:chOff x="0" y="-8467"/>
            <a:chExt cx="12188826" cy="68664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82F67C-137D-49B0-80CC-0A49EFDE402D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F043E27-8BBF-4E5D-B5AB-E1D07C34B47E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1" name="Isosceles Triangle 27">
              <a:extLst>
                <a:ext uri="{FF2B5EF4-FFF2-40B4-BE49-F238E27FC236}">
                  <a16:creationId xmlns:a16="http://schemas.microsoft.com/office/drawing/2014/main" id="{25195B73-051E-4BC1-94F4-34054F0E63C5}"/>
                </a:ext>
              </a:extLst>
            </p:cNvPr>
            <p:cNvSpPr/>
            <p:nvPr/>
          </p:nvSpPr>
          <p:spPr>
            <a:xfrm>
              <a:off x="8178326" y="3589867"/>
              <a:ext cx="4010500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2" name="Isosceles Triangle 28">
              <a:extLst>
                <a:ext uri="{FF2B5EF4-FFF2-40B4-BE49-F238E27FC236}">
                  <a16:creationId xmlns:a16="http://schemas.microsoft.com/office/drawing/2014/main" id="{A38CD1DE-EF37-4B4F-8CCF-A5D7E993D1E6}"/>
                </a:ext>
              </a:extLst>
            </p:cNvPr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0C53227-036E-409F-B403-CAA9C57515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51752" r="336" b="5317"/>
          <a:stretch/>
        </p:blipFill>
        <p:spPr>
          <a:xfrm>
            <a:off x="448733" y="6071976"/>
            <a:ext cx="7729592" cy="7860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986262-3820-48B3-9F10-A83FA3E73BC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8" y="146082"/>
            <a:ext cx="630213" cy="635712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BADC3C-9DD9-4749-A8F6-DB3C777587F6}"/>
              </a:ext>
            </a:extLst>
          </p:cNvPr>
          <p:cNvSpPr/>
          <p:nvPr userDrawn="1"/>
        </p:nvSpPr>
        <p:spPr>
          <a:xfrm>
            <a:off x="1067559" y="278982"/>
            <a:ext cx="9933721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форум </a:t>
            </a:r>
            <a:r>
              <a:rPr lang="ru-RU" sz="1200" spc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– ради детей! Доступная и качественная помощь»</a:t>
            </a:r>
            <a:endParaRPr lang="ru-RU" sz="1800" spc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11FB493-031C-47CB-9834-F248C47BC8F9}"/>
              </a:ext>
            </a:extLst>
          </p:cNvPr>
          <p:cNvCxnSpPr/>
          <p:nvPr userDrawn="1"/>
        </p:nvCxnSpPr>
        <p:spPr>
          <a:xfrm>
            <a:off x="224366" y="905854"/>
            <a:ext cx="10586064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233B73B-DF78-455E-8057-E09579A8C617}"/>
              </a:ext>
            </a:extLst>
          </p:cNvPr>
          <p:cNvSpPr txBox="1"/>
          <p:nvPr userDrawn="1"/>
        </p:nvSpPr>
        <p:spPr>
          <a:xfrm>
            <a:off x="9404636" y="6454677"/>
            <a:ext cx="149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1200" spc="3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Калуга, 2022</a:t>
            </a:r>
          </a:p>
        </p:txBody>
      </p:sp>
    </p:spTree>
    <p:extLst>
      <p:ext uri="{BB962C8B-B14F-4D97-AF65-F5344CB8AC3E}">
        <p14:creationId xmlns:p14="http://schemas.microsoft.com/office/powerpoint/2010/main" val="239783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mail.yandex.ru/?uid=79298695#compose?to=%3Cgbukobereginya%40adm.kaluga.ru%3E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524F-49DE-4802-9682-6A8493711CBA}"/>
              </a:ext>
            </a:extLst>
          </p:cNvPr>
          <p:cNvSpPr txBox="1">
            <a:spLocks/>
          </p:cNvSpPr>
          <p:nvPr/>
        </p:nvSpPr>
        <p:spPr>
          <a:xfrm>
            <a:off x="524194" y="106532"/>
            <a:ext cx="9463185" cy="4003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Государственное бюджетное учреждение Калужской области «Центр социальной помощи семье и детям «Берегиня»</a:t>
            </a:r>
          </a:p>
          <a:p>
            <a:pPr algn="ct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A3502B-2701-4188-BAEE-3188E77F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4" y="3259215"/>
            <a:ext cx="4264241" cy="3198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19F050-FFC9-4DAC-A957-E3BA29C86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38" y="3258105"/>
            <a:ext cx="4264241" cy="3198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540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3EA27-67D9-433E-9AB8-280BA92067FB}"/>
              </a:ext>
            </a:extLst>
          </p:cNvPr>
          <p:cNvSpPr txBox="1">
            <a:spLocks/>
          </p:cNvSpPr>
          <p:nvPr/>
        </p:nvSpPr>
        <p:spPr>
          <a:xfrm>
            <a:off x="1556224" y="338831"/>
            <a:ext cx="8596668" cy="77531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Показатели работы: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C332DDC-B95C-4649-9716-13CD47ABF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539491"/>
              </p:ext>
            </p:extLst>
          </p:nvPr>
        </p:nvGraphicFramePr>
        <p:xfrm>
          <a:off x="1393621" y="1571349"/>
          <a:ext cx="7631806" cy="489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25CB54-04F3-4868-925B-298A143E1716}"/>
              </a:ext>
            </a:extLst>
          </p:cNvPr>
          <p:cNvSpPr txBox="1"/>
          <p:nvPr/>
        </p:nvSpPr>
        <p:spPr>
          <a:xfrm>
            <a:off x="3926874" y="3124940"/>
            <a:ext cx="800219" cy="26189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dirty="0"/>
              <a:t>Родитель</a:t>
            </a:r>
          </a:p>
        </p:txBody>
      </p:sp>
    </p:spTree>
    <p:extLst>
      <p:ext uri="{BB962C8B-B14F-4D97-AF65-F5344CB8AC3E}">
        <p14:creationId xmlns:p14="http://schemas.microsoft.com/office/powerpoint/2010/main" val="413887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00203-A852-47AF-990A-2C519A4CD892}"/>
              </a:ext>
            </a:extLst>
          </p:cNvPr>
          <p:cNvSpPr txBox="1">
            <a:spLocks/>
          </p:cNvSpPr>
          <p:nvPr/>
        </p:nvSpPr>
        <p:spPr>
          <a:xfrm>
            <a:off x="588557" y="1088994"/>
            <a:ext cx="8596668" cy="1320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Положительная динамика:</a:t>
            </a:r>
            <a:br>
              <a:rPr lang="ru-RU" dirty="0"/>
            </a:br>
            <a:r>
              <a:rPr lang="ru-RU" dirty="0"/>
              <a:t>Из кризисной ситуации вышли 173 семьи</a:t>
            </a: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B3207B5E-A015-430B-80CF-B05EDCCB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79" y="2461581"/>
            <a:ext cx="2480568" cy="3307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852E5-7002-46BD-8BC9-BC00B851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12" y="2461581"/>
            <a:ext cx="4548327" cy="3411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128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096F7-AFFD-48F3-8176-0F7DFC03989A}"/>
              </a:ext>
            </a:extLst>
          </p:cNvPr>
          <p:cNvSpPr txBox="1"/>
          <p:nvPr/>
        </p:nvSpPr>
        <p:spPr>
          <a:xfrm>
            <a:off x="1064511" y="1013564"/>
            <a:ext cx="58785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Наши контакты: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59230-3C89-4EDF-A19C-D4C6FE7A9923}"/>
              </a:ext>
            </a:extLst>
          </p:cNvPr>
          <p:cNvSpPr txBox="1"/>
          <p:nvPr/>
        </p:nvSpPr>
        <p:spPr>
          <a:xfrm>
            <a:off x="2871747" y="4048216"/>
            <a:ext cx="8446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vk.com/vetma2010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ok.ru/vetma2010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t.me/vetma2010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62EC7-92FA-4DDF-BA09-7A3FC35D1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44" y="4100225"/>
            <a:ext cx="654480" cy="3272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B61975-83E4-4708-AB7F-B4EFA5644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65" y="4871359"/>
            <a:ext cx="385038" cy="3850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D00871-EE4C-448D-94DF-C8CDD0F46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70" y="5596720"/>
            <a:ext cx="587227" cy="587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CFD59-3F89-436D-929A-B96FD57BC4D4}"/>
              </a:ext>
            </a:extLst>
          </p:cNvPr>
          <p:cNvSpPr txBox="1"/>
          <p:nvPr/>
        </p:nvSpPr>
        <p:spPr>
          <a:xfrm>
            <a:off x="1064511" y="2334206"/>
            <a:ext cx="4794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Тел.: 8 (48457)2-55-19</a:t>
            </a:r>
          </a:p>
          <a:p>
            <a:endParaRPr lang="ru-RU" sz="2000" dirty="0"/>
          </a:p>
          <a:p>
            <a:r>
              <a:rPr lang="en-US" sz="2000" dirty="0"/>
              <a:t>E-mail</a:t>
            </a:r>
            <a:r>
              <a:rPr lang="ru-RU" sz="2000" dirty="0"/>
              <a:t>: </a:t>
            </a:r>
            <a:r>
              <a:rPr lang="en-US" sz="2000" b="0" i="0" u="none" strike="noStrike" dirty="0">
                <a:solidFill>
                  <a:srgbClr val="666699"/>
                </a:solidFill>
                <a:effectLst/>
                <a:latin typeface="Arial" panose="020B0604020202020204" pitchFamily="34" charset="0"/>
                <a:hlinkClick r:id="rId5"/>
              </a:rPr>
              <a:t>gbukobereginya@adm.kaluga.ru</a:t>
            </a:r>
            <a:endParaRPr lang="ru-RU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2CED28-D996-4095-834B-353C04C30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96" y="3966704"/>
            <a:ext cx="608206" cy="6082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69D540-F2F6-435F-8369-09A7E1DA9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95" y="4770888"/>
            <a:ext cx="585980" cy="5859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C0D946-D9A5-4836-8B36-6B726E7F2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61" y="5552847"/>
            <a:ext cx="585980" cy="5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9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3E430-2034-4351-9A3C-DB262DBFCD3B}"/>
              </a:ext>
            </a:extLst>
          </p:cNvPr>
          <p:cNvSpPr txBox="1">
            <a:spLocks/>
          </p:cNvSpPr>
          <p:nvPr/>
        </p:nvSpPr>
        <p:spPr>
          <a:xfrm>
            <a:off x="-334721" y="955829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53D272-D87C-4462-AF4E-7E113AAC41AC}"/>
              </a:ext>
            </a:extLst>
          </p:cNvPr>
          <p:cNvSpPr txBox="1">
            <a:spLocks/>
          </p:cNvSpPr>
          <p:nvPr/>
        </p:nvSpPr>
        <p:spPr>
          <a:xfrm>
            <a:off x="908155" y="778275"/>
            <a:ext cx="8596668" cy="45039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</a:rPr>
              <a:t>Центр «Берегиня» расположен в живописном уголке Калужской области, по адресу деревня </a:t>
            </a:r>
            <a:r>
              <a:rPr lang="ru-RU" sz="3200" dirty="0" err="1">
                <a:solidFill>
                  <a:schemeClr val="tx1"/>
                </a:solidFill>
              </a:rPr>
              <a:t>Ветьмица</a:t>
            </a:r>
            <a:r>
              <a:rPr lang="ru-RU" sz="3200" dirty="0">
                <a:solidFill>
                  <a:schemeClr val="tx1"/>
                </a:solidFill>
              </a:rPr>
              <a:t>, д.90.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Специалисты помогают выйти из трудной жизненной ситуации беременным женщинам и женщинам с детьми. 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Учреждение функционирует с 2011 года. За это время помощь получили более 600 женщин в условиях стационара.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741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003D9D-39EC-49ED-BB91-C695599D7977}"/>
              </a:ext>
            </a:extLst>
          </p:cNvPr>
          <p:cNvSpPr txBox="1"/>
          <p:nvPr/>
        </p:nvSpPr>
        <p:spPr>
          <a:xfrm>
            <a:off x="315156" y="311587"/>
            <a:ext cx="978763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оциальная реабилитация семьи и детей,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находящихся в трудной жизненной ситуации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социально опасном положении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программе </a:t>
            </a:r>
          </a:p>
          <a:p>
            <a:pPr algn="ctr"/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«Сохраним ребенка в семье, сохраним семью для ребенка».</a:t>
            </a:r>
            <a:endParaRPr lang="ru-R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6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C4852-7B92-49EE-9C62-EC9E0C16FF65}"/>
              </a:ext>
            </a:extLst>
          </p:cNvPr>
          <p:cNvSpPr txBox="1">
            <a:spLocks/>
          </p:cNvSpPr>
          <p:nvPr/>
        </p:nvSpPr>
        <p:spPr>
          <a:xfrm>
            <a:off x="710048" y="949171"/>
            <a:ext cx="2651791" cy="10416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Цель</a:t>
            </a:r>
            <a:r>
              <a:rPr lang="ru-RU" sz="32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8823B-BA4A-4EDC-BF09-B52D914D7016}"/>
              </a:ext>
            </a:extLst>
          </p:cNvPr>
          <p:cNvSpPr txBox="1">
            <a:spLocks/>
          </p:cNvSpPr>
          <p:nvPr/>
        </p:nvSpPr>
        <p:spPr>
          <a:xfrm>
            <a:off x="577049" y="1615737"/>
            <a:ext cx="9579007" cy="17133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800" dirty="0"/>
              <a:t>Содействие в преодолении трудной жизненной ситуации беременным женщинам и матерям с детьми, оказавшимся в трудной жизненной ситуации и социально опасном положении.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CDB3176-C4BE-4753-9779-6744254E3D2D}"/>
              </a:ext>
            </a:extLst>
          </p:cNvPr>
          <p:cNvSpPr txBox="1">
            <a:spLocks/>
          </p:cNvSpPr>
          <p:nvPr/>
        </p:nvSpPr>
        <p:spPr>
          <a:xfrm>
            <a:off x="482026" y="3265503"/>
            <a:ext cx="10881391" cy="31708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Задачи:</a:t>
            </a:r>
          </a:p>
          <a:p>
            <a:pPr marL="45720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800" dirty="0">
                <a:solidFill>
                  <a:schemeClr val="tx1"/>
                </a:solidFill>
              </a:rPr>
              <a:t>Организация комплексного сопровождения и социальной поддержки в разных формах семей с детьми, находящихся в трудной жизненной ситуации и социально опасном положении, в том числе из отдаленных сельских поселений, направленного на повышение родительской компетенции </a:t>
            </a:r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53357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10023-F48D-47F7-8D67-FAD6B772BED9}"/>
              </a:ext>
            </a:extLst>
          </p:cNvPr>
          <p:cNvSpPr txBox="1">
            <a:spLocks/>
          </p:cNvSpPr>
          <p:nvPr/>
        </p:nvSpPr>
        <p:spPr>
          <a:xfrm>
            <a:off x="499781" y="1204404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/>
              <a:t>Программа по выходу из трудной жизненной ситуации семьям с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53F28-9056-4640-B43A-B4825AA5E51D}"/>
              </a:ext>
            </a:extLst>
          </p:cNvPr>
          <p:cNvSpPr txBox="1">
            <a:spLocks/>
          </p:cNvSpPr>
          <p:nvPr/>
        </p:nvSpPr>
        <p:spPr>
          <a:xfrm>
            <a:off x="632946" y="2817537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Проживание в учреждении</a:t>
            </a:r>
          </a:p>
          <a:p>
            <a:r>
              <a:rPr lang="ru-RU" sz="2000" dirty="0"/>
              <a:t>Консультационная помощь социального педагога, психолога, медицинского работника </a:t>
            </a:r>
          </a:p>
          <a:p>
            <a:r>
              <a:rPr lang="ru-RU" sz="2000" dirty="0"/>
              <a:t>Материально-вещевая помощь</a:t>
            </a:r>
          </a:p>
          <a:p>
            <a:r>
              <a:rPr lang="ru-RU" sz="2000" dirty="0"/>
              <a:t>Работа по индивидуальной программе по выходу семьи из ТЖС и СОП </a:t>
            </a:r>
          </a:p>
          <a:p>
            <a:r>
              <a:rPr lang="ru-RU" sz="2000" dirty="0"/>
              <a:t>Социальное сопровождение после выхода из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370042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5084B-0BDD-451C-9A96-F93DC2C7BACB}"/>
              </a:ext>
            </a:extLst>
          </p:cNvPr>
          <p:cNvSpPr txBox="1"/>
          <p:nvPr/>
        </p:nvSpPr>
        <p:spPr>
          <a:xfrm>
            <a:off x="1560945" y="340221"/>
            <a:ext cx="669125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Используемые технологии: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Диагностическая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Профилактическая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Коррекционная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00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524F-49DE-4802-9682-6A8493711CBA}"/>
              </a:ext>
            </a:extLst>
          </p:cNvPr>
          <p:cNvSpPr txBox="1">
            <a:spLocks/>
          </p:cNvSpPr>
          <p:nvPr/>
        </p:nvSpPr>
        <p:spPr>
          <a:xfrm>
            <a:off x="524194" y="106533"/>
            <a:ext cx="9463185" cy="940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  <a:ea typeface="Batang" pitchFamily="18" charset="-127"/>
              </a:rPr>
              <a:t>Кабинет специалиста кризисного отделения помощи женщинам, оказавшимся в трудной жизненной ситуации</a:t>
            </a:r>
          </a:p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социальный педагог Романова Татьяна Викторовна</a:t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450436-7D0D-4DFA-ACCA-4849BD79C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04" y="3176876"/>
            <a:ext cx="2505075" cy="3209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23D2A7-3C88-4D31-BDE8-C78364D2B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0" y="1737044"/>
            <a:ext cx="4152900" cy="3213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Пользователь\Downloads\8f154576-109d-4b74-b1cd-625b21f61554.JPG">
            <a:extLst>
              <a:ext uri="{FF2B5EF4-FFF2-40B4-BE49-F238E27FC236}">
                <a16:creationId xmlns:a16="http://schemas.microsoft.com/office/drawing/2014/main" id="{B4C82F8E-3262-4D7F-84B8-469EA24A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54" y="2410783"/>
            <a:ext cx="3614023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544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36A4D-B738-433C-B6E8-8D20EB251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01336"/>
            <a:ext cx="4918364" cy="3688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EB411-838B-4DCD-AE19-47AB96FAD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68" y="633846"/>
            <a:ext cx="4029941" cy="5373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477444-1FA2-4C45-BA60-74E55CB1F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4" y="4295059"/>
            <a:ext cx="2701638" cy="2026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182ACD-0317-4FB6-96E8-1911893EA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43" y="4295059"/>
            <a:ext cx="2757055" cy="2067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16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EB404D8-9E76-41AE-8CD8-E6B5700C9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890250"/>
              </p:ext>
            </p:extLst>
          </p:nvPr>
        </p:nvGraphicFramePr>
        <p:xfrm>
          <a:off x="754601" y="1003176"/>
          <a:ext cx="8682361" cy="545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Ребенок с воздушным шаром со сплошной заливкой">
            <a:extLst>
              <a:ext uri="{FF2B5EF4-FFF2-40B4-BE49-F238E27FC236}">
                <a16:creationId xmlns:a16="http://schemas.microsoft.com/office/drawing/2014/main" id="{8815FD92-B268-421E-9442-7FE39669D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1228" y="3140476"/>
            <a:ext cx="914400" cy="914400"/>
          </a:xfrm>
          <a:prstGeom prst="rect">
            <a:avLst/>
          </a:prstGeom>
        </p:spPr>
      </p:pic>
      <p:pic>
        <p:nvPicPr>
          <p:cNvPr id="11" name="Рисунок 10" descr="Женщина со сплошной заливкой">
            <a:extLst>
              <a:ext uri="{FF2B5EF4-FFF2-40B4-BE49-F238E27FC236}">
                <a16:creationId xmlns:a16="http://schemas.microsoft.com/office/drawing/2014/main" id="{40455FD2-92F6-4B5A-83B3-B99DA76476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1746" y="314047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A2825-8D7F-4755-A603-B6C6CB22DF23}"/>
              </a:ext>
            </a:extLst>
          </p:cNvPr>
          <p:cNvSpPr txBox="1"/>
          <p:nvPr/>
        </p:nvSpPr>
        <p:spPr>
          <a:xfrm>
            <a:off x="1381676" y="183114"/>
            <a:ext cx="71433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Межведомственное взаимодействие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5998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4955</TotalTime>
  <Words>322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Wingdings 3</vt:lpstr>
      <vt:lpstr>Аспект</vt:lpstr>
      <vt:lpstr>1_Аспект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Admin</cp:lastModifiedBy>
  <cp:revision>49</cp:revision>
  <cp:lastPrinted>2022-08-22T12:23:15Z</cp:lastPrinted>
  <dcterms:created xsi:type="dcterms:W3CDTF">2022-07-07T06:14:53Z</dcterms:created>
  <dcterms:modified xsi:type="dcterms:W3CDTF">2023-04-20T09:35:01Z</dcterms:modified>
</cp:coreProperties>
</file>