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6" r:id="rId4"/>
    <p:sldId id="277" r:id="rId5"/>
    <p:sldId id="256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8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FD39-6487-447E-BEBF-C56AF4BCF7C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6096-AB37-4023-806D-ACCE4256F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9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WORK\КГКОУ ШИ №4\презентации\кафе комсомольск\для слайдов\презентация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986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_WORK\КГКОУ ШИ №4\презентации\кафе комсомольск\для слайдов\презентация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" y="9929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_WORK\КГКОУ ШИ №4\презентации\кафе комсомольск\для слайдов\презентация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663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_WORK\КГКОУ ШИ №4\презентации\кафе комсомольск\для слайдов\презентация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-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_WORK\КГКОУ ШИ №4\презентации\кафе комсомольск\для слайдов\презентация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WORK\КГКОУ ШИ №4\презентации\кафе комсомольск\для слайдов\презентация 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_WORK\КГКОУ ШИ №4\презентации\кафе комсомольск\для слайдов\презентация 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_WORK\КГКОУ ШИ №4\презентации\кафе комсомольск\для слайдов\презентация 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_WORK\КГКОУ ШИ №4\презентации\кафе комсомольск\для слайдов\презентация 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_WORK\КГКОУ ШИ №4\презентации\кафе комсомольск\для слайдов\презентация 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_WORK\КГКОУ ШИ №4\=фотогорафии с мероприятий\бирфест\КГКОУ ШИ 4 (@hb_sint4) _ Твиттер_files\oBrGresh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828303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WORK\КГКОУ ШИ №4\презентации\кафе комсомольск\для слайдов\презентация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WORK\КГКОУ ШИ №4\презентации\кафе комсомольск\для слайдов\презентация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_WORK\КГКОУ ШИ №4\презентации\кафе комсомольск\для слайдов\презентация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WORK\КГКОУ ШИ №4\презентации\кафе комсомольск\для слайдов\презентация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986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WORK\КГКОУ ШИ №4\презентации\кафе комсомольск\для слайдов\презентация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WORK\КГКОУ ШИ №4\презентации\кафе комсомольск\для слайдов\презентация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КГКОУ ШИ №4\презентации\кафе комсомольск\для слайдов\презентация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WORK\КГКОУ ШИ №4\презентации\кафе комсомольск\для слайдов\презентация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Произвольный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Aramat</dc:creator>
  <cp:lastModifiedBy>v89098981398@outlook.com</cp:lastModifiedBy>
  <cp:revision>16</cp:revision>
  <dcterms:created xsi:type="dcterms:W3CDTF">2018-11-16T01:35:26Z</dcterms:created>
  <dcterms:modified xsi:type="dcterms:W3CDTF">2018-11-19T09:52:00Z</dcterms:modified>
</cp:coreProperties>
</file>