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9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7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45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8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4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75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8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3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5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50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81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53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7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1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17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01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39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78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20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76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69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22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84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06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26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81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3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237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74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95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24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88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32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10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18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248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003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23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3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623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6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66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51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9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51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0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7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0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2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7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82790"/>
            <a:ext cx="2411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«Посчитай»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5" y="770033"/>
            <a:ext cx="8225354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Андрей\Desktop\Конкурс программы ОВЗ\презентации познавательное\картинки с-ш без фона\зеленая шап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4659" y="5421222"/>
            <a:ext cx="1247800" cy="8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Андрей\Desktop\Конкурс программы ОВЗ\презентации познавательное\картинки с-ш без фона\лиса проз 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057442"/>
            <a:ext cx="1982787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Андрей\Desktop\Конкурс программы ОВЗ\презентации познавательное\картинки с-ш без фона\мишка на прозрачном фон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83261"/>
            <a:ext cx="1932384" cy="31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ндрей\Desktop\Конкурс программы ОВЗ\презентации познавательное\картинки с-ш без фона\синий ша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3" t="-6543" r="24097" b="28798"/>
          <a:stretch/>
        </p:blipFill>
        <p:spPr bwMode="auto">
          <a:xfrm>
            <a:off x="1691680" y="3137626"/>
            <a:ext cx="2016224" cy="22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9712" y="1556792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4860032" y="3483034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8083" y="1632668"/>
            <a:ext cx="2043130" cy="14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4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Конкурс программы ОВЗ\презентации познавательное\картинки с-ш без фона\зеленая ш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2856"/>
            <a:ext cx="30480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72643" y="1087242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23728" y="331158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2503" y="331158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2643" y="2804027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96000" y="788521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964696" y="2599410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4696" y="4509120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81361" y="4941168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47864" y="4941168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1921" y="3861048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EEECE1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7200" b="1" dirty="0">
              <a:solidFill>
                <a:srgbClr val="EEECE1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дрей\Desktop\Конкурс программы ОВЗ\презентации познавательное\картинки с-ш без фона\расный шар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25" y="2686472"/>
            <a:ext cx="550447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802" y="1387259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8528" y="1377652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9988" y="1387259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328" y="3022104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9454" y="4689815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6215" y="4689815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688682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653136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4653136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2649" y="2924944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2643" y="1087242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23728" y="331158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2503" y="331158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2643" y="2804027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96000" y="788521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964696" y="2599410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4696" y="4509120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81361" y="4941168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347864" y="4941168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1921" y="3861048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:\Users\Андрей\Desktop\Конкурс программы ОВЗ\презентации познавательное\картинки с-ш без фона\фиолетовый с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908" y="2034085"/>
            <a:ext cx="23780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964" y="1124744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8836" y="858001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089567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836" y="2780928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9454" y="4689815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6215" y="4689815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688682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653136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4653136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2636912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 descr="C:\Users\Андрей\Desktop\Конкурс программы ОВЗ\презентации познавательное\картинки с-ш без фона\синий шар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3" t="-6543" r="24097" b="28798"/>
          <a:stretch/>
        </p:blipFill>
        <p:spPr bwMode="auto">
          <a:xfrm flipH="1">
            <a:off x="3004247" y="2132856"/>
            <a:ext cx="28803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Андрей\Desktop\Конкурс программы ОВЗ\презентации познавательное\картинки с-ш без фона\лиса проз 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057442"/>
            <a:ext cx="1982787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Андрей\Desktop\Конкурс программы ОВЗ\презентации познавательное\картинки с-ш без фона\мишка на прозрачном фон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83261"/>
            <a:ext cx="1932384" cy="31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3097" y="2060848"/>
            <a:ext cx="2043130" cy="14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818458" y="3647196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7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55776" y="3623201"/>
            <a:ext cx="162927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71" y="2060847"/>
            <a:ext cx="2041444" cy="14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0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Андрей\Desktop\Конкурс программы ОВЗ\презентации познавательное\картинки с-ш без фона\лиса проз 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057442"/>
            <a:ext cx="1982787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Андрей\Desktop\Конкурс программы ОВЗ\презентации познавательное\картинки с-ш без фона\мишка на прозрачном фон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83261"/>
            <a:ext cx="1932384" cy="31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ндрей\Desktop\Конкурс программы ОВЗ\презентации познавательное\картинки с-ш без фона\фиолетовый сту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99" y="3072040"/>
            <a:ext cx="172903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3076415"/>
            <a:ext cx="165350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1835696" y="1412776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64088" y="1412776"/>
            <a:ext cx="1629278" cy="15121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1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Андрей\Desktop\Конкурс программы ОВЗ\презентации познавательное\картинки с-ш без фона\лиса проз 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057442"/>
            <a:ext cx="1982787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Андрей\Desktop\Конкурс программы ОВЗ\презентации познавательное\картинки с-ш без фона\мишка на прозрачном фон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83261"/>
            <a:ext cx="1932384" cy="31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дрей\Desktop\Конкурс программы ОВЗ\презентации познавательное\картинки с-ш без фона\синий ша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3" t="-6543" r="24097" b="28798"/>
          <a:stretch/>
        </p:blipFill>
        <p:spPr bwMode="auto">
          <a:xfrm flipH="1">
            <a:off x="5292080" y="3137626"/>
            <a:ext cx="1999801" cy="22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дрей\Desktop\Конкурс программы ОВЗ\презентации познавательное\картинки с-ш без фона\синий ша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3" t="-6543" r="24097" b="28798"/>
          <a:stretch/>
        </p:blipFill>
        <p:spPr bwMode="auto">
          <a:xfrm>
            <a:off x="1691680" y="3137626"/>
            <a:ext cx="2016224" cy="22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07704" y="1736812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916" y="1736812"/>
            <a:ext cx="1152128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447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Андрей\Desktop\Конкурс программы ОВЗ\презентации познавательное\картинки с-ш без фона\лиса проз 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057442"/>
            <a:ext cx="1982787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Андрей\Desktop\Конкурс программы ОВЗ\презентации познавательное\картинки с-ш без фона\мишка на прозрачном фон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83261"/>
            <a:ext cx="1932384" cy="31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0754"/>
            <a:ext cx="2608709" cy="97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12" y="3570754"/>
            <a:ext cx="2608709" cy="97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49" y="1693771"/>
            <a:ext cx="163988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77991" y="1988840"/>
            <a:ext cx="1152128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Хорошевский</dc:creator>
  <cp:lastModifiedBy>Андрей Хорошевский</cp:lastModifiedBy>
  <cp:revision>8</cp:revision>
  <dcterms:created xsi:type="dcterms:W3CDTF">2017-11-07T13:37:09Z</dcterms:created>
  <dcterms:modified xsi:type="dcterms:W3CDTF">2017-11-07T20:56:11Z</dcterms:modified>
</cp:coreProperties>
</file>