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59" r:id="rId6"/>
    <p:sldId id="260" r:id="rId7"/>
    <p:sldId id="264" r:id="rId8"/>
    <p:sldId id="266" r:id="rId9"/>
    <p:sldId id="261" r:id="rId10"/>
    <p:sldId id="267" r:id="rId11"/>
    <p:sldId id="263" r:id="rId12"/>
    <p:sldId id="262" r:id="rId13"/>
    <p:sldId id="272" r:id="rId14"/>
    <p:sldId id="273" r:id="rId15"/>
    <p:sldId id="274" r:id="rId16"/>
    <p:sldId id="275" r:id="rId17"/>
    <p:sldId id="276" r:id="rId18"/>
    <p:sldId id="270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69" autoAdjust="0"/>
  </p:normalViewPr>
  <p:slideViewPr>
    <p:cSldViewPr snapToGrid="0">
      <p:cViewPr varScale="1">
        <p:scale>
          <a:sx n="106" d="100"/>
          <a:sy n="106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1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9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5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6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4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2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1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7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17A81-7D43-4263-9D84-028A6ED03AE2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80A1-01A6-4961-9CC1-D88445045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1.culture.ru/c/646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2" y="1933035"/>
            <a:ext cx="10606357" cy="49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0832" y="139415"/>
            <a:ext cx="9348158" cy="947977"/>
          </a:xfrm>
        </p:spPr>
        <p:txBody>
          <a:bodyPr/>
          <a:lstStyle/>
          <a:p>
            <a:r>
              <a:rPr lang="ru-RU" b="1" dirty="0" smtClean="0"/>
              <a:t>Проект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6656" y="613403"/>
            <a:ext cx="9253268" cy="3420374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/>
          </a:p>
          <a:p>
            <a:r>
              <a:rPr lang="ru-RU" b="1" dirty="0" smtClean="0"/>
              <a:t>«Дети с </a:t>
            </a:r>
            <a:r>
              <a:rPr lang="ru-RU" b="1" dirty="0" smtClean="0"/>
              <a:t>аутизмом </a:t>
            </a:r>
            <a:r>
              <a:rPr lang="ru-RU" b="1" dirty="0" smtClean="0"/>
              <a:t>рядом с нами»</a:t>
            </a:r>
            <a:endParaRPr lang="ru-RU" dirty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команда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177»: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Чистякова Людмила Николаевна, учитель-дефектолог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Дудко Марина Владимировна,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Бармина Наталья Владимировна, учитель-дефектолог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Кузьмичева Екатерина Станиславовна, учитель-логопед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Александровна,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59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25" y="703710"/>
            <a:ext cx="7332899" cy="5488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208">
            <a:off x="10256884" y="4505348"/>
            <a:ext cx="1170665" cy="1124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0064">
            <a:off x="136543" y="2527023"/>
            <a:ext cx="1170665" cy="1124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208">
            <a:off x="10903426" y="2708423"/>
            <a:ext cx="1170665" cy="1124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8039">
            <a:off x="10249944" y="866023"/>
            <a:ext cx="1170665" cy="1124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208">
            <a:off x="558851" y="637839"/>
            <a:ext cx="1170665" cy="1124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1101">
            <a:off x="738331" y="4436032"/>
            <a:ext cx="1145788" cy="11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047" y="2691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«Веселые старты»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5223" y="1886767"/>
            <a:ext cx="5801784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3465" y="1965764"/>
            <a:ext cx="5591127" cy="419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37" y="1218845"/>
            <a:ext cx="5947428" cy="62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Масленичная неделя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97" y="2506662"/>
            <a:ext cx="3908973" cy="43513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4" y="1516513"/>
            <a:ext cx="8470597" cy="476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83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93" y="3064726"/>
            <a:ext cx="5291025" cy="379327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508" y="842682"/>
            <a:ext cx="7327152" cy="549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07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01" y="4065563"/>
            <a:ext cx="4167799" cy="32508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10"/>
            <a:ext cx="8840763" cy="4972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01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42" y="1314084"/>
            <a:ext cx="9330658" cy="524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6416" cy="37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53" y="2402730"/>
            <a:ext cx="6157553" cy="4351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8599"/>
            <a:ext cx="7490265" cy="4213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98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20" y="4134936"/>
            <a:ext cx="3979415" cy="2984561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95" y="1027906"/>
            <a:ext cx="8379200" cy="471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8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55" y="-69011"/>
            <a:ext cx="8376249" cy="2950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804" y="2261183"/>
            <a:ext cx="10515600" cy="4351338"/>
          </a:xfrm>
        </p:spPr>
        <p:txBody>
          <a:bodyPr/>
          <a:lstStyle/>
          <a:p>
            <a:r>
              <a:rPr lang="ru-RU" dirty="0"/>
              <a:t>В детском саду регулярно осуществляется включение детей с ОВЗ, в том числе детей с инвалидностью, в образовательно- воспитательный процесс в соответствии с годовым планом учреждения.</a:t>
            </a:r>
          </a:p>
          <a:p>
            <a:r>
              <a:rPr lang="ru-RU" dirty="0"/>
              <a:t>В течение Масленичной недели были проведены мероприятия, в которых участвовали дети с инвалидностью и </a:t>
            </a:r>
            <a:r>
              <a:rPr lang="ru-RU" dirty="0" err="1"/>
              <a:t>нормотипичные</a:t>
            </a:r>
            <a:r>
              <a:rPr lang="ru-RU" dirty="0"/>
              <a:t> сверстники. На инклюзивном воспитательном мероприятии инсценировка русской народной сказки «Теремок» через сказку были раскрыты особенности поведения детей с аутизмом и способы реагирования на данное поведение у других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22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-592855"/>
            <a:ext cx="11129682" cy="785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8317" y="2026023"/>
            <a:ext cx="3174521" cy="4042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Трансляция данного опыта возможна в полном </a:t>
            </a:r>
            <a:r>
              <a:rPr lang="ru-RU" sz="3600" dirty="0" smtClean="0"/>
              <a:t>объеме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102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13" y="2512768"/>
            <a:ext cx="4736046" cy="49845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6000" b="1" dirty="0"/>
              <a:t>Описание проблемы, на решение которой направлен проект: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темы состоит в том, что дети с аутизмом в силу своих психофизических особенностей часто не включаются  в образовательную деятельность и оказываются в стороне от совместной деятельности со сверстниками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74" y="-86627"/>
            <a:ext cx="7980071" cy="6944627"/>
          </a:xfrm>
        </p:spPr>
      </p:pic>
      <p:sp>
        <p:nvSpPr>
          <p:cNvPr id="5" name="Овал 4"/>
          <p:cNvSpPr/>
          <p:nvPr/>
        </p:nvSpPr>
        <p:spPr>
          <a:xfrm>
            <a:off x="3493972" y="914400"/>
            <a:ext cx="5005136" cy="46297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Цель</a:t>
            </a: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аутизмом в жизнь группы и детского сада с учетом их психофизических возможностей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2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62" y="-733147"/>
            <a:ext cx="8076069" cy="73537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357" y="0"/>
            <a:ext cx="8380360" cy="805319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-67377" y="3123330"/>
            <a:ext cx="3887815" cy="349722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удовлетворение потребностей детей с аутизмом в общении со сверстниками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191097" y="2055813"/>
            <a:ext cx="3869358" cy="34594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детей с аутизмом в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общих воспитательных мероприятий вместе с другими детьми).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71849" y="74370"/>
            <a:ext cx="4485373" cy="953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Задачи </a:t>
            </a:r>
            <a:r>
              <a:rPr lang="ru-RU" sz="4800" b="1" dirty="0" smtClean="0">
                <a:solidFill>
                  <a:schemeClr val="tx1"/>
                </a:solidFill>
              </a:rPr>
              <a:t>проекта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8182" y="-635267"/>
            <a:ext cx="12250182" cy="3081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442" y="19147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Реализация проекта</a:t>
            </a:r>
            <a:br>
              <a:rPr lang="ru-RU" b="1" dirty="0" smtClean="0"/>
            </a:br>
            <a:r>
              <a:rPr lang="ru-RU" dirty="0" smtClean="0"/>
              <a:t> (</a:t>
            </a:r>
            <a:r>
              <a:rPr lang="ru-RU" dirty="0"/>
              <a:t>у</a:t>
            </a:r>
            <a:r>
              <a:rPr lang="ru-RU" dirty="0" smtClean="0"/>
              <a:t>частие </a:t>
            </a:r>
            <a:r>
              <a:rPr lang="ru-RU" dirty="0"/>
              <a:t>детей с аутизмом в воспитательных общих мероприятиях детского </a:t>
            </a:r>
            <a:r>
              <a:rPr lang="ru-RU" dirty="0" smtClean="0"/>
              <a:t>сада)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441" y="3580598"/>
            <a:ext cx="10798743" cy="460523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/>
              <a:t>развлечение приуроченное празднования Дня победы;</a:t>
            </a:r>
          </a:p>
          <a:p>
            <a:pPr marL="0" indent="0">
              <a:buNone/>
            </a:pPr>
            <a:r>
              <a:rPr lang="ru-RU" dirty="0"/>
              <a:t>-развлечение «День защиты детей»;</a:t>
            </a:r>
          </a:p>
          <a:p>
            <a:pPr marL="0" indent="0">
              <a:buNone/>
            </a:pPr>
            <a:r>
              <a:rPr lang="ru-RU" dirty="0"/>
              <a:t>-развлечение «День знаний»;</a:t>
            </a:r>
          </a:p>
          <a:p>
            <a:pPr marL="0" indent="0">
              <a:buNone/>
            </a:pPr>
            <a:r>
              <a:rPr lang="ru-RU" dirty="0"/>
              <a:t>-развлечение «Светофор», посвященное безопасности поведения на улице;</a:t>
            </a:r>
          </a:p>
          <a:p>
            <a:pPr marL="0" indent="0">
              <a:buNone/>
            </a:pPr>
            <a:r>
              <a:rPr lang="ru-RU" dirty="0"/>
              <a:t>-развлечение «Широкая Масленица».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7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303"/>
            <a:ext cx="2618072" cy="31822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" y="3683872"/>
            <a:ext cx="4905380" cy="2759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56" y="1690688"/>
            <a:ext cx="5876144" cy="3305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90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0" y="-308007"/>
            <a:ext cx="5374506" cy="716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23" y="1302589"/>
            <a:ext cx="4030793" cy="527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60" y="-1177641"/>
            <a:ext cx="7115234" cy="57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893"/>
            <a:ext cx="13097114" cy="8611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751332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Рождения детского сада»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" y="3466740"/>
            <a:ext cx="5746858" cy="323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65" y="2194558"/>
            <a:ext cx="5091023" cy="3234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00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поведения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4" y="1690688"/>
            <a:ext cx="5813896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0064">
            <a:off x="10893833" y="1405290"/>
            <a:ext cx="1170665" cy="1124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6808">
            <a:off x="8692511" y="1405289"/>
            <a:ext cx="1170665" cy="1124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378" y="1405292"/>
            <a:ext cx="1170665" cy="1124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66" y="2552750"/>
            <a:ext cx="5440981" cy="4072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03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265</Words>
  <Application>Microsoft Office PowerPoint</Application>
  <PresentationFormat>Широкоэкранный</PresentationFormat>
  <Paragraphs>33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Проект</vt:lpstr>
      <vt:lpstr>Описание проблемы, на решение которой направлен проект: </vt:lpstr>
      <vt:lpstr>Презентация PowerPoint</vt:lpstr>
      <vt:lpstr>Презентация PowerPoint</vt:lpstr>
      <vt:lpstr>  Реализация проекта  (участие детей с аутизмом в воспитательных общих мероприятиях детского сада)  </vt:lpstr>
      <vt:lpstr>Праздник «День защиты детей»</vt:lpstr>
      <vt:lpstr>Презентация PowerPoint</vt:lpstr>
      <vt:lpstr>Развлечение  «День Рождения детского сада»</vt:lpstr>
      <vt:lpstr>Викторина «Светофор»,  посвященное безопасности поведения на улице </vt:lpstr>
      <vt:lpstr>Презентация PowerPoint</vt:lpstr>
      <vt:lpstr>Спортивный досуг «Веселые старты»</vt:lpstr>
      <vt:lpstr>Масленичная неделя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Пользователь</dc:creator>
  <cp:lastModifiedBy>Пользователь</cp:lastModifiedBy>
  <cp:revision>27</cp:revision>
  <dcterms:created xsi:type="dcterms:W3CDTF">2020-01-29T12:10:36Z</dcterms:created>
  <dcterms:modified xsi:type="dcterms:W3CDTF">2023-02-10T09:32:32Z</dcterms:modified>
</cp:coreProperties>
</file>