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2" r:id="rId2"/>
    <p:sldId id="354" r:id="rId3"/>
    <p:sldId id="340" r:id="rId4"/>
    <p:sldId id="344" r:id="rId5"/>
    <p:sldId id="345" r:id="rId6"/>
    <p:sldId id="346" r:id="rId7"/>
    <p:sldId id="347" r:id="rId8"/>
    <p:sldId id="355" r:id="rId9"/>
    <p:sldId id="348" r:id="rId10"/>
    <p:sldId id="353" r:id="rId11"/>
    <p:sldId id="349" r:id="rId12"/>
    <p:sldId id="358" r:id="rId13"/>
    <p:sldId id="357" r:id="rId14"/>
  </p:sldIdLst>
  <p:sldSz cx="9144000" cy="5143500" type="screen16x9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нчегорский КЦСОн" initials="МК" lastIdx="1" clrIdx="0">
    <p:extLst>
      <p:ext uri="{19B8F6BF-5375-455C-9EA6-DF929625EA0E}">
        <p15:presenceInfo xmlns="" xmlns:p15="http://schemas.microsoft.com/office/powerpoint/2012/main" userId="Мончегорский КЦСО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6"/>
    <a:srgbClr val="E75931"/>
    <a:srgbClr val="165789"/>
    <a:srgbClr val="EA5B13"/>
    <a:srgbClr val="0892D6"/>
    <a:srgbClr val="73C5EC"/>
    <a:srgbClr val="4A78B2"/>
    <a:srgbClr val="7E9BC8"/>
    <a:srgbClr val="B5C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552" y="-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E6C1A-128B-413B-A2F6-C41546F06873}" type="doc">
      <dgm:prSet loTypeId="urn:microsoft.com/office/officeart/2005/8/layout/chevron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F86A870-B1CE-4706-AFA9-C681C610FA95}">
      <dgm:prSet phldrT="[Текст]" custT="1"/>
      <dgm:spPr/>
      <dgm:t>
        <a:bodyPr/>
        <a:lstStyle/>
        <a:p>
          <a:r>
            <a:rPr lang="ru-RU" sz="2000" b="1" dirty="0" smtClean="0">
              <a:latin typeface="Corki" panose="00000500000000000000" pitchFamily="50" charset="-52"/>
            </a:rPr>
            <a:t>1</a:t>
          </a:r>
          <a:endParaRPr lang="ru-RU" sz="2000" b="1" dirty="0">
            <a:latin typeface="Corki" panose="00000500000000000000" pitchFamily="50" charset="-52"/>
          </a:endParaRPr>
        </a:p>
      </dgm:t>
    </dgm:pt>
    <dgm:pt modelId="{D3F52677-6431-4C60-99AB-276C61E31872}" type="parTrans" cxnId="{D2BE816B-2710-4F0F-8E71-DBB49143C0DB}">
      <dgm:prSet/>
      <dgm:spPr/>
      <dgm:t>
        <a:bodyPr/>
        <a:lstStyle/>
        <a:p>
          <a:endParaRPr lang="ru-RU"/>
        </a:p>
      </dgm:t>
    </dgm:pt>
    <dgm:pt modelId="{86A5F38A-B928-46EA-8CB8-5192591F344F}" type="sibTrans" cxnId="{D2BE816B-2710-4F0F-8E71-DBB49143C0DB}">
      <dgm:prSet/>
      <dgm:spPr/>
      <dgm:t>
        <a:bodyPr/>
        <a:lstStyle/>
        <a:p>
          <a:endParaRPr lang="ru-RU"/>
        </a:p>
      </dgm:t>
    </dgm:pt>
    <dgm:pt modelId="{3EFD7153-EFFD-43FD-ACA9-AFD65F194131}">
      <dgm:prSet phldrT="[Текст]" custT="1"/>
      <dgm:spPr/>
      <dgm:t>
        <a:bodyPr/>
        <a:lstStyle/>
        <a:p>
          <a:r>
            <a:rPr lang="ru-RU" sz="1800" dirty="0" smtClean="0">
              <a:latin typeface="Corki" panose="00000500000000000000" pitchFamily="50" charset="-52"/>
            </a:rPr>
            <a:t>Повышение</a:t>
          </a:r>
          <a:r>
            <a:rPr lang="ru-RU" sz="1800" baseline="0" dirty="0" smtClean="0">
              <a:latin typeface="Corki" panose="00000500000000000000" pitchFamily="50" charset="-52"/>
            </a:rPr>
            <a:t> родительских компетенций</a:t>
          </a:r>
          <a:endParaRPr lang="ru-RU" sz="1800" dirty="0">
            <a:latin typeface="Corki" panose="00000500000000000000" pitchFamily="50" charset="-52"/>
          </a:endParaRPr>
        </a:p>
      </dgm:t>
    </dgm:pt>
    <dgm:pt modelId="{1B04D118-88A5-4552-8816-D140E44AF11B}" type="parTrans" cxnId="{49D44549-1191-4A94-AC1A-5996ED54FB06}">
      <dgm:prSet/>
      <dgm:spPr/>
      <dgm:t>
        <a:bodyPr/>
        <a:lstStyle/>
        <a:p>
          <a:endParaRPr lang="ru-RU"/>
        </a:p>
      </dgm:t>
    </dgm:pt>
    <dgm:pt modelId="{8587744C-1AED-43F8-B83B-9FCF690DDE34}" type="sibTrans" cxnId="{49D44549-1191-4A94-AC1A-5996ED54FB06}">
      <dgm:prSet/>
      <dgm:spPr/>
      <dgm:t>
        <a:bodyPr/>
        <a:lstStyle/>
        <a:p>
          <a:endParaRPr lang="ru-RU"/>
        </a:p>
      </dgm:t>
    </dgm:pt>
    <dgm:pt modelId="{28F07316-A25A-412A-BB6D-BBF234C07895}">
      <dgm:prSet phldrT="[Текст]" custT="1"/>
      <dgm:spPr/>
      <dgm:t>
        <a:bodyPr/>
        <a:lstStyle/>
        <a:p>
          <a:r>
            <a:rPr lang="ru-RU" sz="2000" dirty="0" smtClean="0">
              <a:latin typeface="Corki" panose="00000500000000000000" pitchFamily="50" charset="-52"/>
            </a:rPr>
            <a:t>2</a:t>
          </a:r>
          <a:endParaRPr lang="ru-RU" sz="2000" dirty="0">
            <a:latin typeface="Corki" panose="00000500000000000000" pitchFamily="50" charset="-52"/>
          </a:endParaRPr>
        </a:p>
      </dgm:t>
    </dgm:pt>
    <dgm:pt modelId="{B3865703-C3A2-46C4-8DBE-BF12CB2B3443}" type="parTrans" cxnId="{47DC1ADA-2FA9-400D-B9D5-6EEA58511408}">
      <dgm:prSet/>
      <dgm:spPr/>
      <dgm:t>
        <a:bodyPr/>
        <a:lstStyle/>
        <a:p>
          <a:endParaRPr lang="ru-RU"/>
        </a:p>
      </dgm:t>
    </dgm:pt>
    <dgm:pt modelId="{149C5F92-A5E7-4A2D-9A67-0E806FDE6AFA}" type="sibTrans" cxnId="{47DC1ADA-2FA9-400D-B9D5-6EEA58511408}">
      <dgm:prSet/>
      <dgm:spPr/>
      <dgm:t>
        <a:bodyPr/>
        <a:lstStyle/>
        <a:p>
          <a:endParaRPr lang="ru-RU"/>
        </a:p>
      </dgm:t>
    </dgm:pt>
    <dgm:pt modelId="{C1B61394-A78B-4571-B6B6-53D2F852FDCE}">
      <dgm:prSet phldrT="[Текст]" custT="1"/>
      <dgm:spPr/>
      <dgm:t>
        <a:bodyPr/>
        <a:lstStyle/>
        <a:p>
          <a:r>
            <a:rPr lang="ru-RU" sz="1800" dirty="0" smtClean="0">
              <a:latin typeface="Corki" panose="00000500000000000000" pitchFamily="50" charset="-52"/>
            </a:rPr>
            <a:t>Организация работы семейного марафона</a:t>
          </a:r>
          <a:endParaRPr lang="ru-RU" sz="1800" dirty="0">
            <a:latin typeface="Corki" panose="00000500000000000000" pitchFamily="50" charset="-52"/>
          </a:endParaRPr>
        </a:p>
      </dgm:t>
    </dgm:pt>
    <dgm:pt modelId="{D0F920F4-447A-4938-8B06-E9997FA65346}" type="parTrans" cxnId="{9F8229C0-5399-4E56-8B83-8A9DF6104D8B}">
      <dgm:prSet/>
      <dgm:spPr/>
      <dgm:t>
        <a:bodyPr/>
        <a:lstStyle/>
        <a:p>
          <a:endParaRPr lang="ru-RU"/>
        </a:p>
      </dgm:t>
    </dgm:pt>
    <dgm:pt modelId="{1C3BDAA3-876C-47A3-92FC-8F1D767AF185}" type="sibTrans" cxnId="{9F8229C0-5399-4E56-8B83-8A9DF6104D8B}">
      <dgm:prSet/>
      <dgm:spPr/>
      <dgm:t>
        <a:bodyPr/>
        <a:lstStyle/>
        <a:p>
          <a:endParaRPr lang="ru-RU"/>
        </a:p>
      </dgm:t>
    </dgm:pt>
    <dgm:pt modelId="{1CE97CF0-DC49-4D2F-B720-9B8900A321AC}">
      <dgm:prSet phldrT="[Текст]" custT="1"/>
      <dgm:spPr/>
      <dgm:t>
        <a:bodyPr/>
        <a:lstStyle/>
        <a:p>
          <a:r>
            <a:rPr lang="ru-RU" sz="2000" dirty="0" smtClean="0">
              <a:latin typeface="Corki" panose="00000500000000000000" pitchFamily="50" charset="-52"/>
            </a:rPr>
            <a:t>4</a:t>
          </a:r>
          <a:endParaRPr lang="ru-RU" sz="2000" dirty="0">
            <a:latin typeface="Corki" panose="00000500000000000000" pitchFamily="50" charset="-52"/>
          </a:endParaRPr>
        </a:p>
      </dgm:t>
    </dgm:pt>
    <dgm:pt modelId="{34C28A54-D42D-45A3-910D-90C1C75662F1}" type="parTrans" cxnId="{C9A99318-D34B-43FF-BC19-3E979125E2BA}">
      <dgm:prSet/>
      <dgm:spPr/>
      <dgm:t>
        <a:bodyPr/>
        <a:lstStyle/>
        <a:p>
          <a:endParaRPr lang="ru-RU"/>
        </a:p>
      </dgm:t>
    </dgm:pt>
    <dgm:pt modelId="{5522D95E-BA06-477C-B8C6-AB12750B9F87}" type="sibTrans" cxnId="{C9A99318-D34B-43FF-BC19-3E979125E2BA}">
      <dgm:prSet/>
      <dgm:spPr/>
      <dgm:t>
        <a:bodyPr/>
        <a:lstStyle/>
        <a:p>
          <a:endParaRPr lang="ru-RU"/>
        </a:p>
      </dgm:t>
    </dgm:pt>
    <dgm:pt modelId="{7C53623D-6282-4A05-BFEE-6DA1443617BC}">
      <dgm:prSet phldrT="[Текст]" custT="1"/>
      <dgm:spPr/>
      <dgm:t>
        <a:bodyPr/>
        <a:lstStyle/>
        <a:p>
          <a:r>
            <a:rPr lang="ru-RU" sz="1800" dirty="0" smtClean="0">
              <a:latin typeface="Corki" panose="00000500000000000000" pitchFamily="50" charset="-52"/>
            </a:rPr>
            <a:t>Организация работы кино-, фото-, </a:t>
          </a:r>
          <a:r>
            <a:rPr lang="ru-RU" sz="1800" dirty="0" err="1" smtClean="0">
              <a:latin typeface="Corki" panose="00000500000000000000" pitchFamily="50" charset="-52"/>
            </a:rPr>
            <a:t>мультстудии</a:t>
          </a:r>
          <a:endParaRPr lang="ru-RU" sz="1800" dirty="0">
            <a:latin typeface="Corki" panose="00000500000000000000" pitchFamily="50" charset="-52"/>
          </a:endParaRPr>
        </a:p>
      </dgm:t>
    </dgm:pt>
    <dgm:pt modelId="{73FDCBE0-988B-4013-9819-545859548060}" type="parTrans" cxnId="{B035AAA8-5F27-4810-A07F-E4978B1107A7}">
      <dgm:prSet/>
      <dgm:spPr/>
      <dgm:t>
        <a:bodyPr/>
        <a:lstStyle/>
        <a:p>
          <a:endParaRPr lang="ru-RU"/>
        </a:p>
      </dgm:t>
    </dgm:pt>
    <dgm:pt modelId="{F20FBA40-7AC4-4ED2-B5A0-C120BC58EF90}" type="sibTrans" cxnId="{B035AAA8-5F27-4810-A07F-E4978B1107A7}">
      <dgm:prSet/>
      <dgm:spPr/>
      <dgm:t>
        <a:bodyPr/>
        <a:lstStyle/>
        <a:p>
          <a:endParaRPr lang="ru-RU"/>
        </a:p>
      </dgm:t>
    </dgm:pt>
    <dgm:pt modelId="{4B2EFD3F-E6AB-46F7-9E3D-4E34AA68C5AF}">
      <dgm:prSet custT="1"/>
      <dgm:spPr/>
      <dgm:t>
        <a:bodyPr/>
        <a:lstStyle/>
        <a:p>
          <a:r>
            <a:rPr lang="ru-RU" sz="2000" dirty="0" smtClean="0">
              <a:latin typeface="Corki" panose="00000500000000000000" pitchFamily="50" charset="-52"/>
            </a:rPr>
            <a:t>3</a:t>
          </a:r>
          <a:endParaRPr lang="ru-RU" sz="2000" dirty="0">
            <a:latin typeface="Corki" panose="00000500000000000000" pitchFamily="50" charset="-52"/>
          </a:endParaRPr>
        </a:p>
      </dgm:t>
    </dgm:pt>
    <dgm:pt modelId="{C5BD9352-23F6-44C6-AD59-DF8DCD90872B}" type="parTrans" cxnId="{377DDB33-5CE8-44DE-8237-5A2725720225}">
      <dgm:prSet/>
      <dgm:spPr/>
      <dgm:t>
        <a:bodyPr/>
        <a:lstStyle/>
        <a:p>
          <a:endParaRPr lang="ru-RU"/>
        </a:p>
      </dgm:t>
    </dgm:pt>
    <dgm:pt modelId="{58A58EC4-9CAE-4435-8EB4-8F1B6EBCE2F6}" type="sibTrans" cxnId="{377DDB33-5CE8-44DE-8237-5A2725720225}">
      <dgm:prSet/>
      <dgm:spPr/>
      <dgm:t>
        <a:bodyPr/>
        <a:lstStyle/>
        <a:p>
          <a:endParaRPr lang="ru-RU"/>
        </a:p>
      </dgm:t>
    </dgm:pt>
    <dgm:pt modelId="{41F07704-8825-465A-8082-F9382DCAF39E}">
      <dgm:prSet custT="1"/>
      <dgm:spPr/>
      <dgm:t>
        <a:bodyPr/>
        <a:lstStyle/>
        <a:p>
          <a:r>
            <a:rPr lang="ru-RU" sz="2000" dirty="0" smtClean="0">
              <a:latin typeface="Corki" panose="00000500000000000000" pitchFamily="50" charset="-52"/>
            </a:rPr>
            <a:t>5</a:t>
          </a:r>
          <a:endParaRPr lang="ru-RU" sz="2000" dirty="0">
            <a:latin typeface="Corki" panose="00000500000000000000" pitchFamily="50" charset="-52"/>
          </a:endParaRPr>
        </a:p>
      </dgm:t>
    </dgm:pt>
    <dgm:pt modelId="{4F8A273E-D2EB-4842-9050-4B3DB8B24FA1}" type="parTrans" cxnId="{6106F4D1-2FA9-4E8B-88F2-74194652E518}">
      <dgm:prSet/>
      <dgm:spPr/>
      <dgm:t>
        <a:bodyPr/>
        <a:lstStyle/>
        <a:p>
          <a:endParaRPr lang="ru-RU"/>
        </a:p>
      </dgm:t>
    </dgm:pt>
    <dgm:pt modelId="{1799591B-1A9F-4E33-9040-841D2BDD1C03}" type="sibTrans" cxnId="{6106F4D1-2FA9-4E8B-88F2-74194652E518}">
      <dgm:prSet/>
      <dgm:spPr/>
      <dgm:t>
        <a:bodyPr/>
        <a:lstStyle/>
        <a:p>
          <a:endParaRPr lang="ru-RU"/>
        </a:p>
      </dgm:t>
    </dgm:pt>
    <dgm:pt modelId="{BEC53857-BF2A-42D7-B155-E94F3D4DB623}">
      <dgm:prSet custT="1"/>
      <dgm:spPr/>
      <dgm:t>
        <a:bodyPr/>
        <a:lstStyle/>
        <a:p>
          <a:r>
            <a:rPr lang="ru-RU" sz="2000" dirty="0" smtClean="0">
              <a:latin typeface="Corki" panose="00000500000000000000" pitchFamily="50" charset="-52"/>
            </a:rPr>
            <a:t>6</a:t>
          </a:r>
          <a:endParaRPr lang="ru-RU" sz="2000" dirty="0">
            <a:latin typeface="Corki" panose="00000500000000000000" pitchFamily="50" charset="-52"/>
          </a:endParaRPr>
        </a:p>
      </dgm:t>
    </dgm:pt>
    <dgm:pt modelId="{A6128DCE-EE88-4ED1-9D1E-754CE6804CEF}" type="parTrans" cxnId="{998495B7-CD8A-4643-AC1C-ECDD05984B28}">
      <dgm:prSet/>
      <dgm:spPr/>
      <dgm:t>
        <a:bodyPr/>
        <a:lstStyle/>
        <a:p>
          <a:endParaRPr lang="ru-RU"/>
        </a:p>
      </dgm:t>
    </dgm:pt>
    <dgm:pt modelId="{5F29DFA5-C396-4D4C-B270-FA7C3BDCE1EC}" type="sibTrans" cxnId="{998495B7-CD8A-4643-AC1C-ECDD05984B28}">
      <dgm:prSet/>
      <dgm:spPr/>
      <dgm:t>
        <a:bodyPr/>
        <a:lstStyle/>
        <a:p>
          <a:endParaRPr lang="ru-RU"/>
        </a:p>
      </dgm:t>
    </dgm:pt>
    <dgm:pt modelId="{AE2BB78E-F369-4097-AD59-AEFA69CC1DF1}">
      <dgm:prSet custT="1"/>
      <dgm:spPr/>
      <dgm:t>
        <a:bodyPr/>
        <a:lstStyle/>
        <a:p>
          <a:r>
            <a:rPr lang="ru-RU" sz="1800" dirty="0" smtClean="0">
              <a:latin typeface="Corki" panose="00000500000000000000" pitchFamily="50" charset="-52"/>
            </a:rPr>
            <a:t>Организация пункта проката «Навстречу семье»</a:t>
          </a:r>
          <a:endParaRPr lang="ru-RU" sz="1800" dirty="0">
            <a:latin typeface="Corki" panose="00000500000000000000" pitchFamily="50" charset="-52"/>
          </a:endParaRPr>
        </a:p>
      </dgm:t>
    </dgm:pt>
    <dgm:pt modelId="{9F802B3D-F04A-4A1C-B0F9-07AFCE0D84F2}" type="parTrans" cxnId="{3B2510AA-C86C-4534-9AF3-F88FE95D5AAE}">
      <dgm:prSet/>
      <dgm:spPr/>
      <dgm:t>
        <a:bodyPr/>
        <a:lstStyle/>
        <a:p>
          <a:endParaRPr lang="ru-RU"/>
        </a:p>
      </dgm:t>
    </dgm:pt>
    <dgm:pt modelId="{E65D1EF9-9439-4589-98A2-89B52DD835AF}" type="sibTrans" cxnId="{3B2510AA-C86C-4534-9AF3-F88FE95D5AAE}">
      <dgm:prSet/>
      <dgm:spPr/>
      <dgm:t>
        <a:bodyPr/>
        <a:lstStyle/>
        <a:p>
          <a:endParaRPr lang="ru-RU"/>
        </a:p>
      </dgm:t>
    </dgm:pt>
    <dgm:pt modelId="{B1915EDB-3B81-41BA-B2D3-91ABE1A07475}">
      <dgm:prSet custT="1"/>
      <dgm:spPr/>
      <dgm:t>
        <a:bodyPr/>
        <a:lstStyle/>
        <a:p>
          <a:r>
            <a:rPr lang="ru-RU" sz="1800" dirty="0" smtClean="0">
              <a:latin typeface="Corki" panose="00000500000000000000" pitchFamily="50" charset="-52"/>
            </a:rPr>
            <a:t>Организация системы наставничества семей</a:t>
          </a:r>
          <a:endParaRPr lang="ru-RU" sz="1800" dirty="0">
            <a:latin typeface="Corki" panose="00000500000000000000" pitchFamily="50" charset="-52"/>
          </a:endParaRPr>
        </a:p>
      </dgm:t>
    </dgm:pt>
    <dgm:pt modelId="{472D3C07-6FEF-4C06-A1EF-CFA10F979F4D}" type="parTrans" cxnId="{51E1BCBB-B9AD-43E1-996E-EBEC936E6A62}">
      <dgm:prSet/>
      <dgm:spPr/>
      <dgm:t>
        <a:bodyPr/>
        <a:lstStyle/>
        <a:p>
          <a:endParaRPr lang="ru-RU"/>
        </a:p>
      </dgm:t>
    </dgm:pt>
    <dgm:pt modelId="{951F88C2-EA5C-42B2-A246-67D59684FD1F}" type="sibTrans" cxnId="{51E1BCBB-B9AD-43E1-996E-EBEC936E6A62}">
      <dgm:prSet/>
      <dgm:spPr/>
      <dgm:t>
        <a:bodyPr/>
        <a:lstStyle/>
        <a:p>
          <a:endParaRPr lang="ru-RU"/>
        </a:p>
      </dgm:t>
    </dgm:pt>
    <dgm:pt modelId="{A1B4976A-CA27-4A04-8982-66F0139A897B}">
      <dgm:prSet custT="1"/>
      <dgm:spPr/>
      <dgm:t>
        <a:bodyPr/>
        <a:lstStyle/>
        <a:p>
          <a:r>
            <a:rPr lang="ru-RU" sz="1800" dirty="0" smtClean="0">
              <a:latin typeface="Corki" panose="00000500000000000000" pitchFamily="50" charset="-52"/>
            </a:rPr>
            <a:t>Организация работы творческой и гончарной мастерской</a:t>
          </a:r>
          <a:endParaRPr lang="ru-RU" sz="1800" dirty="0">
            <a:latin typeface="Corki" panose="00000500000000000000" pitchFamily="50" charset="-52"/>
          </a:endParaRPr>
        </a:p>
      </dgm:t>
    </dgm:pt>
    <dgm:pt modelId="{2F001A37-8011-425F-9FE1-D6DA16AB6CF4}" type="parTrans" cxnId="{62B4BDBC-9F5E-42DD-B18F-ABD07A77A674}">
      <dgm:prSet/>
      <dgm:spPr/>
      <dgm:t>
        <a:bodyPr/>
        <a:lstStyle/>
        <a:p>
          <a:endParaRPr lang="ru-RU"/>
        </a:p>
      </dgm:t>
    </dgm:pt>
    <dgm:pt modelId="{C9A3966C-744C-400F-92F6-024A6C527D98}" type="sibTrans" cxnId="{62B4BDBC-9F5E-42DD-B18F-ABD07A77A674}">
      <dgm:prSet/>
      <dgm:spPr/>
      <dgm:t>
        <a:bodyPr/>
        <a:lstStyle/>
        <a:p>
          <a:endParaRPr lang="ru-RU"/>
        </a:p>
      </dgm:t>
    </dgm:pt>
    <dgm:pt modelId="{A7B6AD0F-B3E0-43E8-83AD-67876DD07A94}" type="pres">
      <dgm:prSet presAssocID="{CC1E6C1A-128B-413B-A2F6-C41546F068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4BEB01-7626-4BA9-9FA8-2E53F09416E7}" type="pres">
      <dgm:prSet presAssocID="{5F86A870-B1CE-4706-AFA9-C681C610FA95}" presName="composite" presStyleCnt="0"/>
      <dgm:spPr/>
    </dgm:pt>
    <dgm:pt modelId="{E99FA895-BA96-4F2B-A28B-AD617BBA9B20}" type="pres">
      <dgm:prSet presAssocID="{5F86A870-B1CE-4706-AFA9-C681C610FA95}" presName="parentText" presStyleLbl="alignNode1" presStyleIdx="0" presStyleCnt="6" custLinFactNeighborX="0" custLinFactNeighborY="-56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C4AA9-6E3F-48A7-8E13-2723A8727E1F}" type="pres">
      <dgm:prSet presAssocID="{5F86A870-B1CE-4706-AFA9-C681C610FA95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B462F-F26A-49A7-A559-B73ECE7E70E2}" type="pres">
      <dgm:prSet presAssocID="{86A5F38A-B928-46EA-8CB8-5192591F344F}" presName="sp" presStyleCnt="0"/>
      <dgm:spPr/>
    </dgm:pt>
    <dgm:pt modelId="{B82560B1-032F-4CBF-BF30-A995934DAFF1}" type="pres">
      <dgm:prSet presAssocID="{28F07316-A25A-412A-BB6D-BBF234C07895}" presName="composite" presStyleCnt="0"/>
      <dgm:spPr/>
    </dgm:pt>
    <dgm:pt modelId="{D8E75BD5-77D7-4972-863D-DBC1A2A05CB8}" type="pres">
      <dgm:prSet presAssocID="{28F07316-A25A-412A-BB6D-BBF234C07895}" presName="parentText" presStyleLbl="alignNode1" presStyleIdx="1" presStyleCnt="6" custLinFactNeighborX="0" custLinFactNeighborY="65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A8F31-C5C5-4082-A0E6-8E7E274E3852}" type="pres">
      <dgm:prSet presAssocID="{28F07316-A25A-412A-BB6D-BBF234C07895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C6BA6-F2AB-4ABC-96EE-53ED2670D6E1}" type="pres">
      <dgm:prSet presAssocID="{149C5F92-A5E7-4A2D-9A67-0E806FDE6AFA}" presName="sp" presStyleCnt="0"/>
      <dgm:spPr/>
    </dgm:pt>
    <dgm:pt modelId="{ADF84A34-CC55-4791-B5DF-0ADC8D42CDD2}" type="pres">
      <dgm:prSet presAssocID="{4B2EFD3F-E6AB-46F7-9E3D-4E34AA68C5AF}" presName="composite" presStyleCnt="0"/>
      <dgm:spPr/>
    </dgm:pt>
    <dgm:pt modelId="{03CBC136-B01D-4024-9EB9-A9C025F6743D}" type="pres">
      <dgm:prSet presAssocID="{4B2EFD3F-E6AB-46F7-9E3D-4E34AA68C5AF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96D5B-0D16-4D86-A83F-39B01EDEE9C2}" type="pres">
      <dgm:prSet presAssocID="{4B2EFD3F-E6AB-46F7-9E3D-4E34AA68C5AF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96614-4148-41EC-9081-006C16E5BC5E}" type="pres">
      <dgm:prSet presAssocID="{58A58EC4-9CAE-4435-8EB4-8F1B6EBCE2F6}" presName="sp" presStyleCnt="0"/>
      <dgm:spPr/>
    </dgm:pt>
    <dgm:pt modelId="{AF41A3B4-DF18-4547-B2C7-9409D6624782}" type="pres">
      <dgm:prSet presAssocID="{1CE97CF0-DC49-4D2F-B720-9B8900A321AC}" presName="composite" presStyleCnt="0"/>
      <dgm:spPr/>
    </dgm:pt>
    <dgm:pt modelId="{E226ADDF-F1DF-4AD9-8DD7-45B1E67FC36A}" type="pres">
      <dgm:prSet presAssocID="{1CE97CF0-DC49-4D2F-B720-9B8900A321AC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716D7-870A-496B-AA6A-B95628FCAC47}" type="pres">
      <dgm:prSet presAssocID="{1CE97CF0-DC49-4D2F-B720-9B8900A321AC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7526A-22FB-4C91-9D32-7E09891802B4}" type="pres">
      <dgm:prSet presAssocID="{5522D95E-BA06-477C-B8C6-AB12750B9F87}" presName="sp" presStyleCnt="0"/>
      <dgm:spPr/>
    </dgm:pt>
    <dgm:pt modelId="{5B651F55-BD9B-40DA-A063-8F9B03058E08}" type="pres">
      <dgm:prSet presAssocID="{41F07704-8825-465A-8082-F9382DCAF39E}" presName="composite" presStyleCnt="0"/>
      <dgm:spPr/>
    </dgm:pt>
    <dgm:pt modelId="{EFBE366E-B4D8-4DE3-BEB6-E645B3D5968C}" type="pres">
      <dgm:prSet presAssocID="{41F07704-8825-465A-8082-F9382DCAF39E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8261D-B308-4417-A80C-89D7DD945F15}" type="pres">
      <dgm:prSet presAssocID="{41F07704-8825-465A-8082-F9382DCAF39E}" presName="descendantText" presStyleLbl="alignAcc1" presStyleIdx="4" presStyleCnt="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E5432-D1C4-4926-91C7-9772D291DB94}" type="pres">
      <dgm:prSet presAssocID="{1799591B-1A9F-4E33-9040-841D2BDD1C03}" presName="sp" presStyleCnt="0"/>
      <dgm:spPr/>
    </dgm:pt>
    <dgm:pt modelId="{378EE1E9-CA2D-4E26-A2B8-5E88926BE9C4}" type="pres">
      <dgm:prSet presAssocID="{BEC53857-BF2A-42D7-B155-E94F3D4DB623}" presName="composite" presStyleCnt="0"/>
      <dgm:spPr/>
    </dgm:pt>
    <dgm:pt modelId="{CDF4E67F-F24D-4294-A9EB-3468A6FACA76}" type="pres">
      <dgm:prSet presAssocID="{BEC53857-BF2A-42D7-B155-E94F3D4DB623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3BDC5-96D9-4572-A925-063527FBA164}" type="pres">
      <dgm:prSet presAssocID="{BEC53857-BF2A-42D7-B155-E94F3D4DB623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ED59A6-77ED-4937-9BCD-BA6B1D1D17AA}" type="presOf" srcId="{B1915EDB-3B81-41BA-B2D3-91ABE1A07475}" destId="{0708261D-B308-4417-A80C-89D7DD945F15}" srcOrd="0" destOrd="0" presId="urn:microsoft.com/office/officeart/2005/8/layout/chevron2"/>
    <dgm:cxn modelId="{6EE43E03-610D-461F-B61D-2544CA275A40}" type="presOf" srcId="{41F07704-8825-465A-8082-F9382DCAF39E}" destId="{EFBE366E-B4D8-4DE3-BEB6-E645B3D5968C}" srcOrd="0" destOrd="0" presId="urn:microsoft.com/office/officeart/2005/8/layout/chevron2"/>
    <dgm:cxn modelId="{47DC1ADA-2FA9-400D-B9D5-6EEA58511408}" srcId="{CC1E6C1A-128B-413B-A2F6-C41546F06873}" destId="{28F07316-A25A-412A-BB6D-BBF234C07895}" srcOrd="1" destOrd="0" parTransId="{B3865703-C3A2-46C4-8DBE-BF12CB2B3443}" sibTransId="{149C5F92-A5E7-4A2D-9A67-0E806FDE6AFA}"/>
    <dgm:cxn modelId="{51E1BCBB-B9AD-43E1-996E-EBEC936E6A62}" srcId="{41F07704-8825-465A-8082-F9382DCAF39E}" destId="{B1915EDB-3B81-41BA-B2D3-91ABE1A07475}" srcOrd="0" destOrd="0" parTransId="{472D3C07-6FEF-4C06-A1EF-CFA10F979F4D}" sibTransId="{951F88C2-EA5C-42B2-A246-67D59684FD1F}"/>
    <dgm:cxn modelId="{FEC0CD66-CCF8-42C2-BC92-DF833CBD2E04}" type="presOf" srcId="{3EFD7153-EFFD-43FD-ACA9-AFD65F194131}" destId="{8BCC4AA9-6E3F-48A7-8E13-2723A8727E1F}" srcOrd="0" destOrd="0" presId="urn:microsoft.com/office/officeart/2005/8/layout/chevron2"/>
    <dgm:cxn modelId="{6106F4D1-2FA9-4E8B-88F2-74194652E518}" srcId="{CC1E6C1A-128B-413B-A2F6-C41546F06873}" destId="{41F07704-8825-465A-8082-F9382DCAF39E}" srcOrd="4" destOrd="0" parTransId="{4F8A273E-D2EB-4842-9050-4B3DB8B24FA1}" sibTransId="{1799591B-1A9F-4E33-9040-841D2BDD1C03}"/>
    <dgm:cxn modelId="{D2BE816B-2710-4F0F-8E71-DBB49143C0DB}" srcId="{CC1E6C1A-128B-413B-A2F6-C41546F06873}" destId="{5F86A870-B1CE-4706-AFA9-C681C610FA95}" srcOrd="0" destOrd="0" parTransId="{D3F52677-6431-4C60-99AB-276C61E31872}" sibTransId="{86A5F38A-B928-46EA-8CB8-5192591F344F}"/>
    <dgm:cxn modelId="{1D0F89D2-0855-4F9B-B752-8F8B32D3A916}" type="presOf" srcId="{A1B4976A-CA27-4A04-8982-66F0139A897B}" destId="{30D3BDC5-96D9-4572-A925-063527FBA164}" srcOrd="0" destOrd="0" presId="urn:microsoft.com/office/officeart/2005/8/layout/chevron2"/>
    <dgm:cxn modelId="{8C6AC2D3-F33B-45D9-BEC0-90404B829F09}" type="presOf" srcId="{7C53623D-6282-4A05-BFEE-6DA1443617BC}" destId="{0FB716D7-870A-496B-AA6A-B95628FCAC47}" srcOrd="0" destOrd="0" presId="urn:microsoft.com/office/officeart/2005/8/layout/chevron2"/>
    <dgm:cxn modelId="{B035AAA8-5F27-4810-A07F-E4978B1107A7}" srcId="{1CE97CF0-DC49-4D2F-B720-9B8900A321AC}" destId="{7C53623D-6282-4A05-BFEE-6DA1443617BC}" srcOrd="0" destOrd="0" parTransId="{73FDCBE0-988B-4013-9819-545859548060}" sibTransId="{F20FBA40-7AC4-4ED2-B5A0-C120BC58EF90}"/>
    <dgm:cxn modelId="{1BA0025D-CF73-429D-9052-0C2FB2716D33}" type="presOf" srcId="{1CE97CF0-DC49-4D2F-B720-9B8900A321AC}" destId="{E226ADDF-F1DF-4AD9-8DD7-45B1E67FC36A}" srcOrd="0" destOrd="0" presId="urn:microsoft.com/office/officeart/2005/8/layout/chevron2"/>
    <dgm:cxn modelId="{1CBF23E3-5B66-4398-8020-EBC58E8CAC5A}" type="presOf" srcId="{C1B61394-A78B-4571-B6B6-53D2F852FDCE}" destId="{6B7A8F31-C5C5-4082-A0E6-8E7E274E3852}" srcOrd="0" destOrd="0" presId="urn:microsoft.com/office/officeart/2005/8/layout/chevron2"/>
    <dgm:cxn modelId="{D86E4406-89F2-4EC5-A678-FD3F9E2CC012}" type="presOf" srcId="{5F86A870-B1CE-4706-AFA9-C681C610FA95}" destId="{E99FA895-BA96-4F2B-A28B-AD617BBA9B20}" srcOrd="0" destOrd="0" presId="urn:microsoft.com/office/officeart/2005/8/layout/chevron2"/>
    <dgm:cxn modelId="{998495B7-CD8A-4643-AC1C-ECDD05984B28}" srcId="{CC1E6C1A-128B-413B-A2F6-C41546F06873}" destId="{BEC53857-BF2A-42D7-B155-E94F3D4DB623}" srcOrd="5" destOrd="0" parTransId="{A6128DCE-EE88-4ED1-9D1E-754CE6804CEF}" sibTransId="{5F29DFA5-C396-4D4C-B270-FA7C3BDCE1EC}"/>
    <dgm:cxn modelId="{9DB7D065-AA85-4550-977B-0AC71B3788C7}" type="presOf" srcId="{AE2BB78E-F369-4097-AD59-AEFA69CC1DF1}" destId="{94796D5B-0D16-4D86-A83F-39B01EDEE9C2}" srcOrd="0" destOrd="0" presId="urn:microsoft.com/office/officeart/2005/8/layout/chevron2"/>
    <dgm:cxn modelId="{49D44549-1191-4A94-AC1A-5996ED54FB06}" srcId="{5F86A870-B1CE-4706-AFA9-C681C610FA95}" destId="{3EFD7153-EFFD-43FD-ACA9-AFD65F194131}" srcOrd="0" destOrd="0" parTransId="{1B04D118-88A5-4552-8816-D140E44AF11B}" sibTransId="{8587744C-1AED-43F8-B83B-9FCF690DDE34}"/>
    <dgm:cxn modelId="{377DDB33-5CE8-44DE-8237-5A2725720225}" srcId="{CC1E6C1A-128B-413B-A2F6-C41546F06873}" destId="{4B2EFD3F-E6AB-46F7-9E3D-4E34AA68C5AF}" srcOrd="2" destOrd="0" parTransId="{C5BD9352-23F6-44C6-AD59-DF8DCD90872B}" sibTransId="{58A58EC4-9CAE-4435-8EB4-8F1B6EBCE2F6}"/>
    <dgm:cxn modelId="{D5A92F46-F41D-4E07-A4D3-40F36B158A29}" type="presOf" srcId="{BEC53857-BF2A-42D7-B155-E94F3D4DB623}" destId="{CDF4E67F-F24D-4294-A9EB-3468A6FACA76}" srcOrd="0" destOrd="0" presId="urn:microsoft.com/office/officeart/2005/8/layout/chevron2"/>
    <dgm:cxn modelId="{C9A99318-D34B-43FF-BC19-3E979125E2BA}" srcId="{CC1E6C1A-128B-413B-A2F6-C41546F06873}" destId="{1CE97CF0-DC49-4D2F-B720-9B8900A321AC}" srcOrd="3" destOrd="0" parTransId="{34C28A54-D42D-45A3-910D-90C1C75662F1}" sibTransId="{5522D95E-BA06-477C-B8C6-AB12750B9F87}"/>
    <dgm:cxn modelId="{62B4BDBC-9F5E-42DD-B18F-ABD07A77A674}" srcId="{BEC53857-BF2A-42D7-B155-E94F3D4DB623}" destId="{A1B4976A-CA27-4A04-8982-66F0139A897B}" srcOrd="0" destOrd="0" parTransId="{2F001A37-8011-425F-9FE1-D6DA16AB6CF4}" sibTransId="{C9A3966C-744C-400F-92F6-024A6C527D98}"/>
    <dgm:cxn modelId="{3910C81F-F1BD-4FC4-9895-F1EA15C37219}" type="presOf" srcId="{CC1E6C1A-128B-413B-A2F6-C41546F06873}" destId="{A7B6AD0F-B3E0-43E8-83AD-67876DD07A94}" srcOrd="0" destOrd="0" presId="urn:microsoft.com/office/officeart/2005/8/layout/chevron2"/>
    <dgm:cxn modelId="{3B2510AA-C86C-4534-9AF3-F88FE95D5AAE}" srcId="{4B2EFD3F-E6AB-46F7-9E3D-4E34AA68C5AF}" destId="{AE2BB78E-F369-4097-AD59-AEFA69CC1DF1}" srcOrd="0" destOrd="0" parTransId="{9F802B3D-F04A-4A1C-B0F9-07AFCE0D84F2}" sibTransId="{E65D1EF9-9439-4589-98A2-89B52DD835AF}"/>
    <dgm:cxn modelId="{2D112239-6F09-433E-A444-738B343AA8A3}" type="presOf" srcId="{28F07316-A25A-412A-BB6D-BBF234C07895}" destId="{D8E75BD5-77D7-4972-863D-DBC1A2A05CB8}" srcOrd="0" destOrd="0" presId="urn:microsoft.com/office/officeart/2005/8/layout/chevron2"/>
    <dgm:cxn modelId="{D86C548E-FCD7-47C3-97CB-12791836C17A}" type="presOf" srcId="{4B2EFD3F-E6AB-46F7-9E3D-4E34AA68C5AF}" destId="{03CBC136-B01D-4024-9EB9-A9C025F6743D}" srcOrd="0" destOrd="0" presId="urn:microsoft.com/office/officeart/2005/8/layout/chevron2"/>
    <dgm:cxn modelId="{9F8229C0-5399-4E56-8B83-8A9DF6104D8B}" srcId="{28F07316-A25A-412A-BB6D-BBF234C07895}" destId="{C1B61394-A78B-4571-B6B6-53D2F852FDCE}" srcOrd="0" destOrd="0" parTransId="{D0F920F4-447A-4938-8B06-E9997FA65346}" sibTransId="{1C3BDAA3-876C-47A3-92FC-8F1D767AF185}"/>
    <dgm:cxn modelId="{F71E4A5F-79EB-483B-BCD8-84231927A1F4}" type="presParOf" srcId="{A7B6AD0F-B3E0-43E8-83AD-67876DD07A94}" destId="{0E4BEB01-7626-4BA9-9FA8-2E53F09416E7}" srcOrd="0" destOrd="0" presId="urn:microsoft.com/office/officeart/2005/8/layout/chevron2"/>
    <dgm:cxn modelId="{8D09772A-3436-43B0-9465-EB524F43D9BB}" type="presParOf" srcId="{0E4BEB01-7626-4BA9-9FA8-2E53F09416E7}" destId="{E99FA895-BA96-4F2B-A28B-AD617BBA9B20}" srcOrd="0" destOrd="0" presId="urn:microsoft.com/office/officeart/2005/8/layout/chevron2"/>
    <dgm:cxn modelId="{9EF7DA4A-0E85-4AEC-A35C-93C326A5F026}" type="presParOf" srcId="{0E4BEB01-7626-4BA9-9FA8-2E53F09416E7}" destId="{8BCC4AA9-6E3F-48A7-8E13-2723A8727E1F}" srcOrd="1" destOrd="0" presId="urn:microsoft.com/office/officeart/2005/8/layout/chevron2"/>
    <dgm:cxn modelId="{D85CFA35-945D-43AD-8290-6AA416FBDF6C}" type="presParOf" srcId="{A7B6AD0F-B3E0-43E8-83AD-67876DD07A94}" destId="{F39B462F-F26A-49A7-A559-B73ECE7E70E2}" srcOrd="1" destOrd="0" presId="urn:microsoft.com/office/officeart/2005/8/layout/chevron2"/>
    <dgm:cxn modelId="{52C0319E-F47E-4DF4-8DCA-A0771BFE9777}" type="presParOf" srcId="{A7B6AD0F-B3E0-43E8-83AD-67876DD07A94}" destId="{B82560B1-032F-4CBF-BF30-A995934DAFF1}" srcOrd="2" destOrd="0" presId="urn:microsoft.com/office/officeart/2005/8/layout/chevron2"/>
    <dgm:cxn modelId="{5E3E38F1-B92A-470D-8AD8-932DE1BEE11D}" type="presParOf" srcId="{B82560B1-032F-4CBF-BF30-A995934DAFF1}" destId="{D8E75BD5-77D7-4972-863D-DBC1A2A05CB8}" srcOrd="0" destOrd="0" presId="urn:microsoft.com/office/officeart/2005/8/layout/chevron2"/>
    <dgm:cxn modelId="{6582121D-B7C4-4B17-BB63-B0982D6207B5}" type="presParOf" srcId="{B82560B1-032F-4CBF-BF30-A995934DAFF1}" destId="{6B7A8F31-C5C5-4082-A0E6-8E7E274E3852}" srcOrd="1" destOrd="0" presId="urn:microsoft.com/office/officeart/2005/8/layout/chevron2"/>
    <dgm:cxn modelId="{E871CD96-675D-400A-96AE-487FA534FFF7}" type="presParOf" srcId="{A7B6AD0F-B3E0-43E8-83AD-67876DD07A94}" destId="{55EC6BA6-F2AB-4ABC-96EE-53ED2670D6E1}" srcOrd="3" destOrd="0" presId="urn:microsoft.com/office/officeart/2005/8/layout/chevron2"/>
    <dgm:cxn modelId="{2084D7A0-3345-470B-9881-7A26AE785105}" type="presParOf" srcId="{A7B6AD0F-B3E0-43E8-83AD-67876DD07A94}" destId="{ADF84A34-CC55-4791-B5DF-0ADC8D42CDD2}" srcOrd="4" destOrd="0" presId="urn:microsoft.com/office/officeart/2005/8/layout/chevron2"/>
    <dgm:cxn modelId="{7915D722-7A12-4EBF-8FF6-8E51B7D10F4A}" type="presParOf" srcId="{ADF84A34-CC55-4791-B5DF-0ADC8D42CDD2}" destId="{03CBC136-B01D-4024-9EB9-A9C025F6743D}" srcOrd="0" destOrd="0" presId="urn:microsoft.com/office/officeart/2005/8/layout/chevron2"/>
    <dgm:cxn modelId="{8A742ABA-9900-46D6-9E18-66E2CB0E3A67}" type="presParOf" srcId="{ADF84A34-CC55-4791-B5DF-0ADC8D42CDD2}" destId="{94796D5B-0D16-4D86-A83F-39B01EDEE9C2}" srcOrd="1" destOrd="0" presId="urn:microsoft.com/office/officeart/2005/8/layout/chevron2"/>
    <dgm:cxn modelId="{2EFD3AC0-67D9-422A-9F92-4DAB24822F4D}" type="presParOf" srcId="{A7B6AD0F-B3E0-43E8-83AD-67876DD07A94}" destId="{09B96614-4148-41EC-9081-006C16E5BC5E}" srcOrd="5" destOrd="0" presId="urn:microsoft.com/office/officeart/2005/8/layout/chevron2"/>
    <dgm:cxn modelId="{D5CBD541-F6BA-4AD7-B2D8-B227A078B7C6}" type="presParOf" srcId="{A7B6AD0F-B3E0-43E8-83AD-67876DD07A94}" destId="{AF41A3B4-DF18-4547-B2C7-9409D6624782}" srcOrd="6" destOrd="0" presId="urn:microsoft.com/office/officeart/2005/8/layout/chevron2"/>
    <dgm:cxn modelId="{9EBE94D0-FBD2-4034-9084-39BB70AE7BF3}" type="presParOf" srcId="{AF41A3B4-DF18-4547-B2C7-9409D6624782}" destId="{E226ADDF-F1DF-4AD9-8DD7-45B1E67FC36A}" srcOrd="0" destOrd="0" presId="urn:microsoft.com/office/officeart/2005/8/layout/chevron2"/>
    <dgm:cxn modelId="{1AAA9CB6-C4FC-4CDC-A478-D2BB8B02CCB8}" type="presParOf" srcId="{AF41A3B4-DF18-4547-B2C7-9409D6624782}" destId="{0FB716D7-870A-496B-AA6A-B95628FCAC47}" srcOrd="1" destOrd="0" presId="urn:microsoft.com/office/officeart/2005/8/layout/chevron2"/>
    <dgm:cxn modelId="{A0E7BFF5-C275-43D8-B8F4-FB35470054A9}" type="presParOf" srcId="{A7B6AD0F-B3E0-43E8-83AD-67876DD07A94}" destId="{5ED7526A-22FB-4C91-9D32-7E09891802B4}" srcOrd="7" destOrd="0" presId="urn:microsoft.com/office/officeart/2005/8/layout/chevron2"/>
    <dgm:cxn modelId="{2077AF56-F9EA-4213-9E87-4B6633FBE3A4}" type="presParOf" srcId="{A7B6AD0F-B3E0-43E8-83AD-67876DD07A94}" destId="{5B651F55-BD9B-40DA-A063-8F9B03058E08}" srcOrd="8" destOrd="0" presId="urn:microsoft.com/office/officeart/2005/8/layout/chevron2"/>
    <dgm:cxn modelId="{D3BDC318-9FC9-4287-9DE4-5E1A88C32D19}" type="presParOf" srcId="{5B651F55-BD9B-40DA-A063-8F9B03058E08}" destId="{EFBE366E-B4D8-4DE3-BEB6-E645B3D5968C}" srcOrd="0" destOrd="0" presId="urn:microsoft.com/office/officeart/2005/8/layout/chevron2"/>
    <dgm:cxn modelId="{20284404-4E6E-4FB7-BDC9-EBC957B18654}" type="presParOf" srcId="{5B651F55-BD9B-40DA-A063-8F9B03058E08}" destId="{0708261D-B308-4417-A80C-89D7DD945F15}" srcOrd="1" destOrd="0" presId="urn:microsoft.com/office/officeart/2005/8/layout/chevron2"/>
    <dgm:cxn modelId="{96177133-8A2E-42C2-A048-EB41877C3102}" type="presParOf" srcId="{A7B6AD0F-B3E0-43E8-83AD-67876DD07A94}" destId="{605E5432-D1C4-4926-91C7-9772D291DB94}" srcOrd="9" destOrd="0" presId="urn:microsoft.com/office/officeart/2005/8/layout/chevron2"/>
    <dgm:cxn modelId="{4F81B7E6-2BBE-4597-8033-341E0645E760}" type="presParOf" srcId="{A7B6AD0F-B3E0-43E8-83AD-67876DD07A94}" destId="{378EE1E9-CA2D-4E26-A2B8-5E88926BE9C4}" srcOrd="10" destOrd="0" presId="urn:microsoft.com/office/officeart/2005/8/layout/chevron2"/>
    <dgm:cxn modelId="{916923B4-ACC0-4924-98D9-C82848EDDA65}" type="presParOf" srcId="{378EE1E9-CA2D-4E26-A2B8-5E88926BE9C4}" destId="{CDF4E67F-F24D-4294-A9EB-3468A6FACA76}" srcOrd="0" destOrd="0" presId="urn:microsoft.com/office/officeart/2005/8/layout/chevron2"/>
    <dgm:cxn modelId="{C372314C-07C5-47F3-8D85-216702D927EE}" type="presParOf" srcId="{378EE1E9-CA2D-4E26-A2B8-5E88926BE9C4}" destId="{30D3BDC5-96D9-4572-A925-063527FBA1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C77152-583E-4B81-BC40-3AEE95219F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0AD0E12-32B5-461E-A4C6-C7062AF2545E}">
      <dgm:prSet phldrT="[Текст]" custT="1"/>
      <dgm:spPr/>
      <dgm:t>
        <a:bodyPr/>
        <a:lstStyle/>
        <a:p>
          <a:r>
            <a:rPr lang="ru-RU" sz="2000" b="0" spc="-111" smtClean="0">
              <a:latin typeface="Corki" panose="00000500000000000000" pitchFamily="50" charset="-52"/>
              <a:cs typeface="Microsoft Sans Serif"/>
            </a:rPr>
            <a:t>Консультаций специалистов по восстановлению детско-родительских отношений, консультации психолога  </a:t>
          </a:r>
          <a:endParaRPr lang="ru-RU" sz="2000" b="0" dirty="0">
            <a:latin typeface="Corki" panose="00000500000000000000" pitchFamily="50" charset="-52"/>
          </a:endParaRPr>
        </a:p>
      </dgm:t>
    </dgm:pt>
    <dgm:pt modelId="{A28BF996-B66A-42B9-BBA9-8E246D693132}" type="parTrans" cxnId="{E4327A66-ED7E-4F3B-8149-476500943325}">
      <dgm:prSet/>
      <dgm:spPr/>
      <dgm:t>
        <a:bodyPr/>
        <a:lstStyle/>
        <a:p>
          <a:endParaRPr lang="ru-RU"/>
        </a:p>
      </dgm:t>
    </dgm:pt>
    <dgm:pt modelId="{CCB26CA5-5D09-4016-9A50-1345E85E1113}" type="sibTrans" cxnId="{E4327A66-ED7E-4F3B-8149-476500943325}">
      <dgm:prSet/>
      <dgm:spPr/>
      <dgm:t>
        <a:bodyPr/>
        <a:lstStyle/>
        <a:p>
          <a:endParaRPr lang="ru-RU"/>
        </a:p>
      </dgm:t>
    </dgm:pt>
    <dgm:pt modelId="{51BFEE46-BD9B-424B-A1D6-29FA1E24E7FB}">
      <dgm:prSet phldrT="[Текст]" custT="1"/>
      <dgm:spPr/>
      <dgm:t>
        <a:bodyPr/>
        <a:lstStyle/>
        <a:p>
          <a:r>
            <a:rPr lang="ru-RU" sz="2000" b="0" spc="-111" smtClean="0">
              <a:latin typeface="Corki" panose="00000500000000000000" pitchFamily="50" charset="-52"/>
              <a:cs typeface="Microsoft Sans Serif"/>
            </a:rPr>
            <a:t>Семей, в которых улучшились детско-родительские отношения  </a:t>
          </a:r>
          <a:endParaRPr lang="ru-RU" sz="2000" b="0" dirty="0">
            <a:latin typeface="Corki" panose="00000500000000000000" pitchFamily="50" charset="-52"/>
          </a:endParaRPr>
        </a:p>
      </dgm:t>
    </dgm:pt>
    <dgm:pt modelId="{812C2D05-BD0B-4D39-BB3D-234B53E71DA2}" type="parTrans" cxnId="{C0256170-4321-412C-B4F8-48A8D5F47C21}">
      <dgm:prSet/>
      <dgm:spPr/>
      <dgm:t>
        <a:bodyPr/>
        <a:lstStyle/>
        <a:p>
          <a:endParaRPr lang="ru-RU"/>
        </a:p>
      </dgm:t>
    </dgm:pt>
    <dgm:pt modelId="{65423D77-3C8D-467A-AB35-41695A9E8E7D}" type="sibTrans" cxnId="{C0256170-4321-412C-B4F8-48A8D5F47C21}">
      <dgm:prSet/>
      <dgm:spPr/>
      <dgm:t>
        <a:bodyPr/>
        <a:lstStyle/>
        <a:p>
          <a:endParaRPr lang="ru-RU"/>
        </a:p>
      </dgm:t>
    </dgm:pt>
    <dgm:pt modelId="{E91A5657-4639-46E5-A5E3-947C0097C438}">
      <dgm:prSet phldrT="[Текст]" custT="1"/>
      <dgm:spPr/>
      <dgm:t>
        <a:bodyPr/>
        <a:lstStyle/>
        <a:p>
          <a:r>
            <a:rPr lang="ru-RU" sz="2000" b="0" spc="-111" dirty="0" smtClean="0">
              <a:latin typeface="Corki" panose="00000500000000000000" pitchFamily="50" charset="-52"/>
              <a:cs typeface="Microsoft Sans Serif"/>
            </a:rPr>
            <a:t>Семьи, научившихся организовывать свой досуг</a:t>
          </a:r>
          <a:endParaRPr lang="ru-RU" sz="2000" b="0" dirty="0">
            <a:latin typeface="Corki" panose="00000500000000000000" pitchFamily="50" charset="-52"/>
          </a:endParaRPr>
        </a:p>
      </dgm:t>
    </dgm:pt>
    <dgm:pt modelId="{518FFA50-624F-4D93-8171-FFFD72BA94A7}" type="parTrans" cxnId="{83C49A6F-7709-4B22-9277-4A12E7ECEA64}">
      <dgm:prSet/>
      <dgm:spPr/>
      <dgm:t>
        <a:bodyPr/>
        <a:lstStyle/>
        <a:p>
          <a:endParaRPr lang="ru-RU"/>
        </a:p>
      </dgm:t>
    </dgm:pt>
    <dgm:pt modelId="{C56DC6D2-C1DD-4AE9-90D6-21A687550EF5}" type="sibTrans" cxnId="{83C49A6F-7709-4B22-9277-4A12E7ECEA64}">
      <dgm:prSet/>
      <dgm:spPr/>
      <dgm:t>
        <a:bodyPr/>
        <a:lstStyle/>
        <a:p>
          <a:endParaRPr lang="ru-RU"/>
        </a:p>
      </dgm:t>
    </dgm:pt>
    <dgm:pt modelId="{D95EF280-A654-40A5-9A2E-6FC156C48D82}">
      <dgm:prSet/>
      <dgm:spPr/>
      <dgm:t>
        <a:bodyPr/>
        <a:lstStyle/>
        <a:p>
          <a:r>
            <a:rPr lang="ru-RU" b="0" spc="-111" dirty="0" smtClean="0">
              <a:latin typeface="Corki" panose="00000500000000000000" pitchFamily="50" charset="-52"/>
              <a:cs typeface="Microsoft Sans Serif"/>
            </a:rPr>
            <a:t>Семей, выразивших желание продолжить участие в </a:t>
          </a:r>
          <a:r>
            <a:rPr lang="ru-RU" b="0" spc="-111" dirty="0" err="1" smtClean="0">
              <a:latin typeface="Corki" panose="00000500000000000000" pitchFamily="50" charset="-52"/>
              <a:cs typeface="Microsoft Sans Serif"/>
            </a:rPr>
            <a:t>постпроектной</a:t>
          </a:r>
          <a:r>
            <a:rPr lang="ru-RU" b="0" spc="-111" dirty="0" smtClean="0">
              <a:latin typeface="Corki" panose="00000500000000000000" pitchFamily="50" charset="-52"/>
              <a:cs typeface="Microsoft Sans Serif"/>
            </a:rPr>
            <a:t> деятельности </a:t>
          </a:r>
          <a:endParaRPr lang="ru-RU" b="0" dirty="0">
            <a:latin typeface="Corki" panose="00000500000000000000" pitchFamily="50" charset="-52"/>
          </a:endParaRPr>
        </a:p>
      </dgm:t>
    </dgm:pt>
    <dgm:pt modelId="{757D5232-0BA9-4BDD-9976-77CFC2F9A82E}" type="parTrans" cxnId="{DDD5E759-D8D3-4505-8858-DB18021D383F}">
      <dgm:prSet/>
      <dgm:spPr/>
      <dgm:t>
        <a:bodyPr/>
        <a:lstStyle/>
        <a:p>
          <a:endParaRPr lang="ru-RU"/>
        </a:p>
      </dgm:t>
    </dgm:pt>
    <dgm:pt modelId="{77F67021-CD77-4AA1-A7C0-06CB768F69B5}" type="sibTrans" cxnId="{DDD5E759-D8D3-4505-8858-DB18021D383F}">
      <dgm:prSet/>
      <dgm:spPr/>
      <dgm:t>
        <a:bodyPr/>
        <a:lstStyle/>
        <a:p>
          <a:endParaRPr lang="ru-RU"/>
        </a:p>
      </dgm:t>
    </dgm:pt>
    <dgm:pt modelId="{87D1A9A0-1444-4815-8A1E-98E08633C816}">
      <dgm:prSet custT="1"/>
      <dgm:spPr/>
      <dgm:t>
        <a:bodyPr/>
        <a:lstStyle/>
        <a:p>
          <a:r>
            <a:rPr lang="ru-RU" sz="1900" b="0" spc="-111" smtClean="0">
              <a:latin typeface="Corki" panose="00000500000000000000" pitchFamily="50" charset="-52"/>
              <a:cs typeface="Microsoft Sans Serif"/>
            </a:rPr>
            <a:t>Семей, из числа неблагополучных, которые по итогам проекта выразили желание стать наставниками для семей в ТЖС </a:t>
          </a:r>
          <a:endParaRPr lang="ru-RU" sz="1900" b="0" dirty="0">
            <a:latin typeface="Corki" panose="00000500000000000000" pitchFamily="50" charset="-52"/>
          </a:endParaRPr>
        </a:p>
      </dgm:t>
    </dgm:pt>
    <dgm:pt modelId="{E094B10E-3059-4A8B-957A-145D42C6E5E9}" type="parTrans" cxnId="{DD166D03-6B1D-4C9B-B111-4470FF3A3127}">
      <dgm:prSet/>
      <dgm:spPr/>
      <dgm:t>
        <a:bodyPr/>
        <a:lstStyle/>
        <a:p>
          <a:endParaRPr lang="ru-RU"/>
        </a:p>
      </dgm:t>
    </dgm:pt>
    <dgm:pt modelId="{E9E1903A-55B2-4341-A188-DF17637A85F3}" type="sibTrans" cxnId="{DD166D03-6B1D-4C9B-B111-4470FF3A3127}">
      <dgm:prSet/>
      <dgm:spPr/>
      <dgm:t>
        <a:bodyPr/>
        <a:lstStyle/>
        <a:p>
          <a:endParaRPr lang="ru-RU"/>
        </a:p>
      </dgm:t>
    </dgm:pt>
    <dgm:pt modelId="{F401CA01-F152-443A-A73C-09AA0E337B44}" type="pres">
      <dgm:prSet presAssocID="{53C77152-583E-4B81-BC40-3AEE95219F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CACD7D9-3331-42C9-AFF9-8C1ED6F9B167}" type="pres">
      <dgm:prSet presAssocID="{53C77152-583E-4B81-BC40-3AEE95219F8C}" presName="Name1" presStyleCnt="0"/>
      <dgm:spPr/>
      <dgm:t>
        <a:bodyPr/>
        <a:lstStyle/>
        <a:p>
          <a:endParaRPr lang="ru-RU"/>
        </a:p>
      </dgm:t>
    </dgm:pt>
    <dgm:pt modelId="{1A9E6279-E647-4B7A-B13F-5EF8CA9FE811}" type="pres">
      <dgm:prSet presAssocID="{53C77152-583E-4B81-BC40-3AEE95219F8C}" presName="cycle" presStyleCnt="0"/>
      <dgm:spPr/>
      <dgm:t>
        <a:bodyPr/>
        <a:lstStyle/>
        <a:p>
          <a:endParaRPr lang="ru-RU"/>
        </a:p>
      </dgm:t>
    </dgm:pt>
    <dgm:pt modelId="{05AA9EC0-52FA-4618-8B53-E504BDBFEED2}" type="pres">
      <dgm:prSet presAssocID="{53C77152-583E-4B81-BC40-3AEE95219F8C}" presName="srcNode" presStyleLbl="node1" presStyleIdx="0" presStyleCnt="5"/>
      <dgm:spPr/>
      <dgm:t>
        <a:bodyPr/>
        <a:lstStyle/>
        <a:p>
          <a:endParaRPr lang="ru-RU"/>
        </a:p>
      </dgm:t>
    </dgm:pt>
    <dgm:pt modelId="{BEDAD68C-4DAE-4ACB-AABB-8D3BE3D5A69C}" type="pres">
      <dgm:prSet presAssocID="{53C77152-583E-4B81-BC40-3AEE95219F8C}" presName="conn" presStyleLbl="parChTrans1D2" presStyleIdx="0" presStyleCnt="1"/>
      <dgm:spPr/>
      <dgm:t>
        <a:bodyPr/>
        <a:lstStyle/>
        <a:p>
          <a:endParaRPr lang="ru-RU"/>
        </a:p>
      </dgm:t>
    </dgm:pt>
    <dgm:pt modelId="{3BE2D19D-206B-4DB0-A79E-A7BD3A2F6BE2}" type="pres">
      <dgm:prSet presAssocID="{53C77152-583E-4B81-BC40-3AEE95219F8C}" presName="extraNode" presStyleLbl="node1" presStyleIdx="0" presStyleCnt="5"/>
      <dgm:spPr/>
      <dgm:t>
        <a:bodyPr/>
        <a:lstStyle/>
        <a:p>
          <a:endParaRPr lang="ru-RU"/>
        </a:p>
      </dgm:t>
    </dgm:pt>
    <dgm:pt modelId="{15AC1D07-408F-4225-91BF-0CD5566D2EF2}" type="pres">
      <dgm:prSet presAssocID="{53C77152-583E-4B81-BC40-3AEE95219F8C}" presName="dstNode" presStyleLbl="node1" presStyleIdx="0" presStyleCnt="5"/>
      <dgm:spPr/>
      <dgm:t>
        <a:bodyPr/>
        <a:lstStyle/>
        <a:p>
          <a:endParaRPr lang="ru-RU"/>
        </a:p>
      </dgm:t>
    </dgm:pt>
    <dgm:pt modelId="{FC110651-B081-4A47-928E-39BA30B2D0BE}" type="pres">
      <dgm:prSet presAssocID="{50AD0E12-32B5-461E-A4C6-C7062AF2545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06C1C-FFAB-4ED6-B9ED-D5B2F0B968E2}" type="pres">
      <dgm:prSet presAssocID="{50AD0E12-32B5-461E-A4C6-C7062AF2545E}" presName="accent_1" presStyleCnt="0"/>
      <dgm:spPr/>
      <dgm:t>
        <a:bodyPr/>
        <a:lstStyle/>
        <a:p>
          <a:endParaRPr lang="ru-RU"/>
        </a:p>
      </dgm:t>
    </dgm:pt>
    <dgm:pt modelId="{20AB4E07-7129-4471-9B05-C96347724D4B}" type="pres">
      <dgm:prSet presAssocID="{50AD0E12-32B5-461E-A4C6-C7062AF2545E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65160934-FD4C-4CF7-806C-0B64C11A1B9F}" type="pres">
      <dgm:prSet presAssocID="{51BFEE46-BD9B-424B-A1D6-29FA1E24E7F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4121D-E2A5-4650-8649-0A4BA00CCFD9}" type="pres">
      <dgm:prSet presAssocID="{51BFEE46-BD9B-424B-A1D6-29FA1E24E7FB}" presName="accent_2" presStyleCnt="0"/>
      <dgm:spPr/>
      <dgm:t>
        <a:bodyPr/>
        <a:lstStyle/>
        <a:p>
          <a:endParaRPr lang="ru-RU"/>
        </a:p>
      </dgm:t>
    </dgm:pt>
    <dgm:pt modelId="{FE5A70DD-D344-4D9C-932F-AA54D738F3F1}" type="pres">
      <dgm:prSet presAssocID="{51BFEE46-BD9B-424B-A1D6-29FA1E24E7FB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ED522DDF-F4A0-4DE8-8116-297B05EA47C3}" type="pres">
      <dgm:prSet presAssocID="{D95EF280-A654-40A5-9A2E-6FC156C48D8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A0BFF-0A60-4AB5-82D2-F0555E488C97}" type="pres">
      <dgm:prSet presAssocID="{D95EF280-A654-40A5-9A2E-6FC156C48D82}" presName="accent_3" presStyleCnt="0"/>
      <dgm:spPr/>
      <dgm:t>
        <a:bodyPr/>
        <a:lstStyle/>
        <a:p>
          <a:endParaRPr lang="ru-RU"/>
        </a:p>
      </dgm:t>
    </dgm:pt>
    <dgm:pt modelId="{C7FFA410-E04E-4458-B833-17E1E6B6E865}" type="pres">
      <dgm:prSet presAssocID="{D95EF280-A654-40A5-9A2E-6FC156C48D82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E1A81DD1-9493-4CAD-B4D9-B78402CED75C}" type="pres">
      <dgm:prSet presAssocID="{87D1A9A0-1444-4815-8A1E-98E08633C81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594EA-78F0-4845-85A6-F5156BF88D06}" type="pres">
      <dgm:prSet presAssocID="{87D1A9A0-1444-4815-8A1E-98E08633C816}" presName="accent_4" presStyleCnt="0"/>
      <dgm:spPr/>
      <dgm:t>
        <a:bodyPr/>
        <a:lstStyle/>
        <a:p>
          <a:endParaRPr lang="ru-RU"/>
        </a:p>
      </dgm:t>
    </dgm:pt>
    <dgm:pt modelId="{0B7D33CF-F635-4F60-BA16-CB7267CAB27E}" type="pres">
      <dgm:prSet presAssocID="{87D1A9A0-1444-4815-8A1E-98E08633C816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847DD4A2-4F01-4B76-AB97-DF311BADB794}" type="pres">
      <dgm:prSet presAssocID="{E91A5657-4639-46E5-A5E3-947C0097C43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1D8A9-3214-4311-ABAA-413A5AF76D87}" type="pres">
      <dgm:prSet presAssocID="{E91A5657-4639-46E5-A5E3-947C0097C438}" presName="accent_5" presStyleCnt="0"/>
      <dgm:spPr/>
      <dgm:t>
        <a:bodyPr/>
        <a:lstStyle/>
        <a:p>
          <a:endParaRPr lang="ru-RU"/>
        </a:p>
      </dgm:t>
    </dgm:pt>
    <dgm:pt modelId="{C4CA4D4A-41A7-44A0-9939-217850A96AF0}" type="pres">
      <dgm:prSet presAssocID="{E91A5657-4639-46E5-A5E3-947C0097C438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DDD5E759-D8D3-4505-8858-DB18021D383F}" srcId="{53C77152-583E-4B81-BC40-3AEE95219F8C}" destId="{D95EF280-A654-40A5-9A2E-6FC156C48D82}" srcOrd="2" destOrd="0" parTransId="{757D5232-0BA9-4BDD-9976-77CFC2F9A82E}" sibTransId="{77F67021-CD77-4AA1-A7C0-06CB768F69B5}"/>
    <dgm:cxn modelId="{E2B534CA-4927-4BC9-9E92-CD707E9D65DD}" type="presOf" srcId="{50AD0E12-32B5-461E-A4C6-C7062AF2545E}" destId="{FC110651-B081-4A47-928E-39BA30B2D0BE}" srcOrd="0" destOrd="0" presId="urn:microsoft.com/office/officeart/2008/layout/VerticalCurvedList"/>
    <dgm:cxn modelId="{F554F693-8CBE-44FF-9667-50FE094B3B8F}" type="presOf" srcId="{87D1A9A0-1444-4815-8A1E-98E08633C816}" destId="{E1A81DD1-9493-4CAD-B4D9-B78402CED75C}" srcOrd="0" destOrd="0" presId="urn:microsoft.com/office/officeart/2008/layout/VerticalCurvedList"/>
    <dgm:cxn modelId="{A184763D-2278-48A6-8BA0-16C9F29E7BAF}" type="presOf" srcId="{51BFEE46-BD9B-424B-A1D6-29FA1E24E7FB}" destId="{65160934-FD4C-4CF7-806C-0B64C11A1B9F}" srcOrd="0" destOrd="0" presId="urn:microsoft.com/office/officeart/2008/layout/VerticalCurvedList"/>
    <dgm:cxn modelId="{83C49A6F-7709-4B22-9277-4A12E7ECEA64}" srcId="{53C77152-583E-4B81-BC40-3AEE95219F8C}" destId="{E91A5657-4639-46E5-A5E3-947C0097C438}" srcOrd="4" destOrd="0" parTransId="{518FFA50-624F-4D93-8171-FFFD72BA94A7}" sibTransId="{C56DC6D2-C1DD-4AE9-90D6-21A687550EF5}"/>
    <dgm:cxn modelId="{9069FFBF-4249-4877-A0DF-E041B15E4910}" type="presOf" srcId="{CCB26CA5-5D09-4016-9A50-1345E85E1113}" destId="{BEDAD68C-4DAE-4ACB-AABB-8D3BE3D5A69C}" srcOrd="0" destOrd="0" presId="urn:microsoft.com/office/officeart/2008/layout/VerticalCurvedList"/>
    <dgm:cxn modelId="{C94922CD-52E7-4836-A566-82F46FF76044}" type="presOf" srcId="{D95EF280-A654-40A5-9A2E-6FC156C48D82}" destId="{ED522DDF-F4A0-4DE8-8116-297B05EA47C3}" srcOrd="0" destOrd="0" presId="urn:microsoft.com/office/officeart/2008/layout/VerticalCurvedList"/>
    <dgm:cxn modelId="{C0256170-4321-412C-B4F8-48A8D5F47C21}" srcId="{53C77152-583E-4B81-BC40-3AEE95219F8C}" destId="{51BFEE46-BD9B-424B-A1D6-29FA1E24E7FB}" srcOrd="1" destOrd="0" parTransId="{812C2D05-BD0B-4D39-BB3D-234B53E71DA2}" sibTransId="{65423D77-3C8D-467A-AB35-41695A9E8E7D}"/>
    <dgm:cxn modelId="{B4047797-1269-42B3-9862-A55AA00DC005}" type="presOf" srcId="{53C77152-583E-4B81-BC40-3AEE95219F8C}" destId="{F401CA01-F152-443A-A73C-09AA0E337B44}" srcOrd="0" destOrd="0" presId="urn:microsoft.com/office/officeart/2008/layout/VerticalCurvedList"/>
    <dgm:cxn modelId="{EB7110D1-5305-409B-8661-FE26D6459848}" type="presOf" srcId="{E91A5657-4639-46E5-A5E3-947C0097C438}" destId="{847DD4A2-4F01-4B76-AB97-DF311BADB794}" srcOrd="0" destOrd="0" presId="urn:microsoft.com/office/officeart/2008/layout/VerticalCurvedList"/>
    <dgm:cxn modelId="{E4327A66-ED7E-4F3B-8149-476500943325}" srcId="{53C77152-583E-4B81-BC40-3AEE95219F8C}" destId="{50AD0E12-32B5-461E-A4C6-C7062AF2545E}" srcOrd="0" destOrd="0" parTransId="{A28BF996-B66A-42B9-BBA9-8E246D693132}" sibTransId="{CCB26CA5-5D09-4016-9A50-1345E85E1113}"/>
    <dgm:cxn modelId="{DD166D03-6B1D-4C9B-B111-4470FF3A3127}" srcId="{53C77152-583E-4B81-BC40-3AEE95219F8C}" destId="{87D1A9A0-1444-4815-8A1E-98E08633C816}" srcOrd="3" destOrd="0" parTransId="{E094B10E-3059-4A8B-957A-145D42C6E5E9}" sibTransId="{E9E1903A-55B2-4341-A188-DF17637A85F3}"/>
    <dgm:cxn modelId="{16DB4EE3-308B-4929-BFFC-7AF78B54CA51}" type="presParOf" srcId="{F401CA01-F152-443A-A73C-09AA0E337B44}" destId="{CCACD7D9-3331-42C9-AFF9-8C1ED6F9B167}" srcOrd="0" destOrd="0" presId="urn:microsoft.com/office/officeart/2008/layout/VerticalCurvedList"/>
    <dgm:cxn modelId="{D9ACBA1C-4EBE-4E94-8654-79E8188BBF3F}" type="presParOf" srcId="{CCACD7D9-3331-42C9-AFF9-8C1ED6F9B167}" destId="{1A9E6279-E647-4B7A-B13F-5EF8CA9FE811}" srcOrd="0" destOrd="0" presId="urn:microsoft.com/office/officeart/2008/layout/VerticalCurvedList"/>
    <dgm:cxn modelId="{7FB3DA3C-05A3-411D-9471-C659D71FF7C3}" type="presParOf" srcId="{1A9E6279-E647-4B7A-B13F-5EF8CA9FE811}" destId="{05AA9EC0-52FA-4618-8B53-E504BDBFEED2}" srcOrd="0" destOrd="0" presId="urn:microsoft.com/office/officeart/2008/layout/VerticalCurvedList"/>
    <dgm:cxn modelId="{473AD4F6-C806-4112-B24A-55D1F750872A}" type="presParOf" srcId="{1A9E6279-E647-4B7A-B13F-5EF8CA9FE811}" destId="{BEDAD68C-4DAE-4ACB-AABB-8D3BE3D5A69C}" srcOrd="1" destOrd="0" presId="urn:microsoft.com/office/officeart/2008/layout/VerticalCurvedList"/>
    <dgm:cxn modelId="{BE21B234-12ED-419A-8976-451ACB43E5FB}" type="presParOf" srcId="{1A9E6279-E647-4B7A-B13F-5EF8CA9FE811}" destId="{3BE2D19D-206B-4DB0-A79E-A7BD3A2F6BE2}" srcOrd="2" destOrd="0" presId="urn:microsoft.com/office/officeart/2008/layout/VerticalCurvedList"/>
    <dgm:cxn modelId="{2684A1E3-C80F-4B49-AADA-4D0A9539CC9B}" type="presParOf" srcId="{1A9E6279-E647-4B7A-B13F-5EF8CA9FE811}" destId="{15AC1D07-408F-4225-91BF-0CD5566D2EF2}" srcOrd="3" destOrd="0" presId="urn:microsoft.com/office/officeart/2008/layout/VerticalCurvedList"/>
    <dgm:cxn modelId="{64FA67D1-6407-4045-95DD-83F852072FE3}" type="presParOf" srcId="{CCACD7D9-3331-42C9-AFF9-8C1ED6F9B167}" destId="{FC110651-B081-4A47-928E-39BA30B2D0BE}" srcOrd="1" destOrd="0" presId="urn:microsoft.com/office/officeart/2008/layout/VerticalCurvedList"/>
    <dgm:cxn modelId="{6E6FB1D8-F1C3-44D3-A7AC-1A9B46C64905}" type="presParOf" srcId="{CCACD7D9-3331-42C9-AFF9-8C1ED6F9B167}" destId="{83506C1C-FFAB-4ED6-B9ED-D5B2F0B968E2}" srcOrd="2" destOrd="0" presId="urn:microsoft.com/office/officeart/2008/layout/VerticalCurvedList"/>
    <dgm:cxn modelId="{A0CF9DE4-4E49-4A05-A78F-EC287633C5A0}" type="presParOf" srcId="{83506C1C-FFAB-4ED6-B9ED-D5B2F0B968E2}" destId="{20AB4E07-7129-4471-9B05-C96347724D4B}" srcOrd="0" destOrd="0" presId="urn:microsoft.com/office/officeart/2008/layout/VerticalCurvedList"/>
    <dgm:cxn modelId="{26410E93-9937-4987-9812-74E2BD10BD3B}" type="presParOf" srcId="{CCACD7D9-3331-42C9-AFF9-8C1ED6F9B167}" destId="{65160934-FD4C-4CF7-806C-0B64C11A1B9F}" srcOrd="3" destOrd="0" presId="urn:microsoft.com/office/officeart/2008/layout/VerticalCurvedList"/>
    <dgm:cxn modelId="{C2A91FB5-313F-43D5-B359-C84D91FD4904}" type="presParOf" srcId="{CCACD7D9-3331-42C9-AFF9-8C1ED6F9B167}" destId="{0DC4121D-E2A5-4650-8649-0A4BA00CCFD9}" srcOrd="4" destOrd="0" presId="urn:microsoft.com/office/officeart/2008/layout/VerticalCurvedList"/>
    <dgm:cxn modelId="{B9E931BD-7AB3-4F23-93A8-68B5222A8A6A}" type="presParOf" srcId="{0DC4121D-E2A5-4650-8649-0A4BA00CCFD9}" destId="{FE5A70DD-D344-4D9C-932F-AA54D738F3F1}" srcOrd="0" destOrd="0" presId="urn:microsoft.com/office/officeart/2008/layout/VerticalCurvedList"/>
    <dgm:cxn modelId="{15A03908-5ED7-44DA-9B88-EEB59CE8234D}" type="presParOf" srcId="{CCACD7D9-3331-42C9-AFF9-8C1ED6F9B167}" destId="{ED522DDF-F4A0-4DE8-8116-297B05EA47C3}" srcOrd="5" destOrd="0" presId="urn:microsoft.com/office/officeart/2008/layout/VerticalCurvedList"/>
    <dgm:cxn modelId="{E1E0315D-A59F-400A-BAC2-E82D93B8CE67}" type="presParOf" srcId="{CCACD7D9-3331-42C9-AFF9-8C1ED6F9B167}" destId="{79EA0BFF-0A60-4AB5-82D2-F0555E488C97}" srcOrd="6" destOrd="0" presId="urn:microsoft.com/office/officeart/2008/layout/VerticalCurvedList"/>
    <dgm:cxn modelId="{782A273E-339B-41BF-B065-C14CA5CEAA23}" type="presParOf" srcId="{79EA0BFF-0A60-4AB5-82D2-F0555E488C97}" destId="{C7FFA410-E04E-4458-B833-17E1E6B6E865}" srcOrd="0" destOrd="0" presId="urn:microsoft.com/office/officeart/2008/layout/VerticalCurvedList"/>
    <dgm:cxn modelId="{7FE392DD-594F-4604-9AA0-CD3CA963FE1A}" type="presParOf" srcId="{CCACD7D9-3331-42C9-AFF9-8C1ED6F9B167}" destId="{E1A81DD1-9493-4CAD-B4D9-B78402CED75C}" srcOrd="7" destOrd="0" presId="urn:microsoft.com/office/officeart/2008/layout/VerticalCurvedList"/>
    <dgm:cxn modelId="{B4A48A80-6199-4C57-A7F2-BBBD1F16F62B}" type="presParOf" srcId="{CCACD7D9-3331-42C9-AFF9-8C1ED6F9B167}" destId="{054594EA-78F0-4845-85A6-F5156BF88D06}" srcOrd="8" destOrd="0" presId="urn:microsoft.com/office/officeart/2008/layout/VerticalCurvedList"/>
    <dgm:cxn modelId="{7217537F-BA66-4279-80D9-4AF243CEF0F8}" type="presParOf" srcId="{054594EA-78F0-4845-85A6-F5156BF88D06}" destId="{0B7D33CF-F635-4F60-BA16-CB7267CAB27E}" srcOrd="0" destOrd="0" presId="urn:microsoft.com/office/officeart/2008/layout/VerticalCurvedList"/>
    <dgm:cxn modelId="{1CD9EDF8-5891-46F2-9D4D-1A4C3D88F262}" type="presParOf" srcId="{CCACD7D9-3331-42C9-AFF9-8C1ED6F9B167}" destId="{847DD4A2-4F01-4B76-AB97-DF311BADB794}" srcOrd="9" destOrd="0" presId="urn:microsoft.com/office/officeart/2008/layout/VerticalCurvedList"/>
    <dgm:cxn modelId="{11FA9E20-2264-4584-973A-D457D9AC252E}" type="presParOf" srcId="{CCACD7D9-3331-42C9-AFF9-8C1ED6F9B167}" destId="{3C31D8A9-3214-4311-ABAA-413A5AF76D87}" srcOrd="10" destOrd="0" presId="urn:microsoft.com/office/officeart/2008/layout/VerticalCurvedList"/>
    <dgm:cxn modelId="{FE6E878B-8C4D-4A82-93F5-E1F17D91A06C}" type="presParOf" srcId="{3C31D8A9-3214-4311-ABAA-413A5AF76D87}" destId="{C4CA4D4A-41A7-44A0-9939-217850A96A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880A9D-49A9-4A74-B99F-34ABE540A0C8}" type="doc">
      <dgm:prSet loTypeId="urn:microsoft.com/office/officeart/2008/layout/PictureAccent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606AF5D0-0611-416A-B025-AAEDB483DA88}">
      <dgm:prSet phldrT="[Текст]"/>
      <dgm:spPr/>
      <dgm:t>
        <a:bodyPr/>
        <a:lstStyle/>
        <a:p>
          <a:pPr algn="ctr"/>
          <a:r>
            <a:rPr lang="ru-RU" dirty="0" smtClean="0">
              <a:latin typeface="Corki" pitchFamily="50" charset="-52"/>
            </a:rPr>
            <a:t>Интернет издание </a:t>
          </a:r>
          <a:r>
            <a:rPr lang="en-US" dirty="0" smtClean="0">
              <a:latin typeface="Corki" pitchFamily="50" charset="-52"/>
            </a:rPr>
            <a:t>Kn51</a:t>
          </a:r>
          <a:endParaRPr lang="ru-RU" dirty="0">
            <a:latin typeface="Corki" pitchFamily="50" charset="-52"/>
          </a:endParaRPr>
        </a:p>
      </dgm:t>
    </dgm:pt>
    <dgm:pt modelId="{5894F1A1-E9FD-4FDE-84ED-FAD86126C697}" type="parTrans" cxnId="{CC36345E-AB2D-4C4B-808D-239A1CA85C9F}">
      <dgm:prSet/>
      <dgm:spPr/>
      <dgm:t>
        <a:bodyPr/>
        <a:lstStyle/>
        <a:p>
          <a:endParaRPr lang="ru-RU"/>
        </a:p>
      </dgm:t>
    </dgm:pt>
    <dgm:pt modelId="{5B5FBDAB-DF5C-486A-B160-160010732B8B}" type="sibTrans" cxnId="{CC36345E-AB2D-4C4B-808D-239A1CA85C9F}">
      <dgm:prSet/>
      <dgm:spPr/>
      <dgm:t>
        <a:bodyPr/>
        <a:lstStyle/>
        <a:p>
          <a:endParaRPr lang="ru-RU"/>
        </a:p>
      </dgm:t>
    </dgm:pt>
    <dgm:pt modelId="{FE338DF2-B059-4156-9E22-E1ABAF59CFF8}" type="pres">
      <dgm:prSet presAssocID="{76880A9D-49A9-4A74-B99F-34ABE540A0C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541DD9-1AE8-4F64-999C-56982721A942}" type="pres">
      <dgm:prSet presAssocID="{606AF5D0-0611-416A-B025-AAEDB483DA88}" presName="root" presStyleCnt="0">
        <dgm:presLayoutVars>
          <dgm:chMax/>
          <dgm:chPref val="4"/>
        </dgm:presLayoutVars>
      </dgm:prSet>
      <dgm:spPr/>
    </dgm:pt>
    <dgm:pt modelId="{6DBB28B1-763F-4DEE-8ACF-8C772105D195}" type="pres">
      <dgm:prSet presAssocID="{606AF5D0-0611-416A-B025-AAEDB483DA88}" presName="rootComposite" presStyleCnt="0">
        <dgm:presLayoutVars/>
      </dgm:prSet>
      <dgm:spPr/>
    </dgm:pt>
    <dgm:pt modelId="{1D35B134-9FF7-44A1-B493-9E43F5DC8E45}" type="pres">
      <dgm:prSet presAssocID="{606AF5D0-0611-416A-B025-AAEDB483DA88}" presName="rootText" presStyleLbl="node0" presStyleIdx="0" presStyleCnt="1" custScaleX="46898" custScaleY="28392" custLinFactNeighborX="476" custLinFactNeighborY="-7921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821F91C7-8A50-4EB3-BEDD-DC73183AB9B5}" type="pres">
      <dgm:prSet presAssocID="{606AF5D0-0611-416A-B025-AAEDB483DA88}" presName="childShape" presStyleCnt="0">
        <dgm:presLayoutVars>
          <dgm:chMax val="0"/>
          <dgm:chPref val="0"/>
        </dgm:presLayoutVars>
      </dgm:prSet>
      <dgm:spPr/>
    </dgm:pt>
  </dgm:ptLst>
  <dgm:cxnLst>
    <dgm:cxn modelId="{3557A23F-5218-4502-8302-9AC00350DD81}" type="presOf" srcId="{606AF5D0-0611-416A-B025-AAEDB483DA88}" destId="{1D35B134-9FF7-44A1-B493-9E43F5DC8E45}" srcOrd="0" destOrd="0" presId="urn:microsoft.com/office/officeart/2008/layout/PictureAccentList"/>
    <dgm:cxn modelId="{6D2E8CA0-97F3-48FA-8DF8-7FDF63409452}" type="presOf" srcId="{76880A9D-49A9-4A74-B99F-34ABE540A0C8}" destId="{FE338DF2-B059-4156-9E22-E1ABAF59CFF8}" srcOrd="0" destOrd="0" presId="urn:microsoft.com/office/officeart/2008/layout/PictureAccentList"/>
    <dgm:cxn modelId="{CC36345E-AB2D-4C4B-808D-239A1CA85C9F}" srcId="{76880A9D-49A9-4A74-B99F-34ABE540A0C8}" destId="{606AF5D0-0611-416A-B025-AAEDB483DA88}" srcOrd="0" destOrd="0" parTransId="{5894F1A1-E9FD-4FDE-84ED-FAD86126C697}" sibTransId="{5B5FBDAB-DF5C-486A-B160-160010732B8B}"/>
    <dgm:cxn modelId="{8E21AF34-B7EF-4553-8593-A1CDC6E8E01D}" type="presParOf" srcId="{FE338DF2-B059-4156-9E22-E1ABAF59CFF8}" destId="{70541DD9-1AE8-4F64-999C-56982721A942}" srcOrd="0" destOrd="0" presId="urn:microsoft.com/office/officeart/2008/layout/PictureAccentList"/>
    <dgm:cxn modelId="{FE241B79-9761-491B-A118-C1FA3FED8393}" type="presParOf" srcId="{70541DD9-1AE8-4F64-999C-56982721A942}" destId="{6DBB28B1-763F-4DEE-8ACF-8C772105D195}" srcOrd="0" destOrd="0" presId="urn:microsoft.com/office/officeart/2008/layout/PictureAccentList"/>
    <dgm:cxn modelId="{F2F6270B-090E-4B69-A8D9-EC3D0A0C6A25}" type="presParOf" srcId="{6DBB28B1-763F-4DEE-8ACF-8C772105D195}" destId="{1D35B134-9FF7-44A1-B493-9E43F5DC8E45}" srcOrd="0" destOrd="0" presId="urn:microsoft.com/office/officeart/2008/layout/PictureAccentList"/>
    <dgm:cxn modelId="{2B70D5B1-5BD6-450F-9C7E-8703D27FDCDB}" type="presParOf" srcId="{70541DD9-1AE8-4F64-999C-56982721A942}" destId="{821F91C7-8A50-4EB3-BEDD-DC73183AB9B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02ED53-2B57-4019-9B72-DD07841DCDFF}" type="doc">
      <dgm:prSet loTypeId="urn:microsoft.com/office/officeart/2005/8/layout/hierarchy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E14D567-F388-4376-ACF7-CF2CBD54E716}">
      <dgm:prSet phldrT="[Текст]"/>
      <dgm:spPr/>
      <dgm:t>
        <a:bodyPr/>
        <a:lstStyle/>
        <a:p>
          <a:r>
            <a:rPr lang="ru-RU" b="1" dirty="0" smtClean="0">
              <a:latin typeface="Corki" panose="00000500000000000000" pitchFamily="50" charset="-52"/>
            </a:rPr>
            <a:t>Цель: </a:t>
          </a:r>
          <a:r>
            <a:rPr lang="ru-RU" dirty="0" smtClean="0">
              <a:latin typeface="Corki" panose="00000500000000000000" pitchFamily="50" charset="-52"/>
            </a:rPr>
            <a:t>профилактика семейного неблагополучия посредством вовлечения в процесс социализации семей, находящихся в трудной жизненной ситуации, семей-наставников</a:t>
          </a:r>
          <a:endParaRPr lang="ru-RU" dirty="0">
            <a:latin typeface="Corki" panose="00000500000000000000" pitchFamily="50" charset="-52"/>
          </a:endParaRPr>
        </a:p>
      </dgm:t>
    </dgm:pt>
    <dgm:pt modelId="{AF7514EE-EC6C-421F-B1C8-E88965AEEF55}" type="parTrans" cxnId="{B0D2E9A7-6FB9-43F0-80A4-FEFC28203A26}">
      <dgm:prSet/>
      <dgm:spPr/>
      <dgm:t>
        <a:bodyPr/>
        <a:lstStyle/>
        <a:p>
          <a:endParaRPr lang="ru-RU"/>
        </a:p>
      </dgm:t>
    </dgm:pt>
    <dgm:pt modelId="{D1F7CDC5-A967-4294-9A02-F2EFA7334C24}" type="sibTrans" cxnId="{B0D2E9A7-6FB9-43F0-80A4-FEFC28203A26}">
      <dgm:prSet/>
      <dgm:spPr/>
      <dgm:t>
        <a:bodyPr/>
        <a:lstStyle/>
        <a:p>
          <a:endParaRPr lang="ru-RU"/>
        </a:p>
      </dgm:t>
    </dgm:pt>
    <dgm:pt modelId="{715F75E6-852B-4A84-A1D4-BE097377BC8B}" type="pres">
      <dgm:prSet presAssocID="{F702ED53-2B57-4019-9B72-DD07841DCDF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30C997-D320-4A82-95C8-7755F1E759F6}" type="pres">
      <dgm:prSet presAssocID="{DE14D567-F388-4376-ACF7-CF2CBD54E716}" presName="vertOne" presStyleCnt="0"/>
      <dgm:spPr/>
      <dgm:t>
        <a:bodyPr/>
        <a:lstStyle/>
        <a:p>
          <a:endParaRPr lang="ru-RU"/>
        </a:p>
      </dgm:t>
    </dgm:pt>
    <dgm:pt modelId="{B4977E6F-69A7-4055-96AF-D5DDE2F70380}" type="pres">
      <dgm:prSet presAssocID="{DE14D567-F388-4376-ACF7-CF2CBD54E71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DBBBC4-2C5E-45DC-ADF0-19F61F658853}" type="pres">
      <dgm:prSet presAssocID="{DE14D567-F388-4376-ACF7-CF2CBD54E716}" presName="horzOne" presStyleCnt="0"/>
      <dgm:spPr/>
      <dgm:t>
        <a:bodyPr/>
        <a:lstStyle/>
        <a:p>
          <a:endParaRPr lang="ru-RU"/>
        </a:p>
      </dgm:t>
    </dgm:pt>
  </dgm:ptLst>
  <dgm:cxnLst>
    <dgm:cxn modelId="{B0D2E9A7-6FB9-43F0-80A4-FEFC28203A26}" srcId="{F702ED53-2B57-4019-9B72-DD07841DCDFF}" destId="{DE14D567-F388-4376-ACF7-CF2CBD54E716}" srcOrd="0" destOrd="0" parTransId="{AF7514EE-EC6C-421F-B1C8-E88965AEEF55}" sibTransId="{D1F7CDC5-A967-4294-9A02-F2EFA7334C24}"/>
    <dgm:cxn modelId="{25FD2899-C5FA-430A-B766-9DF6C47E54DE}" type="presOf" srcId="{F702ED53-2B57-4019-9B72-DD07841DCDFF}" destId="{715F75E6-852B-4A84-A1D4-BE097377BC8B}" srcOrd="0" destOrd="0" presId="urn:microsoft.com/office/officeart/2005/8/layout/hierarchy4"/>
    <dgm:cxn modelId="{C98A93CD-A26A-44C4-9374-9EA9CF5EA770}" type="presOf" srcId="{DE14D567-F388-4376-ACF7-CF2CBD54E716}" destId="{B4977E6F-69A7-4055-96AF-D5DDE2F70380}" srcOrd="0" destOrd="0" presId="urn:microsoft.com/office/officeart/2005/8/layout/hierarchy4"/>
    <dgm:cxn modelId="{3298AA16-E5B2-4EC0-879D-BF0790C74CE4}" type="presParOf" srcId="{715F75E6-852B-4A84-A1D4-BE097377BC8B}" destId="{5D30C997-D320-4A82-95C8-7755F1E759F6}" srcOrd="0" destOrd="0" presId="urn:microsoft.com/office/officeart/2005/8/layout/hierarchy4"/>
    <dgm:cxn modelId="{8B75FDC0-087B-4188-8F11-ABE01D36DB79}" type="presParOf" srcId="{5D30C997-D320-4A82-95C8-7755F1E759F6}" destId="{B4977E6F-69A7-4055-96AF-D5DDE2F70380}" srcOrd="0" destOrd="0" presId="urn:microsoft.com/office/officeart/2005/8/layout/hierarchy4"/>
    <dgm:cxn modelId="{BA203090-A60E-47FF-A33B-E848BBF96531}" type="presParOf" srcId="{5D30C997-D320-4A82-95C8-7755F1E759F6}" destId="{1CDBBBC4-2C5E-45DC-ADF0-19F61F65885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2E4D1-C177-48CA-BB0B-8A7D9F723A1A}" type="doc">
      <dgm:prSet loTypeId="urn:microsoft.com/office/officeart/2008/layout/Pictu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DCF6508-9C94-41BF-ADF8-0B2EB600D81C}">
      <dgm:prSet phldrT="[Текст]" custT="1"/>
      <dgm:spPr/>
      <dgm:t>
        <a:bodyPr/>
        <a:lstStyle/>
        <a:p>
          <a:r>
            <a:rPr lang="ru-RU" sz="2000" dirty="0" smtClean="0">
              <a:latin typeface="Corki" panose="00000500000000000000" pitchFamily="50" charset="-52"/>
            </a:rPr>
            <a:t>Задачи проекта:</a:t>
          </a:r>
          <a:endParaRPr lang="ru-RU" sz="2000" dirty="0">
            <a:latin typeface="Corki" panose="00000500000000000000" pitchFamily="50" charset="-52"/>
          </a:endParaRPr>
        </a:p>
      </dgm:t>
    </dgm:pt>
    <dgm:pt modelId="{F5BA500F-014C-44AA-A6B2-1CA048E3A109}" type="parTrans" cxnId="{1424CB0C-3583-4911-BA37-D61BEAA9FBE1}">
      <dgm:prSet/>
      <dgm:spPr/>
      <dgm:t>
        <a:bodyPr/>
        <a:lstStyle/>
        <a:p>
          <a:endParaRPr lang="ru-RU"/>
        </a:p>
      </dgm:t>
    </dgm:pt>
    <dgm:pt modelId="{4349A532-D3F3-487C-BCC4-CA0CF976AF0D}" type="sibTrans" cxnId="{1424CB0C-3583-4911-BA37-D61BEAA9FBE1}">
      <dgm:prSet/>
      <dgm:spPr/>
      <dgm:t>
        <a:bodyPr/>
        <a:lstStyle/>
        <a:p>
          <a:endParaRPr lang="ru-RU"/>
        </a:p>
      </dgm:t>
    </dgm:pt>
    <dgm:pt modelId="{1BDDA2EC-F412-4D48-B5AF-22CDB09658D1}" type="pres">
      <dgm:prSet presAssocID="{FD72E4D1-C177-48CA-BB0B-8A7D9F723A1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181F98-59D8-4A3F-A8F2-279A9BDD1EEC}" type="pres">
      <dgm:prSet presAssocID="{FDCF6508-9C94-41BF-ADF8-0B2EB600D81C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5AB0E974-0A3F-4F5B-A4D3-72E0ABC2C26B}" type="pres">
      <dgm:prSet presAssocID="{FDCF6508-9C94-41BF-ADF8-0B2EB600D81C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2EDCECDC-AA93-46A3-A760-154DC0DEAFA8}" type="pres">
      <dgm:prSet presAssocID="{FDCF6508-9C94-41BF-ADF8-0B2EB600D81C}" presName="rootText" presStyleLbl="node0" presStyleIdx="0" presStyleCnt="1" custScaleX="75812" custScaleY="192510" custLinFactNeighborX="44" custLinFactNeighborY="-34133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065362A8-68E6-484E-8F99-3E936D178F1D}" type="pres">
      <dgm:prSet presAssocID="{FDCF6508-9C94-41BF-ADF8-0B2EB600D81C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9A63C27-120F-4519-B0F6-1D59E67B378A}" type="presOf" srcId="{FDCF6508-9C94-41BF-ADF8-0B2EB600D81C}" destId="{2EDCECDC-AA93-46A3-A760-154DC0DEAFA8}" srcOrd="0" destOrd="0" presId="urn:microsoft.com/office/officeart/2008/layout/PictureAccentList"/>
    <dgm:cxn modelId="{1424CB0C-3583-4911-BA37-D61BEAA9FBE1}" srcId="{FD72E4D1-C177-48CA-BB0B-8A7D9F723A1A}" destId="{FDCF6508-9C94-41BF-ADF8-0B2EB600D81C}" srcOrd="0" destOrd="0" parTransId="{F5BA500F-014C-44AA-A6B2-1CA048E3A109}" sibTransId="{4349A532-D3F3-487C-BCC4-CA0CF976AF0D}"/>
    <dgm:cxn modelId="{DA3A7701-DF23-4E78-9A27-8F1B6DF471B6}" type="presOf" srcId="{FD72E4D1-C177-48CA-BB0B-8A7D9F723A1A}" destId="{1BDDA2EC-F412-4D48-B5AF-22CDB09658D1}" srcOrd="0" destOrd="0" presId="urn:microsoft.com/office/officeart/2008/layout/PictureAccentList"/>
    <dgm:cxn modelId="{4C0E6D08-7535-4FD3-BAF2-5193B5F42032}" type="presParOf" srcId="{1BDDA2EC-F412-4D48-B5AF-22CDB09658D1}" destId="{4B181F98-59D8-4A3F-A8F2-279A9BDD1EEC}" srcOrd="0" destOrd="0" presId="urn:microsoft.com/office/officeart/2008/layout/PictureAccentList"/>
    <dgm:cxn modelId="{58C60FB7-D776-467C-BCD1-79FFF3406E05}" type="presParOf" srcId="{4B181F98-59D8-4A3F-A8F2-279A9BDD1EEC}" destId="{5AB0E974-0A3F-4F5B-A4D3-72E0ABC2C26B}" srcOrd="0" destOrd="0" presId="urn:microsoft.com/office/officeart/2008/layout/PictureAccentList"/>
    <dgm:cxn modelId="{DAD11403-6633-43C1-985C-6AC51291C00F}" type="presParOf" srcId="{5AB0E974-0A3F-4F5B-A4D3-72E0ABC2C26B}" destId="{2EDCECDC-AA93-46A3-A760-154DC0DEAFA8}" srcOrd="0" destOrd="0" presId="urn:microsoft.com/office/officeart/2008/layout/PictureAccentList"/>
    <dgm:cxn modelId="{256977DE-C737-498A-AA33-DA21742C87D1}" type="presParOf" srcId="{4B181F98-59D8-4A3F-A8F2-279A9BDD1EEC}" destId="{065362A8-68E6-484E-8F99-3E936D178F1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7BE21C-8900-44D0-8D4F-9E99EE182F60}" type="doc">
      <dgm:prSet loTypeId="urn:microsoft.com/office/officeart/2005/8/layout/arrow6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2223BB9-E9EB-48F4-B214-830029148ACA}">
      <dgm:prSet phldrT="[Текст]" custT="1"/>
      <dgm:spPr/>
      <dgm:t>
        <a:bodyPr/>
        <a:lstStyle/>
        <a:p>
          <a:r>
            <a:rPr lang="ru-RU" sz="1600" dirty="0" smtClean="0">
              <a:latin typeface="Corki" panose="00000500000000000000" pitchFamily="50" charset="-52"/>
            </a:rPr>
            <a:t>Прокат спортивного </a:t>
          </a:r>
        </a:p>
        <a:p>
          <a:r>
            <a:rPr lang="ru-RU" sz="1600" dirty="0" smtClean="0">
              <a:latin typeface="Corki" panose="00000500000000000000" pitchFamily="50" charset="-52"/>
            </a:rPr>
            <a:t>оборудования и инвентаря</a:t>
          </a:r>
          <a:endParaRPr lang="ru-RU" sz="1600" dirty="0">
            <a:latin typeface="Corki" panose="00000500000000000000" pitchFamily="50" charset="-52"/>
          </a:endParaRPr>
        </a:p>
      </dgm:t>
    </dgm:pt>
    <dgm:pt modelId="{4B586C4B-BAB6-43DF-B21B-46B7B3A428A0}" type="parTrans" cxnId="{A1553755-87F7-4FA5-8010-C88281DB04AC}">
      <dgm:prSet/>
      <dgm:spPr/>
      <dgm:t>
        <a:bodyPr/>
        <a:lstStyle/>
        <a:p>
          <a:endParaRPr lang="ru-RU"/>
        </a:p>
      </dgm:t>
    </dgm:pt>
    <dgm:pt modelId="{7BFC6D22-7A70-4547-A9B3-D6CA85B154F1}" type="sibTrans" cxnId="{A1553755-87F7-4FA5-8010-C88281DB04AC}">
      <dgm:prSet/>
      <dgm:spPr/>
      <dgm:t>
        <a:bodyPr/>
        <a:lstStyle/>
        <a:p>
          <a:endParaRPr lang="ru-RU"/>
        </a:p>
      </dgm:t>
    </dgm:pt>
    <dgm:pt modelId="{A72A5B68-6BFF-45A9-9773-ABF93976A8C1}">
      <dgm:prSet phldrT="[Текст]" custT="1"/>
      <dgm:spPr/>
      <dgm:t>
        <a:bodyPr/>
        <a:lstStyle/>
        <a:p>
          <a:r>
            <a:rPr lang="ru-RU" sz="1600" dirty="0" smtClean="0">
              <a:latin typeface="Corki" panose="00000500000000000000" pitchFamily="50" charset="-52"/>
            </a:rPr>
            <a:t>Прокат предметов </a:t>
          </a:r>
        </a:p>
        <a:p>
          <a:r>
            <a:rPr lang="ru-RU" sz="1600" dirty="0" smtClean="0">
              <a:latin typeface="Corki" panose="00000500000000000000" pitchFamily="50" charset="-52"/>
            </a:rPr>
            <a:t>по уходу за детьми</a:t>
          </a:r>
          <a:endParaRPr lang="ru-RU" sz="1600" dirty="0">
            <a:latin typeface="Corki" panose="00000500000000000000" pitchFamily="50" charset="-52"/>
          </a:endParaRPr>
        </a:p>
      </dgm:t>
    </dgm:pt>
    <dgm:pt modelId="{F8BA5BC5-3F08-456E-BF16-4097ADFD6AED}" type="parTrans" cxnId="{D7CB7DC4-4DE9-493F-BCCC-951130C6D4DE}">
      <dgm:prSet/>
      <dgm:spPr/>
      <dgm:t>
        <a:bodyPr/>
        <a:lstStyle/>
        <a:p>
          <a:endParaRPr lang="ru-RU"/>
        </a:p>
      </dgm:t>
    </dgm:pt>
    <dgm:pt modelId="{94598713-2F1D-4DE9-9846-1517E95ADCB9}" type="sibTrans" cxnId="{D7CB7DC4-4DE9-493F-BCCC-951130C6D4DE}">
      <dgm:prSet/>
      <dgm:spPr/>
      <dgm:t>
        <a:bodyPr/>
        <a:lstStyle/>
        <a:p>
          <a:endParaRPr lang="ru-RU"/>
        </a:p>
      </dgm:t>
    </dgm:pt>
    <dgm:pt modelId="{B03D24DA-59BD-4E9D-9BCF-5E5171D2D5C1}" type="pres">
      <dgm:prSet presAssocID="{A67BE21C-8900-44D0-8D4F-9E99EE182F6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F2D325-C68E-407B-81BD-4D9787B101EA}" type="pres">
      <dgm:prSet presAssocID="{A67BE21C-8900-44D0-8D4F-9E99EE182F60}" presName="ribbon" presStyleLbl="node1" presStyleIdx="0" presStyleCnt="1" custScaleX="119889" custLinFactNeighborX="-42758"/>
      <dgm:spPr/>
      <dgm:t>
        <a:bodyPr/>
        <a:lstStyle/>
        <a:p>
          <a:endParaRPr lang="ru-RU"/>
        </a:p>
      </dgm:t>
    </dgm:pt>
    <dgm:pt modelId="{B59CDFA8-74FD-4A9A-91E9-9D5EA213688E}" type="pres">
      <dgm:prSet presAssocID="{A67BE21C-8900-44D0-8D4F-9E99EE182F60}" presName="leftArrowText" presStyleLbl="node1" presStyleIdx="0" presStyleCnt="1" custScaleX="170396" custLinFactX="-45863" custLinFactNeighborX="-100000" custLinFactNeighborY="-24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5EDEC-887C-4FC0-ACBB-7B8AF50584F2}" type="pres">
      <dgm:prSet presAssocID="{A67BE21C-8900-44D0-8D4F-9E99EE182F60}" presName="rightArrowText" presStyleLbl="node1" presStyleIdx="0" presStyleCnt="1" custScaleX="164572" custLinFactX="-1120" custLinFactNeighborX="-100000" custLinFactNeighborY="14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CB7DC4-4DE9-493F-BCCC-951130C6D4DE}" srcId="{A67BE21C-8900-44D0-8D4F-9E99EE182F60}" destId="{A72A5B68-6BFF-45A9-9773-ABF93976A8C1}" srcOrd="1" destOrd="0" parTransId="{F8BA5BC5-3F08-456E-BF16-4097ADFD6AED}" sibTransId="{94598713-2F1D-4DE9-9846-1517E95ADCB9}"/>
    <dgm:cxn modelId="{1C4913B3-A5B9-4F5F-8B9D-71E349A32768}" type="presOf" srcId="{A67BE21C-8900-44D0-8D4F-9E99EE182F60}" destId="{B03D24DA-59BD-4E9D-9BCF-5E5171D2D5C1}" srcOrd="0" destOrd="0" presId="urn:microsoft.com/office/officeart/2005/8/layout/arrow6"/>
    <dgm:cxn modelId="{E4059182-5289-45F6-A280-F9DE7FAE4FA1}" type="presOf" srcId="{A72A5B68-6BFF-45A9-9773-ABF93976A8C1}" destId="{0625EDEC-887C-4FC0-ACBB-7B8AF50584F2}" srcOrd="0" destOrd="0" presId="urn:microsoft.com/office/officeart/2005/8/layout/arrow6"/>
    <dgm:cxn modelId="{A1553755-87F7-4FA5-8010-C88281DB04AC}" srcId="{A67BE21C-8900-44D0-8D4F-9E99EE182F60}" destId="{F2223BB9-E9EB-48F4-B214-830029148ACA}" srcOrd="0" destOrd="0" parTransId="{4B586C4B-BAB6-43DF-B21B-46B7B3A428A0}" sibTransId="{7BFC6D22-7A70-4547-A9B3-D6CA85B154F1}"/>
    <dgm:cxn modelId="{3347096A-993A-47C6-866D-3EC4A67E4D42}" type="presOf" srcId="{F2223BB9-E9EB-48F4-B214-830029148ACA}" destId="{B59CDFA8-74FD-4A9A-91E9-9D5EA213688E}" srcOrd="0" destOrd="0" presId="urn:microsoft.com/office/officeart/2005/8/layout/arrow6"/>
    <dgm:cxn modelId="{721E372E-0D40-4995-B989-30F815EA90CF}" type="presParOf" srcId="{B03D24DA-59BD-4E9D-9BCF-5E5171D2D5C1}" destId="{14F2D325-C68E-407B-81BD-4D9787B101EA}" srcOrd="0" destOrd="0" presId="urn:microsoft.com/office/officeart/2005/8/layout/arrow6"/>
    <dgm:cxn modelId="{B527CD52-9583-4224-8FBD-ED5222D7A188}" type="presParOf" srcId="{B03D24DA-59BD-4E9D-9BCF-5E5171D2D5C1}" destId="{B59CDFA8-74FD-4A9A-91E9-9D5EA213688E}" srcOrd="1" destOrd="0" presId="urn:microsoft.com/office/officeart/2005/8/layout/arrow6"/>
    <dgm:cxn modelId="{2CFD69DF-9188-44AB-92B7-5763E568F7B6}" type="presParOf" srcId="{B03D24DA-59BD-4E9D-9BCF-5E5171D2D5C1}" destId="{0625EDEC-887C-4FC0-ACBB-7B8AF50584F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28D9BA-8929-4330-93A9-24979B98FE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4230F88-B150-4210-80B9-8AEE1DCB727D}">
      <dgm:prSet phldrT="[Текст]" custT="1"/>
      <dgm:spPr/>
      <dgm:t>
        <a:bodyPr/>
        <a:lstStyle/>
        <a:p>
          <a:r>
            <a:rPr lang="ru-RU" sz="1600" dirty="0" smtClean="0">
              <a:latin typeface="Corki" pitchFamily="50" charset="-52"/>
            </a:rPr>
            <a:t>    настольных игр</a:t>
          </a:r>
          <a:endParaRPr lang="ru-RU" sz="1600" dirty="0">
            <a:latin typeface="Corki" pitchFamily="50" charset="-52"/>
          </a:endParaRPr>
        </a:p>
      </dgm:t>
    </dgm:pt>
    <dgm:pt modelId="{61221ADE-908F-4C3E-8850-64BBEE025D89}" type="parTrans" cxnId="{27341D3B-855F-4D84-B89A-FBE0F661D78D}">
      <dgm:prSet/>
      <dgm:spPr/>
      <dgm:t>
        <a:bodyPr/>
        <a:lstStyle/>
        <a:p>
          <a:endParaRPr lang="ru-RU"/>
        </a:p>
      </dgm:t>
    </dgm:pt>
    <dgm:pt modelId="{0D7F3773-2D0A-4C3B-A08D-4ABBE5602C84}" type="sibTrans" cxnId="{27341D3B-855F-4D84-B89A-FBE0F661D78D}">
      <dgm:prSet/>
      <dgm:spPr/>
      <dgm:t>
        <a:bodyPr/>
        <a:lstStyle/>
        <a:p>
          <a:endParaRPr lang="ru-RU"/>
        </a:p>
      </dgm:t>
    </dgm:pt>
    <dgm:pt modelId="{EFEBD185-43A3-48C4-A9C8-768CA12097F7}">
      <dgm:prSet phldrT="[Текст]" custT="1"/>
      <dgm:spPr/>
      <dgm:t>
        <a:bodyPr/>
        <a:lstStyle/>
        <a:p>
          <a:r>
            <a:rPr lang="ru-RU" sz="1600" dirty="0" smtClean="0">
              <a:latin typeface="Corki" pitchFamily="50" charset="-52"/>
            </a:rPr>
            <a:t>    электросамоката</a:t>
          </a:r>
          <a:endParaRPr lang="ru-RU" sz="1600" dirty="0">
            <a:latin typeface="Corki" pitchFamily="50" charset="-52"/>
          </a:endParaRPr>
        </a:p>
      </dgm:t>
    </dgm:pt>
    <dgm:pt modelId="{B2ADBD58-E88D-491D-AB38-47E83D0F7EB1}" type="parTrans" cxnId="{0C2E89F8-4756-4F14-83E3-F33D0E9166A4}">
      <dgm:prSet/>
      <dgm:spPr/>
      <dgm:t>
        <a:bodyPr/>
        <a:lstStyle/>
        <a:p>
          <a:endParaRPr lang="ru-RU"/>
        </a:p>
      </dgm:t>
    </dgm:pt>
    <dgm:pt modelId="{1735279D-64C8-44F5-9AF6-C09ECD468AF6}" type="sibTrans" cxnId="{0C2E89F8-4756-4F14-83E3-F33D0E9166A4}">
      <dgm:prSet/>
      <dgm:spPr/>
      <dgm:t>
        <a:bodyPr/>
        <a:lstStyle/>
        <a:p>
          <a:endParaRPr lang="ru-RU"/>
        </a:p>
      </dgm:t>
    </dgm:pt>
    <dgm:pt modelId="{35026F50-70EC-411B-8D5B-82A706AEF518}">
      <dgm:prSet phldrT="[Текст]" custT="1"/>
      <dgm:spPr/>
      <dgm:t>
        <a:bodyPr/>
        <a:lstStyle/>
        <a:p>
          <a:r>
            <a:rPr lang="ru-RU" sz="1600" dirty="0" smtClean="0">
              <a:latin typeface="Corki" pitchFamily="50" charset="-52"/>
            </a:rPr>
            <a:t>    скейтбордов</a:t>
          </a:r>
          <a:endParaRPr lang="ru-RU" sz="1600" dirty="0">
            <a:latin typeface="Corki" pitchFamily="50" charset="-52"/>
          </a:endParaRPr>
        </a:p>
      </dgm:t>
    </dgm:pt>
    <dgm:pt modelId="{2C48D200-0AEA-4B0D-AAAC-0C255A3974BD}" type="parTrans" cxnId="{9DCC38CF-80CD-4FA5-B780-D9AB2871A4AB}">
      <dgm:prSet/>
      <dgm:spPr/>
      <dgm:t>
        <a:bodyPr/>
        <a:lstStyle/>
        <a:p>
          <a:endParaRPr lang="ru-RU"/>
        </a:p>
      </dgm:t>
    </dgm:pt>
    <dgm:pt modelId="{DDCA442F-4891-4ED4-8771-1A6319FE8CF1}" type="sibTrans" cxnId="{9DCC38CF-80CD-4FA5-B780-D9AB2871A4AB}">
      <dgm:prSet/>
      <dgm:spPr/>
      <dgm:t>
        <a:bodyPr/>
        <a:lstStyle/>
        <a:p>
          <a:endParaRPr lang="ru-RU"/>
        </a:p>
      </dgm:t>
    </dgm:pt>
    <dgm:pt modelId="{3C636DDD-6036-43E4-A6CD-90268FCCF676}">
      <dgm:prSet custT="1"/>
      <dgm:spPr/>
      <dgm:t>
        <a:bodyPr/>
        <a:lstStyle/>
        <a:p>
          <a:r>
            <a:rPr lang="ru-RU" sz="1600" dirty="0" smtClean="0">
              <a:latin typeface="Corki" pitchFamily="50" charset="-52"/>
            </a:rPr>
            <a:t>    велосипеда</a:t>
          </a:r>
          <a:endParaRPr lang="ru-RU" sz="1600" dirty="0">
            <a:latin typeface="Corki" pitchFamily="50" charset="-52"/>
          </a:endParaRPr>
        </a:p>
      </dgm:t>
    </dgm:pt>
    <dgm:pt modelId="{39DC5C65-18E3-4B42-B96D-A4C72C0D09BA}" type="parTrans" cxnId="{0C549744-A944-4F3A-B0C4-A4EC1C35F38A}">
      <dgm:prSet/>
      <dgm:spPr/>
      <dgm:t>
        <a:bodyPr/>
        <a:lstStyle/>
        <a:p>
          <a:endParaRPr lang="ru-RU"/>
        </a:p>
      </dgm:t>
    </dgm:pt>
    <dgm:pt modelId="{3F6B909C-4299-4F7A-93B2-F4ACDCD40D8A}" type="sibTrans" cxnId="{0C549744-A944-4F3A-B0C4-A4EC1C35F38A}">
      <dgm:prSet/>
      <dgm:spPr/>
      <dgm:t>
        <a:bodyPr/>
        <a:lstStyle/>
        <a:p>
          <a:endParaRPr lang="ru-RU"/>
        </a:p>
      </dgm:t>
    </dgm:pt>
    <dgm:pt modelId="{728DD3B6-6296-4266-8979-977ED7D15600}" type="pres">
      <dgm:prSet presAssocID="{BA28D9BA-8929-4330-93A9-24979B98FE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66CA402-CD1C-4058-B159-7E83585C2CEE}" type="pres">
      <dgm:prSet presAssocID="{BA28D9BA-8929-4330-93A9-24979B98FEE4}" presName="Name1" presStyleCnt="0"/>
      <dgm:spPr/>
      <dgm:t>
        <a:bodyPr/>
        <a:lstStyle/>
        <a:p>
          <a:endParaRPr lang="ru-RU"/>
        </a:p>
      </dgm:t>
    </dgm:pt>
    <dgm:pt modelId="{65AF6C7D-94E5-4BA8-9D9B-C83FF1D71A89}" type="pres">
      <dgm:prSet presAssocID="{BA28D9BA-8929-4330-93A9-24979B98FEE4}" presName="cycle" presStyleCnt="0"/>
      <dgm:spPr/>
      <dgm:t>
        <a:bodyPr/>
        <a:lstStyle/>
        <a:p>
          <a:endParaRPr lang="ru-RU"/>
        </a:p>
      </dgm:t>
    </dgm:pt>
    <dgm:pt modelId="{5AA95AB8-F1A0-4850-8E1B-70A11CE66D24}" type="pres">
      <dgm:prSet presAssocID="{BA28D9BA-8929-4330-93A9-24979B98FEE4}" presName="srcNode" presStyleLbl="node1" presStyleIdx="0" presStyleCnt="4"/>
      <dgm:spPr/>
      <dgm:t>
        <a:bodyPr/>
        <a:lstStyle/>
        <a:p>
          <a:endParaRPr lang="ru-RU"/>
        </a:p>
      </dgm:t>
    </dgm:pt>
    <dgm:pt modelId="{8E894A6D-A8E7-4CE8-8DB4-9DE6F653BD84}" type="pres">
      <dgm:prSet presAssocID="{BA28D9BA-8929-4330-93A9-24979B98FEE4}" presName="conn" presStyleLbl="parChTrans1D2" presStyleIdx="0" presStyleCnt="1"/>
      <dgm:spPr/>
      <dgm:t>
        <a:bodyPr/>
        <a:lstStyle/>
        <a:p>
          <a:endParaRPr lang="ru-RU"/>
        </a:p>
      </dgm:t>
    </dgm:pt>
    <dgm:pt modelId="{F300CE69-8FC2-4034-874C-629E21A9CA95}" type="pres">
      <dgm:prSet presAssocID="{BA28D9BA-8929-4330-93A9-24979B98FEE4}" presName="extraNode" presStyleLbl="node1" presStyleIdx="0" presStyleCnt="4"/>
      <dgm:spPr/>
      <dgm:t>
        <a:bodyPr/>
        <a:lstStyle/>
        <a:p>
          <a:endParaRPr lang="ru-RU"/>
        </a:p>
      </dgm:t>
    </dgm:pt>
    <dgm:pt modelId="{0E258D8C-28C9-44BF-9DA3-138A0D24285D}" type="pres">
      <dgm:prSet presAssocID="{BA28D9BA-8929-4330-93A9-24979B98FEE4}" presName="dstNode" presStyleLbl="node1" presStyleIdx="0" presStyleCnt="4"/>
      <dgm:spPr/>
      <dgm:t>
        <a:bodyPr/>
        <a:lstStyle/>
        <a:p>
          <a:endParaRPr lang="ru-RU"/>
        </a:p>
      </dgm:t>
    </dgm:pt>
    <dgm:pt modelId="{6B654AC4-F11E-424F-AE01-7192791B6242}" type="pres">
      <dgm:prSet presAssocID="{54230F88-B150-4210-80B9-8AEE1DCB727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11787-8FF7-4C6B-8131-BE744CDCA535}" type="pres">
      <dgm:prSet presAssocID="{54230F88-B150-4210-80B9-8AEE1DCB727D}" presName="accent_1" presStyleCnt="0"/>
      <dgm:spPr/>
      <dgm:t>
        <a:bodyPr/>
        <a:lstStyle/>
        <a:p>
          <a:endParaRPr lang="ru-RU"/>
        </a:p>
      </dgm:t>
    </dgm:pt>
    <dgm:pt modelId="{D4ABD0FC-582F-4CDD-A948-4430EC5B1A44}" type="pres">
      <dgm:prSet presAssocID="{54230F88-B150-4210-80B9-8AEE1DCB727D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FE0B1734-FA2B-423F-8329-3C5FF26D4FE2}" type="pres">
      <dgm:prSet presAssocID="{3C636DDD-6036-43E4-A6CD-90268FCCF67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960E4-41C7-4521-AA9A-32F6A45B2DB1}" type="pres">
      <dgm:prSet presAssocID="{3C636DDD-6036-43E4-A6CD-90268FCCF676}" presName="accent_2" presStyleCnt="0"/>
      <dgm:spPr/>
      <dgm:t>
        <a:bodyPr/>
        <a:lstStyle/>
        <a:p>
          <a:endParaRPr lang="ru-RU"/>
        </a:p>
      </dgm:t>
    </dgm:pt>
    <dgm:pt modelId="{64B16AA0-9FCE-47B5-B0E3-64A329C5BED7}" type="pres">
      <dgm:prSet presAssocID="{3C636DDD-6036-43E4-A6CD-90268FCCF676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1D130AC7-C907-438C-B81E-6E1EA73B1376}" type="pres">
      <dgm:prSet presAssocID="{EFEBD185-43A3-48C4-A9C8-768CA12097F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AD464-E60A-4017-B0CF-2F1886E80D6A}" type="pres">
      <dgm:prSet presAssocID="{EFEBD185-43A3-48C4-A9C8-768CA12097F7}" presName="accent_3" presStyleCnt="0"/>
      <dgm:spPr/>
      <dgm:t>
        <a:bodyPr/>
        <a:lstStyle/>
        <a:p>
          <a:endParaRPr lang="ru-RU"/>
        </a:p>
      </dgm:t>
    </dgm:pt>
    <dgm:pt modelId="{F387EEBE-9B75-4A7A-8100-9106344161B9}" type="pres">
      <dgm:prSet presAssocID="{EFEBD185-43A3-48C4-A9C8-768CA12097F7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A67B11CD-5485-4417-8403-BEF95F5AE8D3}" type="pres">
      <dgm:prSet presAssocID="{35026F50-70EC-411B-8D5B-82A706AEF51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D4089-E6FF-4005-B520-F4FAF3A62536}" type="pres">
      <dgm:prSet presAssocID="{35026F50-70EC-411B-8D5B-82A706AEF518}" presName="accent_4" presStyleCnt="0"/>
      <dgm:spPr/>
      <dgm:t>
        <a:bodyPr/>
        <a:lstStyle/>
        <a:p>
          <a:endParaRPr lang="ru-RU"/>
        </a:p>
      </dgm:t>
    </dgm:pt>
    <dgm:pt modelId="{FC05B2AA-FA15-4072-AB6B-B2C2A13A98CA}" type="pres">
      <dgm:prSet presAssocID="{35026F50-70EC-411B-8D5B-82A706AEF518}" presName="accentRepeatNode" presStyleLbl="solidFgAcc1" presStyleIdx="3" presStyleCnt="4" custLinFactNeighborY="1354"/>
      <dgm:spPr/>
      <dgm:t>
        <a:bodyPr/>
        <a:lstStyle/>
        <a:p>
          <a:endParaRPr lang="ru-RU"/>
        </a:p>
      </dgm:t>
    </dgm:pt>
  </dgm:ptLst>
  <dgm:cxnLst>
    <dgm:cxn modelId="{0C549744-A944-4F3A-B0C4-A4EC1C35F38A}" srcId="{BA28D9BA-8929-4330-93A9-24979B98FEE4}" destId="{3C636DDD-6036-43E4-A6CD-90268FCCF676}" srcOrd="1" destOrd="0" parTransId="{39DC5C65-18E3-4B42-B96D-A4C72C0D09BA}" sibTransId="{3F6B909C-4299-4F7A-93B2-F4ACDCD40D8A}"/>
    <dgm:cxn modelId="{E6AF4856-0FAC-4DDD-8110-856A4BFA2B06}" type="presOf" srcId="{0D7F3773-2D0A-4C3B-A08D-4ABBE5602C84}" destId="{8E894A6D-A8E7-4CE8-8DB4-9DE6F653BD84}" srcOrd="0" destOrd="0" presId="urn:microsoft.com/office/officeart/2008/layout/VerticalCurvedList"/>
    <dgm:cxn modelId="{12E44440-E027-45DA-B093-55FDC917C91B}" type="presOf" srcId="{3C636DDD-6036-43E4-A6CD-90268FCCF676}" destId="{FE0B1734-FA2B-423F-8329-3C5FF26D4FE2}" srcOrd="0" destOrd="0" presId="urn:microsoft.com/office/officeart/2008/layout/VerticalCurvedList"/>
    <dgm:cxn modelId="{2F239CAC-8C2F-4860-B152-3BC83145C327}" type="presOf" srcId="{35026F50-70EC-411B-8D5B-82A706AEF518}" destId="{A67B11CD-5485-4417-8403-BEF95F5AE8D3}" srcOrd="0" destOrd="0" presId="urn:microsoft.com/office/officeart/2008/layout/VerticalCurvedList"/>
    <dgm:cxn modelId="{0C2E89F8-4756-4F14-83E3-F33D0E9166A4}" srcId="{BA28D9BA-8929-4330-93A9-24979B98FEE4}" destId="{EFEBD185-43A3-48C4-A9C8-768CA12097F7}" srcOrd="2" destOrd="0" parTransId="{B2ADBD58-E88D-491D-AB38-47E83D0F7EB1}" sibTransId="{1735279D-64C8-44F5-9AF6-C09ECD468AF6}"/>
    <dgm:cxn modelId="{C1F58A56-64CF-4041-83D6-B6ABBD8B0EA7}" type="presOf" srcId="{EFEBD185-43A3-48C4-A9C8-768CA12097F7}" destId="{1D130AC7-C907-438C-B81E-6E1EA73B1376}" srcOrd="0" destOrd="0" presId="urn:microsoft.com/office/officeart/2008/layout/VerticalCurvedList"/>
    <dgm:cxn modelId="{27341D3B-855F-4D84-B89A-FBE0F661D78D}" srcId="{BA28D9BA-8929-4330-93A9-24979B98FEE4}" destId="{54230F88-B150-4210-80B9-8AEE1DCB727D}" srcOrd="0" destOrd="0" parTransId="{61221ADE-908F-4C3E-8850-64BBEE025D89}" sibTransId="{0D7F3773-2D0A-4C3B-A08D-4ABBE5602C84}"/>
    <dgm:cxn modelId="{DFF68D24-F16A-4F4F-BD39-32F67C6097C7}" type="presOf" srcId="{BA28D9BA-8929-4330-93A9-24979B98FEE4}" destId="{728DD3B6-6296-4266-8979-977ED7D15600}" srcOrd="0" destOrd="0" presId="urn:microsoft.com/office/officeart/2008/layout/VerticalCurvedList"/>
    <dgm:cxn modelId="{A8F3EC98-1F12-4B39-90EC-C7EB98EDF894}" type="presOf" srcId="{54230F88-B150-4210-80B9-8AEE1DCB727D}" destId="{6B654AC4-F11E-424F-AE01-7192791B6242}" srcOrd="0" destOrd="0" presId="urn:microsoft.com/office/officeart/2008/layout/VerticalCurvedList"/>
    <dgm:cxn modelId="{9DCC38CF-80CD-4FA5-B780-D9AB2871A4AB}" srcId="{BA28D9BA-8929-4330-93A9-24979B98FEE4}" destId="{35026F50-70EC-411B-8D5B-82A706AEF518}" srcOrd="3" destOrd="0" parTransId="{2C48D200-0AEA-4B0D-AAAC-0C255A3974BD}" sibTransId="{DDCA442F-4891-4ED4-8771-1A6319FE8CF1}"/>
    <dgm:cxn modelId="{9EFDE9A7-6E63-48D6-8305-9006ADF0E80A}" type="presParOf" srcId="{728DD3B6-6296-4266-8979-977ED7D15600}" destId="{066CA402-CD1C-4058-B159-7E83585C2CEE}" srcOrd="0" destOrd="0" presId="urn:microsoft.com/office/officeart/2008/layout/VerticalCurvedList"/>
    <dgm:cxn modelId="{3BD93F06-47E9-4DCD-A798-8172ADBCF9E5}" type="presParOf" srcId="{066CA402-CD1C-4058-B159-7E83585C2CEE}" destId="{65AF6C7D-94E5-4BA8-9D9B-C83FF1D71A89}" srcOrd="0" destOrd="0" presId="urn:microsoft.com/office/officeart/2008/layout/VerticalCurvedList"/>
    <dgm:cxn modelId="{DFC584BC-2856-4366-9567-8FB4E5A3FB28}" type="presParOf" srcId="{65AF6C7D-94E5-4BA8-9D9B-C83FF1D71A89}" destId="{5AA95AB8-F1A0-4850-8E1B-70A11CE66D24}" srcOrd="0" destOrd="0" presId="urn:microsoft.com/office/officeart/2008/layout/VerticalCurvedList"/>
    <dgm:cxn modelId="{FF67F4D8-936C-4209-B658-3AE643DD3772}" type="presParOf" srcId="{65AF6C7D-94E5-4BA8-9D9B-C83FF1D71A89}" destId="{8E894A6D-A8E7-4CE8-8DB4-9DE6F653BD84}" srcOrd="1" destOrd="0" presId="urn:microsoft.com/office/officeart/2008/layout/VerticalCurvedList"/>
    <dgm:cxn modelId="{15799311-00DE-49A1-94E7-35D87D5F691B}" type="presParOf" srcId="{65AF6C7D-94E5-4BA8-9D9B-C83FF1D71A89}" destId="{F300CE69-8FC2-4034-874C-629E21A9CA95}" srcOrd="2" destOrd="0" presId="urn:microsoft.com/office/officeart/2008/layout/VerticalCurvedList"/>
    <dgm:cxn modelId="{149FA473-E919-4BB1-A231-CAC6B515D674}" type="presParOf" srcId="{65AF6C7D-94E5-4BA8-9D9B-C83FF1D71A89}" destId="{0E258D8C-28C9-44BF-9DA3-138A0D24285D}" srcOrd="3" destOrd="0" presId="urn:microsoft.com/office/officeart/2008/layout/VerticalCurvedList"/>
    <dgm:cxn modelId="{6C411E63-E7E6-4860-A0E2-5BE18B9471D6}" type="presParOf" srcId="{066CA402-CD1C-4058-B159-7E83585C2CEE}" destId="{6B654AC4-F11E-424F-AE01-7192791B6242}" srcOrd="1" destOrd="0" presId="urn:microsoft.com/office/officeart/2008/layout/VerticalCurvedList"/>
    <dgm:cxn modelId="{3BF84C61-B7DE-4419-A87E-E764B98B19B9}" type="presParOf" srcId="{066CA402-CD1C-4058-B159-7E83585C2CEE}" destId="{DAA11787-8FF7-4C6B-8131-BE744CDCA535}" srcOrd="2" destOrd="0" presId="urn:microsoft.com/office/officeart/2008/layout/VerticalCurvedList"/>
    <dgm:cxn modelId="{C1120502-86AB-4756-964F-B27106BB438B}" type="presParOf" srcId="{DAA11787-8FF7-4C6B-8131-BE744CDCA535}" destId="{D4ABD0FC-582F-4CDD-A948-4430EC5B1A44}" srcOrd="0" destOrd="0" presId="urn:microsoft.com/office/officeart/2008/layout/VerticalCurvedList"/>
    <dgm:cxn modelId="{7B4F7794-9D21-42A9-99B7-32E661198A9B}" type="presParOf" srcId="{066CA402-CD1C-4058-B159-7E83585C2CEE}" destId="{FE0B1734-FA2B-423F-8329-3C5FF26D4FE2}" srcOrd="3" destOrd="0" presId="urn:microsoft.com/office/officeart/2008/layout/VerticalCurvedList"/>
    <dgm:cxn modelId="{E6E8C8B3-82E2-4FA5-AFCF-BC85447D9D44}" type="presParOf" srcId="{066CA402-CD1C-4058-B159-7E83585C2CEE}" destId="{FCA960E4-41C7-4521-AA9A-32F6A45B2DB1}" srcOrd="4" destOrd="0" presId="urn:microsoft.com/office/officeart/2008/layout/VerticalCurvedList"/>
    <dgm:cxn modelId="{A556623E-C6E4-4710-AE08-B1DD53CF63F6}" type="presParOf" srcId="{FCA960E4-41C7-4521-AA9A-32F6A45B2DB1}" destId="{64B16AA0-9FCE-47B5-B0E3-64A329C5BED7}" srcOrd="0" destOrd="0" presId="urn:microsoft.com/office/officeart/2008/layout/VerticalCurvedList"/>
    <dgm:cxn modelId="{C8654BA1-0DE9-407D-837B-385BF544967D}" type="presParOf" srcId="{066CA402-CD1C-4058-B159-7E83585C2CEE}" destId="{1D130AC7-C907-438C-B81E-6E1EA73B1376}" srcOrd="5" destOrd="0" presId="urn:microsoft.com/office/officeart/2008/layout/VerticalCurvedList"/>
    <dgm:cxn modelId="{76AF308B-9F09-4826-9640-45A0DB18F7BD}" type="presParOf" srcId="{066CA402-CD1C-4058-B159-7E83585C2CEE}" destId="{087AD464-E60A-4017-B0CF-2F1886E80D6A}" srcOrd="6" destOrd="0" presId="urn:microsoft.com/office/officeart/2008/layout/VerticalCurvedList"/>
    <dgm:cxn modelId="{EFC8A04E-7454-4B8B-9861-0AE61CBD1D03}" type="presParOf" srcId="{087AD464-E60A-4017-B0CF-2F1886E80D6A}" destId="{F387EEBE-9B75-4A7A-8100-9106344161B9}" srcOrd="0" destOrd="0" presId="urn:microsoft.com/office/officeart/2008/layout/VerticalCurvedList"/>
    <dgm:cxn modelId="{7BBAB27A-B4D2-48A3-92FC-AF322B096FFA}" type="presParOf" srcId="{066CA402-CD1C-4058-B159-7E83585C2CEE}" destId="{A67B11CD-5485-4417-8403-BEF95F5AE8D3}" srcOrd="7" destOrd="0" presId="urn:microsoft.com/office/officeart/2008/layout/VerticalCurvedList"/>
    <dgm:cxn modelId="{B3F1CAC5-5A13-4060-8803-A15DC58A6842}" type="presParOf" srcId="{066CA402-CD1C-4058-B159-7E83585C2CEE}" destId="{74FD4089-E6FF-4005-B520-F4FAF3A62536}" srcOrd="8" destOrd="0" presId="urn:microsoft.com/office/officeart/2008/layout/VerticalCurvedList"/>
    <dgm:cxn modelId="{392E0162-FBF7-43E4-BFA5-F14EDCFB1216}" type="presParOf" srcId="{74FD4089-E6FF-4005-B520-F4FAF3A62536}" destId="{FC05B2AA-FA15-4072-AB6B-B2C2A13A98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968275-25DE-4621-A4A7-90351562B46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8BF9456-8322-4773-AC02-C220FF032AB8}">
      <dgm:prSet phldrT="[Текст]"/>
      <dgm:spPr/>
      <dgm:t>
        <a:bodyPr/>
        <a:lstStyle/>
        <a:p>
          <a:r>
            <a:rPr lang="ru-RU" dirty="0" smtClean="0">
              <a:latin typeface="Corki" panose="00000500000000000000" pitchFamily="50" charset="-52"/>
            </a:rPr>
            <a:t>Семейных мастер-классов</a:t>
          </a:r>
          <a:endParaRPr lang="ru-RU" dirty="0">
            <a:latin typeface="Corki" panose="00000500000000000000" pitchFamily="50" charset="-52"/>
          </a:endParaRPr>
        </a:p>
      </dgm:t>
    </dgm:pt>
    <dgm:pt modelId="{84D95BDE-CEBB-4449-954F-0D0937890813}" type="parTrans" cxnId="{4332F44F-5C5E-401E-BA9E-D5B56A13CD22}">
      <dgm:prSet/>
      <dgm:spPr/>
      <dgm:t>
        <a:bodyPr/>
        <a:lstStyle/>
        <a:p>
          <a:endParaRPr lang="ru-RU"/>
        </a:p>
      </dgm:t>
    </dgm:pt>
    <dgm:pt modelId="{6253C80E-2AFD-4F4A-A906-3397D39D1E30}" type="sibTrans" cxnId="{4332F44F-5C5E-401E-BA9E-D5B56A13CD22}">
      <dgm:prSet/>
      <dgm:spPr/>
      <dgm:t>
        <a:bodyPr/>
        <a:lstStyle/>
        <a:p>
          <a:endParaRPr lang="ru-RU"/>
        </a:p>
      </dgm:t>
    </dgm:pt>
    <dgm:pt modelId="{F5A28F7F-D905-4F3F-8DEF-638A4653F814}">
      <dgm:prSet phldrT="[Текст]"/>
      <dgm:spPr/>
      <dgm:t>
        <a:bodyPr/>
        <a:lstStyle/>
        <a:p>
          <a:r>
            <a:rPr lang="ru-RU" dirty="0" smtClean="0">
              <a:latin typeface="Corki" panose="00000500000000000000" pitchFamily="50" charset="-52"/>
            </a:rPr>
            <a:t>Семьи приняли участие</a:t>
          </a:r>
          <a:endParaRPr lang="ru-RU" dirty="0">
            <a:latin typeface="Corki" panose="00000500000000000000" pitchFamily="50" charset="-52"/>
          </a:endParaRPr>
        </a:p>
      </dgm:t>
    </dgm:pt>
    <dgm:pt modelId="{F525A446-74C8-4C5B-8134-FE275353D972}" type="parTrans" cxnId="{CB71521A-018F-476C-8E12-90A5E1CA971C}">
      <dgm:prSet/>
      <dgm:spPr/>
      <dgm:t>
        <a:bodyPr/>
        <a:lstStyle/>
        <a:p>
          <a:endParaRPr lang="ru-RU"/>
        </a:p>
      </dgm:t>
    </dgm:pt>
    <dgm:pt modelId="{93FCC995-0C3A-42BD-8E7A-FE99AD11EB60}" type="sibTrans" cxnId="{CB71521A-018F-476C-8E12-90A5E1CA971C}">
      <dgm:prSet/>
      <dgm:spPr/>
      <dgm:t>
        <a:bodyPr/>
        <a:lstStyle/>
        <a:p>
          <a:endParaRPr lang="ru-RU"/>
        </a:p>
      </dgm:t>
    </dgm:pt>
    <dgm:pt modelId="{444D097B-E3B1-43A2-99A1-6B4055FB49B3}">
      <dgm:prSet/>
      <dgm:spPr/>
      <dgm:t>
        <a:bodyPr/>
        <a:lstStyle/>
        <a:p>
          <a:r>
            <a:rPr lang="ru-RU" dirty="0" smtClean="0">
              <a:latin typeface="Corki" pitchFamily="50" charset="-52"/>
            </a:rPr>
            <a:t>Несовершеннолетних приняли участие</a:t>
          </a:r>
          <a:endParaRPr lang="ru-RU" dirty="0">
            <a:latin typeface="Corki" pitchFamily="50" charset="-52"/>
          </a:endParaRPr>
        </a:p>
      </dgm:t>
    </dgm:pt>
    <dgm:pt modelId="{B23DB46F-0A49-4B89-839C-A55FBE44BA43}" type="parTrans" cxnId="{4DAD7297-38F9-41A6-8CA7-972986370AB3}">
      <dgm:prSet/>
      <dgm:spPr/>
      <dgm:t>
        <a:bodyPr/>
        <a:lstStyle/>
        <a:p>
          <a:endParaRPr lang="ru-RU"/>
        </a:p>
      </dgm:t>
    </dgm:pt>
    <dgm:pt modelId="{6E83BB51-406D-4ED0-A6C3-B1CA3A40D776}" type="sibTrans" cxnId="{4DAD7297-38F9-41A6-8CA7-972986370AB3}">
      <dgm:prSet/>
      <dgm:spPr/>
      <dgm:t>
        <a:bodyPr/>
        <a:lstStyle/>
        <a:p>
          <a:endParaRPr lang="ru-RU"/>
        </a:p>
      </dgm:t>
    </dgm:pt>
    <dgm:pt modelId="{7B0A0410-8D46-4322-8A85-9571DCE2F886}" type="pres">
      <dgm:prSet presAssocID="{D6968275-25DE-4621-A4A7-90351562B46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AFAAC8A-4BF3-49D5-A8E5-88C9D89C5CB7}" type="pres">
      <dgm:prSet presAssocID="{D6968275-25DE-4621-A4A7-90351562B462}" presName="Name1" presStyleCnt="0"/>
      <dgm:spPr/>
      <dgm:t>
        <a:bodyPr/>
        <a:lstStyle/>
        <a:p>
          <a:endParaRPr lang="ru-RU"/>
        </a:p>
      </dgm:t>
    </dgm:pt>
    <dgm:pt modelId="{E0B5F28E-3D0A-48DC-A764-CE4FB50E4957}" type="pres">
      <dgm:prSet presAssocID="{D6968275-25DE-4621-A4A7-90351562B462}" presName="cycle" presStyleCnt="0"/>
      <dgm:spPr/>
      <dgm:t>
        <a:bodyPr/>
        <a:lstStyle/>
        <a:p>
          <a:endParaRPr lang="ru-RU"/>
        </a:p>
      </dgm:t>
    </dgm:pt>
    <dgm:pt modelId="{09CE26C9-1C3F-4E25-A8D8-A8B917955C41}" type="pres">
      <dgm:prSet presAssocID="{D6968275-25DE-4621-A4A7-90351562B462}" presName="srcNode" presStyleLbl="node1" presStyleIdx="0" presStyleCnt="3"/>
      <dgm:spPr/>
      <dgm:t>
        <a:bodyPr/>
        <a:lstStyle/>
        <a:p>
          <a:endParaRPr lang="ru-RU"/>
        </a:p>
      </dgm:t>
    </dgm:pt>
    <dgm:pt modelId="{C50A4428-B634-4341-8E3F-E32E25196811}" type="pres">
      <dgm:prSet presAssocID="{D6968275-25DE-4621-A4A7-90351562B462}" presName="conn" presStyleLbl="parChTrans1D2" presStyleIdx="0" presStyleCnt="1"/>
      <dgm:spPr/>
      <dgm:t>
        <a:bodyPr/>
        <a:lstStyle/>
        <a:p>
          <a:endParaRPr lang="ru-RU"/>
        </a:p>
      </dgm:t>
    </dgm:pt>
    <dgm:pt modelId="{8C00326A-8149-47F9-ACBD-03C85E2FD570}" type="pres">
      <dgm:prSet presAssocID="{D6968275-25DE-4621-A4A7-90351562B462}" presName="extraNode" presStyleLbl="node1" presStyleIdx="0" presStyleCnt="3"/>
      <dgm:spPr/>
      <dgm:t>
        <a:bodyPr/>
        <a:lstStyle/>
        <a:p>
          <a:endParaRPr lang="ru-RU"/>
        </a:p>
      </dgm:t>
    </dgm:pt>
    <dgm:pt modelId="{7BA8004F-D948-4A3D-9B3F-36D4B8C10027}" type="pres">
      <dgm:prSet presAssocID="{D6968275-25DE-4621-A4A7-90351562B462}" presName="dstNode" presStyleLbl="node1" presStyleIdx="0" presStyleCnt="3"/>
      <dgm:spPr/>
      <dgm:t>
        <a:bodyPr/>
        <a:lstStyle/>
        <a:p>
          <a:endParaRPr lang="ru-RU"/>
        </a:p>
      </dgm:t>
    </dgm:pt>
    <dgm:pt modelId="{F08D04B7-37D8-4DEC-A067-720BB6A79800}" type="pres">
      <dgm:prSet presAssocID="{98BF9456-8322-4773-AC02-C220FF032AB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08447-6B95-4DE3-AA16-8319C53155B5}" type="pres">
      <dgm:prSet presAssocID="{98BF9456-8322-4773-AC02-C220FF032AB8}" presName="accent_1" presStyleCnt="0"/>
      <dgm:spPr/>
      <dgm:t>
        <a:bodyPr/>
        <a:lstStyle/>
        <a:p>
          <a:endParaRPr lang="ru-RU"/>
        </a:p>
      </dgm:t>
    </dgm:pt>
    <dgm:pt modelId="{A385F5B3-C464-4083-AB98-E7817F2425E8}" type="pres">
      <dgm:prSet presAssocID="{98BF9456-8322-4773-AC02-C220FF032AB8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9CB790DD-6CA2-443E-8828-61289BD69997}" type="pres">
      <dgm:prSet presAssocID="{F5A28F7F-D905-4F3F-8DEF-638A4653F81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D0CA3-ED81-46E9-9163-B80A2301CC38}" type="pres">
      <dgm:prSet presAssocID="{F5A28F7F-D905-4F3F-8DEF-638A4653F814}" presName="accent_2" presStyleCnt="0"/>
      <dgm:spPr/>
      <dgm:t>
        <a:bodyPr/>
        <a:lstStyle/>
        <a:p>
          <a:endParaRPr lang="ru-RU"/>
        </a:p>
      </dgm:t>
    </dgm:pt>
    <dgm:pt modelId="{4AB0EC06-71F3-47FA-A279-EBE759383D04}" type="pres">
      <dgm:prSet presAssocID="{F5A28F7F-D905-4F3F-8DEF-638A4653F814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E9525CC3-FF56-4C59-8AFD-8FC1C13E5C47}" type="pres">
      <dgm:prSet presAssocID="{444D097B-E3B1-43A2-99A1-6B4055FB49B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0FE28-C74B-47EA-840C-67BC6D80BF0C}" type="pres">
      <dgm:prSet presAssocID="{444D097B-E3B1-43A2-99A1-6B4055FB49B3}" presName="accent_3" presStyleCnt="0"/>
      <dgm:spPr/>
      <dgm:t>
        <a:bodyPr/>
        <a:lstStyle/>
        <a:p>
          <a:endParaRPr lang="ru-RU"/>
        </a:p>
      </dgm:t>
    </dgm:pt>
    <dgm:pt modelId="{39CDD35C-F35A-436E-8D70-08D9FA4BD4CF}" type="pres">
      <dgm:prSet presAssocID="{444D097B-E3B1-43A2-99A1-6B4055FB49B3}" presName="accentRepeatNode" presStyleLbl="solidFgAcc1" presStyleIdx="2" presStyleCnt="3"/>
      <dgm:spPr/>
      <dgm:t>
        <a:bodyPr/>
        <a:lstStyle/>
        <a:p>
          <a:endParaRPr lang="ru-RU"/>
        </a:p>
      </dgm:t>
    </dgm:pt>
  </dgm:ptLst>
  <dgm:cxnLst>
    <dgm:cxn modelId="{F2C0EA84-30BE-48F5-97EB-C6B4D26DFF4C}" type="presOf" srcId="{444D097B-E3B1-43A2-99A1-6B4055FB49B3}" destId="{E9525CC3-FF56-4C59-8AFD-8FC1C13E5C47}" srcOrd="0" destOrd="0" presId="urn:microsoft.com/office/officeart/2008/layout/VerticalCurvedList"/>
    <dgm:cxn modelId="{186D2910-8262-439B-899E-D5FAD410DB36}" type="presOf" srcId="{F5A28F7F-D905-4F3F-8DEF-638A4653F814}" destId="{9CB790DD-6CA2-443E-8828-61289BD69997}" srcOrd="0" destOrd="0" presId="urn:microsoft.com/office/officeart/2008/layout/VerticalCurvedList"/>
    <dgm:cxn modelId="{A9783C40-7196-463A-8BDC-C1465DD1F7F8}" type="presOf" srcId="{D6968275-25DE-4621-A4A7-90351562B462}" destId="{7B0A0410-8D46-4322-8A85-9571DCE2F886}" srcOrd="0" destOrd="0" presId="urn:microsoft.com/office/officeart/2008/layout/VerticalCurvedList"/>
    <dgm:cxn modelId="{AEB34841-0E72-4C87-A5ED-82FC41FA5921}" type="presOf" srcId="{6253C80E-2AFD-4F4A-A906-3397D39D1E30}" destId="{C50A4428-B634-4341-8E3F-E32E25196811}" srcOrd="0" destOrd="0" presId="urn:microsoft.com/office/officeart/2008/layout/VerticalCurvedList"/>
    <dgm:cxn modelId="{CB71521A-018F-476C-8E12-90A5E1CA971C}" srcId="{D6968275-25DE-4621-A4A7-90351562B462}" destId="{F5A28F7F-D905-4F3F-8DEF-638A4653F814}" srcOrd="1" destOrd="0" parTransId="{F525A446-74C8-4C5B-8134-FE275353D972}" sibTransId="{93FCC995-0C3A-42BD-8E7A-FE99AD11EB60}"/>
    <dgm:cxn modelId="{4332F44F-5C5E-401E-BA9E-D5B56A13CD22}" srcId="{D6968275-25DE-4621-A4A7-90351562B462}" destId="{98BF9456-8322-4773-AC02-C220FF032AB8}" srcOrd="0" destOrd="0" parTransId="{84D95BDE-CEBB-4449-954F-0D0937890813}" sibTransId="{6253C80E-2AFD-4F4A-A906-3397D39D1E30}"/>
    <dgm:cxn modelId="{B48B986A-8EEC-4B03-A307-5FC2A94F45E8}" type="presOf" srcId="{98BF9456-8322-4773-AC02-C220FF032AB8}" destId="{F08D04B7-37D8-4DEC-A067-720BB6A79800}" srcOrd="0" destOrd="0" presId="urn:microsoft.com/office/officeart/2008/layout/VerticalCurvedList"/>
    <dgm:cxn modelId="{4DAD7297-38F9-41A6-8CA7-972986370AB3}" srcId="{D6968275-25DE-4621-A4A7-90351562B462}" destId="{444D097B-E3B1-43A2-99A1-6B4055FB49B3}" srcOrd="2" destOrd="0" parTransId="{B23DB46F-0A49-4B89-839C-A55FBE44BA43}" sibTransId="{6E83BB51-406D-4ED0-A6C3-B1CA3A40D776}"/>
    <dgm:cxn modelId="{13619553-8B8C-4CC5-8041-EDFCB4B8721C}" type="presParOf" srcId="{7B0A0410-8D46-4322-8A85-9571DCE2F886}" destId="{3AFAAC8A-4BF3-49D5-A8E5-88C9D89C5CB7}" srcOrd="0" destOrd="0" presId="urn:microsoft.com/office/officeart/2008/layout/VerticalCurvedList"/>
    <dgm:cxn modelId="{A62A1505-6FD3-45D9-8556-D31C116F643B}" type="presParOf" srcId="{3AFAAC8A-4BF3-49D5-A8E5-88C9D89C5CB7}" destId="{E0B5F28E-3D0A-48DC-A764-CE4FB50E4957}" srcOrd="0" destOrd="0" presId="urn:microsoft.com/office/officeart/2008/layout/VerticalCurvedList"/>
    <dgm:cxn modelId="{230238A6-EB27-4539-BDE8-9D0C22058364}" type="presParOf" srcId="{E0B5F28E-3D0A-48DC-A764-CE4FB50E4957}" destId="{09CE26C9-1C3F-4E25-A8D8-A8B917955C41}" srcOrd="0" destOrd="0" presId="urn:microsoft.com/office/officeart/2008/layout/VerticalCurvedList"/>
    <dgm:cxn modelId="{1E228AE9-5DE4-4153-B6D9-3E60A2F52B3C}" type="presParOf" srcId="{E0B5F28E-3D0A-48DC-A764-CE4FB50E4957}" destId="{C50A4428-B634-4341-8E3F-E32E25196811}" srcOrd="1" destOrd="0" presId="urn:microsoft.com/office/officeart/2008/layout/VerticalCurvedList"/>
    <dgm:cxn modelId="{76897630-ECEF-4368-9097-C83EC310B633}" type="presParOf" srcId="{E0B5F28E-3D0A-48DC-A764-CE4FB50E4957}" destId="{8C00326A-8149-47F9-ACBD-03C85E2FD570}" srcOrd="2" destOrd="0" presId="urn:microsoft.com/office/officeart/2008/layout/VerticalCurvedList"/>
    <dgm:cxn modelId="{36F19C55-55D4-4139-99BA-0A4B5CBDAE5C}" type="presParOf" srcId="{E0B5F28E-3D0A-48DC-A764-CE4FB50E4957}" destId="{7BA8004F-D948-4A3D-9B3F-36D4B8C10027}" srcOrd="3" destOrd="0" presId="urn:microsoft.com/office/officeart/2008/layout/VerticalCurvedList"/>
    <dgm:cxn modelId="{349A68A1-630A-46CC-88B9-3B319674944B}" type="presParOf" srcId="{3AFAAC8A-4BF3-49D5-A8E5-88C9D89C5CB7}" destId="{F08D04B7-37D8-4DEC-A067-720BB6A79800}" srcOrd="1" destOrd="0" presId="urn:microsoft.com/office/officeart/2008/layout/VerticalCurvedList"/>
    <dgm:cxn modelId="{E28715D1-7509-4004-A5A4-11DB6F88B7BE}" type="presParOf" srcId="{3AFAAC8A-4BF3-49D5-A8E5-88C9D89C5CB7}" destId="{48C08447-6B95-4DE3-AA16-8319C53155B5}" srcOrd="2" destOrd="0" presId="urn:microsoft.com/office/officeart/2008/layout/VerticalCurvedList"/>
    <dgm:cxn modelId="{34EEDF57-2447-4CE1-9D31-27E0AE428B78}" type="presParOf" srcId="{48C08447-6B95-4DE3-AA16-8319C53155B5}" destId="{A385F5B3-C464-4083-AB98-E7817F2425E8}" srcOrd="0" destOrd="0" presId="urn:microsoft.com/office/officeart/2008/layout/VerticalCurvedList"/>
    <dgm:cxn modelId="{32207C6E-068D-4ABA-B9F5-55D9D347C638}" type="presParOf" srcId="{3AFAAC8A-4BF3-49D5-A8E5-88C9D89C5CB7}" destId="{9CB790DD-6CA2-443E-8828-61289BD69997}" srcOrd="3" destOrd="0" presId="urn:microsoft.com/office/officeart/2008/layout/VerticalCurvedList"/>
    <dgm:cxn modelId="{4D2E7FE5-0654-47DE-B52E-5464DE977C4C}" type="presParOf" srcId="{3AFAAC8A-4BF3-49D5-A8E5-88C9D89C5CB7}" destId="{B4AD0CA3-ED81-46E9-9163-B80A2301CC38}" srcOrd="4" destOrd="0" presId="urn:microsoft.com/office/officeart/2008/layout/VerticalCurvedList"/>
    <dgm:cxn modelId="{6370235D-ABC8-4650-A4E6-724BFFA73BCE}" type="presParOf" srcId="{B4AD0CA3-ED81-46E9-9163-B80A2301CC38}" destId="{4AB0EC06-71F3-47FA-A279-EBE759383D04}" srcOrd="0" destOrd="0" presId="urn:microsoft.com/office/officeart/2008/layout/VerticalCurvedList"/>
    <dgm:cxn modelId="{9B331609-9517-4998-B2E9-205F425EEE95}" type="presParOf" srcId="{3AFAAC8A-4BF3-49D5-A8E5-88C9D89C5CB7}" destId="{E9525CC3-FF56-4C59-8AFD-8FC1C13E5C47}" srcOrd="5" destOrd="0" presId="urn:microsoft.com/office/officeart/2008/layout/VerticalCurvedList"/>
    <dgm:cxn modelId="{55EAD8EC-F53A-4004-B1A9-6081C4324D54}" type="presParOf" srcId="{3AFAAC8A-4BF3-49D5-A8E5-88C9D89C5CB7}" destId="{D710FE28-C74B-47EA-840C-67BC6D80BF0C}" srcOrd="6" destOrd="0" presId="urn:microsoft.com/office/officeart/2008/layout/VerticalCurvedList"/>
    <dgm:cxn modelId="{D8EF3A7F-7A9F-438A-9A0E-C19D5989199F}" type="presParOf" srcId="{D710FE28-C74B-47EA-840C-67BC6D80BF0C}" destId="{39CDD35C-F35A-436E-8D70-08D9FA4BD4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586174-9CD8-47EF-BED7-7B073FA4F7DC}" type="doc">
      <dgm:prSet loTypeId="urn:microsoft.com/office/officeart/2005/8/layout/hList9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0190187F-F780-4C06-9044-3BEBC32AAA51}">
      <dgm:prSet phldrT="[Текст]"/>
      <dgm:spPr/>
      <dgm:t>
        <a:bodyPr/>
        <a:lstStyle/>
        <a:p>
          <a:r>
            <a:rPr lang="ru-RU" b="1" dirty="0" smtClean="0">
              <a:latin typeface="Corki" panose="00000500000000000000" pitchFamily="50" charset="-52"/>
            </a:rPr>
            <a:t>8</a:t>
          </a:r>
          <a:endParaRPr lang="ru-RU" b="1" dirty="0">
            <a:latin typeface="Corki" panose="00000500000000000000" pitchFamily="50" charset="-52"/>
          </a:endParaRPr>
        </a:p>
      </dgm:t>
    </dgm:pt>
    <dgm:pt modelId="{0FD16B01-6030-435F-A96B-1E0ED451ABC5}" type="parTrans" cxnId="{988E6441-1B72-4FD3-9196-8ED517ADD1DF}">
      <dgm:prSet/>
      <dgm:spPr/>
      <dgm:t>
        <a:bodyPr/>
        <a:lstStyle/>
        <a:p>
          <a:endParaRPr lang="ru-RU"/>
        </a:p>
      </dgm:t>
    </dgm:pt>
    <dgm:pt modelId="{621BFF7F-94F7-4805-A192-E0E1EB720334}" type="sibTrans" cxnId="{988E6441-1B72-4FD3-9196-8ED517ADD1DF}">
      <dgm:prSet/>
      <dgm:spPr/>
      <dgm:t>
        <a:bodyPr/>
        <a:lstStyle/>
        <a:p>
          <a:endParaRPr lang="ru-RU"/>
        </a:p>
      </dgm:t>
    </dgm:pt>
    <dgm:pt modelId="{F282C4AC-A943-479A-B0C6-EBC1983FA3DF}">
      <dgm:prSet phldrT="[Текст]" custT="1"/>
      <dgm:spPr/>
      <dgm:t>
        <a:bodyPr/>
        <a:lstStyle/>
        <a:p>
          <a:r>
            <a:rPr lang="ru-RU" sz="1800" dirty="0" smtClean="0">
              <a:latin typeface="Corki" panose="00000500000000000000" pitchFamily="50" charset="-52"/>
            </a:rPr>
            <a:t>Создано мультипликационных фильмов</a:t>
          </a:r>
          <a:endParaRPr lang="ru-RU" sz="1800" dirty="0">
            <a:latin typeface="Corki" panose="00000500000000000000" pitchFamily="50" charset="-52"/>
          </a:endParaRPr>
        </a:p>
      </dgm:t>
    </dgm:pt>
    <dgm:pt modelId="{E3B8EC13-569C-4BB4-95E1-E1FBB8EB2A91}" type="parTrans" cxnId="{01EB5021-03AC-4264-9A83-BE7EE5280D25}">
      <dgm:prSet/>
      <dgm:spPr/>
      <dgm:t>
        <a:bodyPr/>
        <a:lstStyle/>
        <a:p>
          <a:endParaRPr lang="ru-RU"/>
        </a:p>
      </dgm:t>
    </dgm:pt>
    <dgm:pt modelId="{8A47501B-7E67-4ABA-AC98-5C43A1ADD829}" type="sibTrans" cxnId="{01EB5021-03AC-4264-9A83-BE7EE5280D25}">
      <dgm:prSet/>
      <dgm:spPr/>
      <dgm:t>
        <a:bodyPr/>
        <a:lstStyle/>
        <a:p>
          <a:endParaRPr lang="ru-RU"/>
        </a:p>
      </dgm:t>
    </dgm:pt>
    <dgm:pt modelId="{2598025A-302C-4BFE-AF8F-A0A3548CE2DD}">
      <dgm:prSet phldrT="[Текст]"/>
      <dgm:spPr/>
      <dgm:t>
        <a:bodyPr/>
        <a:lstStyle/>
        <a:p>
          <a:r>
            <a:rPr lang="ru-RU" b="1" dirty="0" smtClean="0">
              <a:latin typeface="Corki" panose="00000500000000000000" pitchFamily="50" charset="-52"/>
            </a:rPr>
            <a:t>64</a:t>
          </a:r>
          <a:endParaRPr lang="ru-RU" b="1" dirty="0">
            <a:latin typeface="Corki" panose="00000500000000000000" pitchFamily="50" charset="-52"/>
          </a:endParaRPr>
        </a:p>
      </dgm:t>
    </dgm:pt>
    <dgm:pt modelId="{C8C53DBC-9617-413F-B96D-93CD9BAC7347}" type="parTrans" cxnId="{0CBB3853-F05F-4BA8-B443-C498E7DA4855}">
      <dgm:prSet/>
      <dgm:spPr/>
      <dgm:t>
        <a:bodyPr/>
        <a:lstStyle/>
        <a:p>
          <a:endParaRPr lang="ru-RU"/>
        </a:p>
      </dgm:t>
    </dgm:pt>
    <dgm:pt modelId="{35D0D6A5-6CF6-48B0-A26D-2E38814C6579}" type="sibTrans" cxnId="{0CBB3853-F05F-4BA8-B443-C498E7DA4855}">
      <dgm:prSet/>
      <dgm:spPr/>
      <dgm:t>
        <a:bodyPr/>
        <a:lstStyle/>
        <a:p>
          <a:endParaRPr lang="ru-RU"/>
        </a:p>
      </dgm:t>
    </dgm:pt>
    <dgm:pt modelId="{2EA499A2-A1D1-489A-BE5B-329CA48C38AB}">
      <dgm:prSet phldrT="[Текст]" custT="1"/>
      <dgm:spPr/>
      <dgm:t>
        <a:bodyPr/>
        <a:lstStyle/>
        <a:p>
          <a:r>
            <a:rPr lang="ru-RU" sz="1800" dirty="0" smtClean="0">
              <a:latin typeface="Corki" panose="00000500000000000000" pitchFamily="50" charset="-52"/>
            </a:rPr>
            <a:t>Семей приняло участие в создание мультфильмов</a:t>
          </a:r>
          <a:endParaRPr lang="ru-RU" sz="1800" dirty="0">
            <a:latin typeface="Corki" panose="00000500000000000000" pitchFamily="50" charset="-52"/>
          </a:endParaRPr>
        </a:p>
      </dgm:t>
    </dgm:pt>
    <dgm:pt modelId="{F7FE8EDB-9454-435D-A79F-F63190B5217F}" type="parTrans" cxnId="{19ACB996-3912-4AA9-834C-05A91693D875}">
      <dgm:prSet/>
      <dgm:spPr/>
      <dgm:t>
        <a:bodyPr/>
        <a:lstStyle/>
        <a:p>
          <a:endParaRPr lang="ru-RU"/>
        </a:p>
      </dgm:t>
    </dgm:pt>
    <dgm:pt modelId="{FDA7AFB4-0129-4858-9BFB-8EA714CEFC96}" type="sibTrans" cxnId="{19ACB996-3912-4AA9-834C-05A91693D875}">
      <dgm:prSet/>
      <dgm:spPr/>
      <dgm:t>
        <a:bodyPr/>
        <a:lstStyle/>
        <a:p>
          <a:endParaRPr lang="ru-RU"/>
        </a:p>
      </dgm:t>
    </dgm:pt>
    <dgm:pt modelId="{566192CE-4458-4163-9AEE-662F055B7F65}" type="pres">
      <dgm:prSet presAssocID="{1E586174-9CD8-47EF-BED7-7B073FA4F7D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719AE37-4E7E-424D-9EFF-6D61945E0A8F}" type="pres">
      <dgm:prSet presAssocID="{0190187F-F780-4C06-9044-3BEBC32AAA51}" presName="posSpace" presStyleCnt="0"/>
      <dgm:spPr/>
    </dgm:pt>
    <dgm:pt modelId="{95FEF08C-CF1B-4531-A6D0-3132FEBFB9BF}" type="pres">
      <dgm:prSet presAssocID="{0190187F-F780-4C06-9044-3BEBC32AAA51}" presName="vertFlow" presStyleCnt="0"/>
      <dgm:spPr/>
    </dgm:pt>
    <dgm:pt modelId="{8B067D76-B637-4B5D-972E-8F3F60963523}" type="pres">
      <dgm:prSet presAssocID="{0190187F-F780-4C06-9044-3BEBC32AAA51}" presName="topSpace" presStyleCnt="0"/>
      <dgm:spPr/>
    </dgm:pt>
    <dgm:pt modelId="{3E4E18A1-2501-46D7-A6DA-2E7AFEA0206F}" type="pres">
      <dgm:prSet presAssocID="{0190187F-F780-4C06-9044-3BEBC32AAA51}" presName="firstComp" presStyleCnt="0"/>
      <dgm:spPr/>
    </dgm:pt>
    <dgm:pt modelId="{42683124-A653-4247-9C02-F6983C310787}" type="pres">
      <dgm:prSet presAssocID="{0190187F-F780-4C06-9044-3BEBC32AAA51}" presName="firstChild" presStyleLbl="bgAccFollowNode1" presStyleIdx="0" presStyleCnt="2" custScaleX="118297" custLinFactNeighborX="12296" custLinFactNeighborY="10676"/>
      <dgm:spPr/>
      <dgm:t>
        <a:bodyPr/>
        <a:lstStyle/>
        <a:p>
          <a:endParaRPr lang="ru-RU"/>
        </a:p>
      </dgm:t>
    </dgm:pt>
    <dgm:pt modelId="{E79F6165-B7B8-4AA7-88D5-AEEB5350B656}" type="pres">
      <dgm:prSet presAssocID="{0190187F-F780-4C06-9044-3BEBC32AAA51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033F3-8EEB-4992-9BAB-DF3D83817CA9}" type="pres">
      <dgm:prSet presAssocID="{0190187F-F780-4C06-9044-3BEBC32AAA51}" presName="negSpace" presStyleCnt="0"/>
      <dgm:spPr/>
    </dgm:pt>
    <dgm:pt modelId="{9570E76A-5D2C-497D-B5CD-1F8713959877}" type="pres">
      <dgm:prSet presAssocID="{0190187F-F780-4C06-9044-3BEBC32AAA51}" presName="circle" presStyleLbl="node1" presStyleIdx="0" presStyleCnt="2" custLinFactNeighborX="-15766" custLinFactNeighborY="-6491"/>
      <dgm:spPr/>
      <dgm:t>
        <a:bodyPr/>
        <a:lstStyle/>
        <a:p>
          <a:endParaRPr lang="ru-RU"/>
        </a:p>
      </dgm:t>
    </dgm:pt>
    <dgm:pt modelId="{E5E75E72-654D-4416-B1B7-D3E95D1D75F5}" type="pres">
      <dgm:prSet presAssocID="{621BFF7F-94F7-4805-A192-E0E1EB720334}" presName="transSpace" presStyleCnt="0"/>
      <dgm:spPr/>
    </dgm:pt>
    <dgm:pt modelId="{C8FB0C5B-0AB9-45B5-AF80-D4D4EF41C58F}" type="pres">
      <dgm:prSet presAssocID="{2598025A-302C-4BFE-AF8F-A0A3548CE2DD}" presName="posSpace" presStyleCnt="0"/>
      <dgm:spPr/>
    </dgm:pt>
    <dgm:pt modelId="{F8CB85AD-11BF-459E-B610-F2C9DD78B5CF}" type="pres">
      <dgm:prSet presAssocID="{2598025A-302C-4BFE-AF8F-A0A3548CE2DD}" presName="vertFlow" presStyleCnt="0"/>
      <dgm:spPr/>
    </dgm:pt>
    <dgm:pt modelId="{73975EDA-F6A2-43B5-ABCA-190737293A09}" type="pres">
      <dgm:prSet presAssocID="{2598025A-302C-4BFE-AF8F-A0A3548CE2DD}" presName="topSpace" presStyleCnt="0"/>
      <dgm:spPr/>
    </dgm:pt>
    <dgm:pt modelId="{D4F4D1A2-C907-43E3-918D-E4C136C08523}" type="pres">
      <dgm:prSet presAssocID="{2598025A-302C-4BFE-AF8F-A0A3548CE2DD}" presName="firstComp" presStyleCnt="0"/>
      <dgm:spPr/>
    </dgm:pt>
    <dgm:pt modelId="{CB1A1932-72F7-4602-BC62-0791CDA7F65A}" type="pres">
      <dgm:prSet presAssocID="{2598025A-302C-4BFE-AF8F-A0A3548CE2DD}" presName="firstChild" presStyleLbl="bgAccFollowNode1" presStyleIdx="1" presStyleCnt="2" custScaleX="110375" custLinFactNeighborY="13252"/>
      <dgm:spPr/>
      <dgm:t>
        <a:bodyPr/>
        <a:lstStyle/>
        <a:p>
          <a:endParaRPr lang="ru-RU"/>
        </a:p>
      </dgm:t>
    </dgm:pt>
    <dgm:pt modelId="{4A17DF09-A0C2-432D-96A5-7F0A32F61EDF}" type="pres">
      <dgm:prSet presAssocID="{2598025A-302C-4BFE-AF8F-A0A3548CE2DD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1336F-3969-44F6-9A51-016430CB9148}" type="pres">
      <dgm:prSet presAssocID="{2598025A-302C-4BFE-AF8F-A0A3548CE2DD}" presName="negSpace" presStyleCnt="0"/>
      <dgm:spPr/>
    </dgm:pt>
    <dgm:pt modelId="{DF78AEBA-92F7-4762-9280-0A2E2139090E}" type="pres">
      <dgm:prSet presAssocID="{2598025A-302C-4BFE-AF8F-A0A3548CE2DD}" presName="circle" presStyleLbl="node1" presStyleIdx="1" presStyleCnt="2" custLinFactNeighborX="-10020" custLinFactNeighborY="681"/>
      <dgm:spPr/>
      <dgm:t>
        <a:bodyPr/>
        <a:lstStyle/>
        <a:p>
          <a:endParaRPr lang="ru-RU"/>
        </a:p>
      </dgm:t>
    </dgm:pt>
  </dgm:ptLst>
  <dgm:cxnLst>
    <dgm:cxn modelId="{BACC7C11-CCCD-4D9D-A3BE-C8C3428E8148}" type="presOf" srcId="{F282C4AC-A943-479A-B0C6-EBC1983FA3DF}" destId="{42683124-A653-4247-9C02-F6983C310787}" srcOrd="0" destOrd="0" presId="urn:microsoft.com/office/officeart/2005/8/layout/hList9"/>
    <dgm:cxn modelId="{19ACB996-3912-4AA9-834C-05A91693D875}" srcId="{2598025A-302C-4BFE-AF8F-A0A3548CE2DD}" destId="{2EA499A2-A1D1-489A-BE5B-329CA48C38AB}" srcOrd="0" destOrd="0" parTransId="{F7FE8EDB-9454-435D-A79F-F63190B5217F}" sibTransId="{FDA7AFB4-0129-4858-9BFB-8EA714CEFC96}"/>
    <dgm:cxn modelId="{FF432259-F44A-4276-BF4F-590175E439BD}" type="presOf" srcId="{0190187F-F780-4C06-9044-3BEBC32AAA51}" destId="{9570E76A-5D2C-497D-B5CD-1F8713959877}" srcOrd="0" destOrd="0" presId="urn:microsoft.com/office/officeart/2005/8/layout/hList9"/>
    <dgm:cxn modelId="{0CBB3853-F05F-4BA8-B443-C498E7DA4855}" srcId="{1E586174-9CD8-47EF-BED7-7B073FA4F7DC}" destId="{2598025A-302C-4BFE-AF8F-A0A3548CE2DD}" srcOrd="1" destOrd="0" parTransId="{C8C53DBC-9617-413F-B96D-93CD9BAC7347}" sibTransId="{35D0D6A5-6CF6-48B0-A26D-2E38814C6579}"/>
    <dgm:cxn modelId="{955F9818-9730-47C6-98E8-40671FD7CE0C}" type="presOf" srcId="{2EA499A2-A1D1-489A-BE5B-329CA48C38AB}" destId="{4A17DF09-A0C2-432D-96A5-7F0A32F61EDF}" srcOrd="1" destOrd="0" presId="urn:microsoft.com/office/officeart/2005/8/layout/hList9"/>
    <dgm:cxn modelId="{577365CE-0D2C-4E48-AE41-AFBCAC6BFECD}" type="presOf" srcId="{2598025A-302C-4BFE-AF8F-A0A3548CE2DD}" destId="{DF78AEBA-92F7-4762-9280-0A2E2139090E}" srcOrd="0" destOrd="0" presId="urn:microsoft.com/office/officeart/2005/8/layout/hList9"/>
    <dgm:cxn modelId="{F2565821-1F9F-467D-A0B3-367AB7C77F2A}" type="presOf" srcId="{1E586174-9CD8-47EF-BED7-7B073FA4F7DC}" destId="{566192CE-4458-4163-9AEE-662F055B7F65}" srcOrd="0" destOrd="0" presId="urn:microsoft.com/office/officeart/2005/8/layout/hList9"/>
    <dgm:cxn modelId="{01EB5021-03AC-4264-9A83-BE7EE5280D25}" srcId="{0190187F-F780-4C06-9044-3BEBC32AAA51}" destId="{F282C4AC-A943-479A-B0C6-EBC1983FA3DF}" srcOrd="0" destOrd="0" parTransId="{E3B8EC13-569C-4BB4-95E1-E1FBB8EB2A91}" sibTransId="{8A47501B-7E67-4ABA-AC98-5C43A1ADD829}"/>
    <dgm:cxn modelId="{988E6441-1B72-4FD3-9196-8ED517ADD1DF}" srcId="{1E586174-9CD8-47EF-BED7-7B073FA4F7DC}" destId="{0190187F-F780-4C06-9044-3BEBC32AAA51}" srcOrd="0" destOrd="0" parTransId="{0FD16B01-6030-435F-A96B-1E0ED451ABC5}" sibTransId="{621BFF7F-94F7-4805-A192-E0E1EB720334}"/>
    <dgm:cxn modelId="{AFE532BD-142D-41DD-B4FC-ACBFF01598BD}" type="presOf" srcId="{2EA499A2-A1D1-489A-BE5B-329CA48C38AB}" destId="{CB1A1932-72F7-4602-BC62-0791CDA7F65A}" srcOrd="0" destOrd="0" presId="urn:microsoft.com/office/officeart/2005/8/layout/hList9"/>
    <dgm:cxn modelId="{C12EC3C4-0299-459C-902E-66533C9AB798}" type="presOf" srcId="{F282C4AC-A943-479A-B0C6-EBC1983FA3DF}" destId="{E79F6165-B7B8-4AA7-88D5-AEEB5350B656}" srcOrd="1" destOrd="0" presId="urn:microsoft.com/office/officeart/2005/8/layout/hList9"/>
    <dgm:cxn modelId="{63DD5E7F-F09F-455E-984C-8CC9C32E5848}" type="presParOf" srcId="{566192CE-4458-4163-9AEE-662F055B7F65}" destId="{3719AE37-4E7E-424D-9EFF-6D61945E0A8F}" srcOrd="0" destOrd="0" presId="urn:microsoft.com/office/officeart/2005/8/layout/hList9"/>
    <dgm:cxn modelId="{CD66718F-7F8D-40B2-B249-641116938FE7}" type="presParOf" srcId="{566192CE-4458-4163-9AEE-662F055B7F65}" destId="{95FEF08C-CF1B-4531-A6D0-3132FEBFB9BF}" srcOrd="1" destOrd="0" presId="urn:microsoft.com/office/officeart/2005/8/layout/hList9"/>
    <dgm:cxn modelId="{9782355B-28CF-474C-82E3-86513B0FCE35}" type="presParOf" srcId="{95FEF08C-CF1B-4531-A6D0-3132FEBFB9BF}" destId="{8B067D76-B637-4B5D-972E-8F3F60963523}" srcOrd="0" destOrd="0" presId="urn:microsoft.com/office/officeart/2005/8/layout/hList9"/>
    <dgm:cxn modelId="{F1021E4F-A6AB-4D34-9501-690398EA6BE3}" type="presParOf" srcId="{95FEF08C-CF1B-4531-A6D0-3132FEBFB9BF}" destId="{3E4E18A1-2501-46D7-A6DA-2E7AFEA0206F}" srcOrd="1" destOrd="0" presId="urn:microsoft.com/office/officeart/2005/8/layout/hList9"/>
    <dgm:cxn modelId="{66A6B5F6-A332-4D65-94E3-D88D8BC1A719}" type="presParOf" srcId="{3E4E18A1-2501-46D7-A6DA-2E7AFEA0206F}" destId="{42683124-A653-4247-9C02-F6983C310787}" srcOrd="0" destOrd="0" presId="urn:microsoft.com/office/officeart/2005/8/layout/hList9"/>
    <dgm:cxn modelId="{52D662D5-54DC-463A-8723-3561C058585D}" type="presParOf" srcId="{3E4E18A1-2501-46D7-A6DA-2E7AFEA0206F}" destId="{E79F6165-B7B8-4AA7-88D5-AEEB5350B656}" srcOrd="1" destOrd="0" presId="urn:microsoft.com/office/officeart/2005/8/layout/hList9"/>
    <dgm:cxn modelId="{2A25BEB8-CD0D-41CA-8AD6-F7241A86C3CF}" type="presParOf" srcId="{566192CE-4458-4163-9AEE-662F055B7F65}" destId="{DF1033F3-8EEB-4992-9BAB-DF3D83817CA9}" srcOrd="2" destOrd="0" presId="urn:microsoft.com/office/officeart/2005/8/layout/hList9"/>
    <dgm:cxn modelId="{184FA9E6-924A-47CF-A298-32083D498FE8}" type="presParOf" srcId="{566192CE-4458-4163-9AEE-662F055B7F65}" destId="{9570E76A-5D2C-497D-B5CD-1F8713959877}" srcOrd="3" destOrd="0" presId="urn:microsoft.com/office/officeart/2005/8/layout/hList9"/>
    <dgm:cxn modelId="{9F65A66D-3D05-4B3D-95F1-2D7226E68F51}" type="presParOf" srcId="{566192CE-4458-4163-9AEE-662F055B7F65}" destId="{E5E75E72-654D-4416-B1B7-D3E95D1D75F5}" srcOrd="4" destOrd="0" presId="urn:microsoft.com/office/officeart/2005/8/layout/hList9"/>
    <dgm:cxn modelId="{C987CCB5-A30C-4BA2-845D-AA282CBF1DF1}" type="presParOf" srcId="{566192CE-4458-4163-9AEE-662F055B7F65}" destId="{C8FB0C5B-0AB9-45B5-AF80-D4D4EF41C58F}" srcOrd="5" destOrd="0" presId="urn:microsoft.com/office/officeart/2005/8/layout/hList9"/>
    <dgm:cxn modelId="{B5E3FB92-81DD-4216-8B3A-2FA1ECA52D91}" type="presParOf" srcId="{566192CE-4458-4163-9AEE-662F055B7F65}" destId="{F8CB85AD-11BF-459E-B610-F2C9DD78B5CF}" srcOrd="6" destOrd="0" presId="urn:microsoft.com/office/officeart/2005/8/layout/hList9"/>
    <dgm:cxn modelId="{EFE1C691-7E4A-4B15-95C3-83123B9DA447}" type="presParOf" srcId="{F8CB85AD-11BF-459E-B610-F2C9DD78B5CF}" destId="{73975EDA-F6A2-43B5-ABCA-190737293A09}" srcOrd="0" destOrd="0" presId="urn:microsoft.com/office/officeart/2005/8/layout/hList9"/>
    <dgm:cxn modelId="{FF54A072-7D68-43CF-8736-2FC8A7A01989}" type="presParOf" srcId="{F8CB85AD-11BF-459E-B610-F2C9DD78B5CF}" destId="{D4F4D1A2-C907-43E3-918D-E4C136C08523}" srcOrd="1" destOrd="0" presId="urn:microsoft.com/office/officeart/2005/8/layout/hList9"/>
    <dgm:cxn modelId="{817338EF-5967-48C8-8D90-729B44F5983D}" type="presParOf" srcId="{D4F4D1A2-C907-43E3-918D-E4C136C08523}" destId="{CB1A1932-72F7-4602-BC62-0791CDA7F65A}" srcOrd="0" destOrd="0" presId="urn:microsoft.com/office/officeart/2005/8/layout/hList9"/>
    <dgm:cxn modelId="{A52473DB-E122-4A51-88F7-A42B3DAFA8E5}" type="presParOf" srcId="{D4F4D1A2-C907-43E3-918D-E4C136C08523}" destId="{4A17DF09-A0C2-432D-96A5-7F0A32F61EDF}" srcOrd="1" destOrd="0" presId="urn:microsoft.com/office/officeart/2005/8/layout/hList9"/>
    <dgm:cxn modelId="{71459D3E-7DC4-404C-8FE9-96255FD6DCAB}" type="presParOf" srcId="{566192CE-4458-4163-9AEE-662F055B7F65}" destId="{FC21336F-3969-44F6-9A51-016430CB9148}" srcOrd="7" destOrd="0" presId="urn:microsoft.com/office/officeart/2005/8/layout/hList9"/>
    <dgm:cxn modelId="{FE99DF92-8553-4C04-9665-C1E20762C3B1}" type="presParOf" srcId="{566192CE-4458-4163-9AEE-662F055B7F65}" destId="{DF78AEBA-92F7-4762-9280-0A2E2139090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18CC76-AD8F-44EE-88E3-74D6275F54C2}" type="doc">
      <dgm:prSet loTypeId="urn:microsoft.com/office/officeart/2008/layout/Pictu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068A4ED-8918-485D-93AB-3A829C4E23CF}">
      <dgm:prSet phldrT="[Текст]" custT="1"/>
      <dgm:spPr/>
      <dgm:t>
        <a:bodyPr/>
        <a:lstStyle/>
        <a:p>
          <a:r>
            <a:rPr lang="ru-RU" sz="1800" dirty="0" smtClean="0">
              <a:latin typeface="Corki" panose="00000500000000000000" pitchFamily="50" charset="-52"/>
            </a:rPr>
            <a:t>Проведено - 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Corki" panose="00000500000000000000" pitchFamily="50" charset="-52"/>
            </a:rPr>
            <a:t>98</a:t>
          </a:r>
          <a:r>
            <a:rPr lang="ru-RU" sz="1800" dirty="0" smtClean="0">
              <a:solidFill>
                <a:schemeClr val="accent6">
                  <a:lumMod val="75000"/>
                </a:schemeClr>
              </a:solidFill>
              <a:latin typeface="Corki" panose="00000500000000000000" pitchFamily="50" charset="-52"/>
            </a:rPr>
            <a:t> </a:t>
          </a:r>
          <a:r>
            <a:rPr lang="ru-RU" sz="1800" dirty="0" smtClean="0">
              <a:latin typeface="Corki" panose="00000500000000000000" pitchFamily="50" charset="-52"/>
            </a:rPr>
            <a:t>занятий в кино- и фото- студии для несовершеннолетних и членов их семей</a:t>
          </a:r>
        </a:p>
        <a:p>
          <a:r>
            <a:rPr lang="ru-RU" sz="1800" dirty="0" smtClean="0">
              <a:latin typeface="Corki" panose="00000500000000000000" pitchFamily="50" charset="-52"/>
            </a:rPr>
            <a:t>Приняли участие – 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Corki" panose="00000500000000000000" pitchFamily="50" charset="-52"/>
            </a:rPr>
            <a:t>54 </a:t>
          </a:r>
          <a:r>
            <a:rPr lang="ru-RU" sz="1800" dirty="0" smtClean="0">
              <a:latin typeface="Corki" panose="00000500000000000000" pitchFamily="50" charset="-52"/>
            </a:rPr>
            <a:t>семьи с 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Corki" panose="00000500000000000000" pitchFamily="50" charset="-52"/>
            </a:rPr>
            <a:t>123</a:t>
          </a:r>
          <a:r>
            <a:rPr lang="ru-RU" sz="1800" dirty="0" smtClean="0">
              <a:latin typeface="Corki" panose="00000500000000000000" pitchFamily="50" charset="-52"/>
            </a:rPr>
            <a:t> детьми</a:t>
          </a:r>
          <a:endParaRPr lang="ru-RU" sz="1800" dirty="0">
            <a:latin typeface="Corki" panose="00000500000000000000" pitchFamily="50" charset="-52"/>
          </a:endParaRPr>
        </a:p>
      </dgm:t>
    </dgm:pt>
    <dgm:pt modelId="{7CD8D625-A2B2-4B99-81CE-9188252A5025}" type="parTrans" cxnId="{D1B4A0CC-B43F-4D6C-99E7-950C49F4DFAF}">
      <dgm:prSet/>
      <dgm:spPr/>
      <dgm:t>
        <a:bodyPr/>
        <a:lstStyle/>
        <a:p>
          <a:endParaRPr lang="ru-RU"/>
        </a:p>
      </dgm:t>
    </dgm:pt>
    <dgm:pt modelId="{D729D55C-E9D9-47BC-831E-595A2149FD68}" type="sibTrans" cxnId="{D1B4A0CC-B43F-4D6C-99E7-950C49F4DFAF}">
      <dgm:prSet/>
      <dgm:spPr/>
      <dgm:t>
        <a:bodyPr/>
        <a:lstStyle/>
        <a:p>
          <a:endParaRPr lang="ru-RU"/>
        </a:p>
      </dgm:t>
    </dgm:pt>
    <dgm:pt modelId="{FF906355-27B2-4562-A49B-878CB258CE42}" type="pres">
      <dgm:prSet presAssocID="{B418CC76-AD8F-44EE-88E3-74D6275F54C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40E6EC-04D8-46A1-8AA0-1029A97EFF6B}" type="pres">
      <dgm:prSet presAssocID="{B068A4ED-8918-485D-93AB-3A829C4E23CF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A2F926C4-9CFE-49BE-A1C2-4A533EC9F8F2}" type="pres">
      <dgm:prSet presAssocID="{B068A4ED-8918-485D-93AB-3A829C4E23CF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FA4A8148-37D6-4D50-A964-F1F769A6BE8B}" type="pres">
      <dgm:prSet presAssocID="{B068A4ED-8918-485D-93AB-3A829C4E23CF}" presName="rootText" presStyleLbl="node0" presStyleIdx="0" presStyleCnt="1" custScaleX="75740" custScaleY="109089" custLinFactNeighborX="56" custLinFactNeighborY="-3579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C48B00EF-C068-406C-89AC-78781B4AB1FE}" type="pres">
      <dgm:prSet presAssocID="{B068A4ED-8918-485D-93AB-3A829C4E23CF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77A1A95-AA46-48F9-82EF-CD39DCB8AB35}" type="presOf" srcId="{B068A4ED-8918-485D-93AB-3A829C4E23CF}" destId="{FA4A8148-37D6-4D50-A964-F1F769A6BE8B}" srcOrd="0" destOrd="0" presId="urn:microsoft.com/office/officeart/2008/layout/PictureAccentList"/>
    <dgm:cxn modelId="{34D7436D-C000-4B8B-8140-7952A7D07586}" type="presOf" srcId="{B418CC76-AD8F-44EE-88E3-74D6275F54C2}" destId="{FF906355-27B2-4562-A49B-878CB258CE42}" srcOrd="0" destOrd="0" presId="urn:microsoft.com/office/officeart/2008/layout/PictureAccentList"/>
    <dgm:cxn modelId="{D1B4A0CC-B43F-4D6C-99E7-950C49F4DFAF}" srcId="{B418CC76-AD8F-44EE-88E3-74D6275F54C2}" destId="{B068A4ED-8918-485D-93AB-3A829C4E23CF}" srcOrd="0" destOrd="0" parTransId="{7CD8D625-A2B2-4B99-81CE-9188252A5025}" sibTransId="{D729D55C-E9D9-47BC-831E-595A2149FD68}"/>
    <dgm:cxn modelId="{B7C05C2B-0276-435E-8E4F-A4093187657E}" type="presParOf" srcId="{FF906355-27B2-4562-A49B-878CB258CE42}" destId="{8F40E6EC-04D8-46A1-8AA0-1029A97EFF6B}" srcOrd="0" destOrd="0" presId="urn:microsoft.com/office/officeart/2008/layout/PictureAccentList"/>
    <dgm:cxn modelId="{4253C090-3AA7-4336-930E-EE4FFBA2B13B}" type="presParOf" srcId="{8F40E6EC-04D8-46A1-8AA0-1029A97EFF6B}" destId="{A2F926C4-9CFE-49BE-A1C2-4A533EC9F8F2}" srcOrd="0" destOrd="0" presId="urn:microsoft.com/office/officeart/2008/layout/PictureAccentList"/>
    <dgm:cxn modelId="{A3C7A109-666F-4B6E-9F2B-1B7146BF3F50}" type="presParOf" srcId="{A2F926C4-9CFE-49BE-A1C2-4A533EC9F8F2}" destId="{FA4A8148-37D6-4D50-A964-F1F769A6BE8B}" srcOrd="0" destOrd="0" presId="urn:microsoft.com/office/officeart/2008/layout/PictureAccentList"/>
    <dgm:cxn modelId="{33CE6212-147E-4D83-B09F-9BAD1284A536}" type="presParOf" srcId="{8F40E6EC-04D8-46A1-8AA0-1029A97EFF6B}" destId="{C48B00EF-C068-406C-89AC-78781B4AB1FE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F8DD14-2B73-4206-894E-CA5C26BE4861}" type="doc">
      <dgm:prSet loTypeId="urn:microsoft.com/office/officeart/2005/8/layout/vProcess5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5A3C59B7-6377-4D6B-9A25-DA27C8EF0C83}">
      <dgm:prSet phldrT="[Текст]" custT="1"/>
      <dgm:spPr/>
      <dgm:t>
        <a:bodyPr/>
        <a:lstStyle/>
        <a:p>
          <a:r>
            <a:rPr lang="ru-RU" sz="1800" dirty="0" smtClean="0">
              <a:latin typeface="Corki" panose="00000500000000000000" pitchFamily="50" charset="-52"/>
            </a:rPr>
            <a:t>Оказана помощь 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Corki" panose="00000500000000000000" pitchFamily="50" charset="-52"/>
            </a:rPr>
            <a:t>18</a:t>
          </a:r>
          <a:r>
            <a:rPr lang="ru-RU" sz="1800" dirty="0" smtClean="0">
              <a:latin typeface="Corki" panose="00000500000000000000" pitchFamily="50" charset="-52"/>
            </a:rPr>
            <a:t> семьям, попавшим в трудную жизненную ситуацию</a:t>
          </a:r>
          <a:endParaRPr lang="ru-RU" sz="1800" dirty="0">
            <a:latin typeface="Corki" panose="00000500000000000000" pitchFamily="50" charset="-52"/>
          </a:endParaRPr>
        </a:p>
      </dgm:t>
    </dgm:pt>
    <dgm:pt modelId="{34B7089B-034B-43CB-BDED-E201342F1491}" type="parTrans" cxnId="{628F265D-9EFF-4D24-8B1B-CA2B59712B29}">
      <dgm:prSet/>
      <dgm:spPr/>
      <dgm:t>
        <a:bodyPr/>
        <a:lstStyle/>
        <a:p>
          <a:endParaRPr lang="ru-RU"/>
        </a:p>
      </dgm:t>
    </dgm:pt>
    <dgm:pt modelId="{5C6F0809-E9B3-4E7D-AD8F-F7E24E6EAF23}" type="sibTrans" cxnId="{628F265D-9EFF-4D24-8B1B-CA2B59712B29}">
      <dgm:prSet/>
      <dgm:spPr/>
      <dgm:t>
        <a:bodyPr/>
        <a:lstStyle/>
        <a:p>
          <a:endParaRPr lang="ru-RU"/>
        </a:p>
      </dgm:t>
    </dgm:pt>
    <dgm:pt modelId="{212FA3B6-63D2-48BA-9205-1218E995E99E}" type="pres">
      <dgm:prSet presAssocID="{9FF8DD14-2B73-4206-894E-CA5C26BE486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DDAF51-A4A7-4E52-BAF1-623BED35AFC1}" type="pres">
      <dgm:prSet presAssocID="{9FF8DD14-2B73-4206-894E-CA5C26BE4861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29EFFDD1-E49D-4379-8D6A-C722E3BB89D7}" type="pres">
      <dgm:prSet presAssocID="{9FF8DD14-2B73-4206-894E-CA5C26BE4861}" presName="OneNode_1" presStyleLbl="node1" presStyleIdx="0" presStyleCnt="1" custScaleX="100000" custScaleY="112759" custLinFactNeighborX="59" custLinFactNeighborY="-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D9D257-2914-4C8E-84EC-E9E8D584FD68}" type="presOf" srcId="{9FF8DD14-2B73-4206-894E-CA5C26BE4861}" destId="{212FA3B6-63D2-48BA-9205-1218E995E99E}" srcOrd="0" destOrd="0" presId="urn:microsoft.com/office/officeart/2005/8/layout/vProcess5"/>
    <dgm:cxn modelId="{A98E077D-D3F5-46E6-9812-29B51ACFDAE9}" type="presOf" srcId="{5A3C59B7-6377-4D6B-9A25-DA27C8EF0C83}" destId="{29EFFDD1-E49D-4379-8D6A-C722E3BB89D7}" srcOrd="0" destOrd="0" presId="urn:microsoft.com/office/officeart/2005/8/layout/vProcess5"/>
    <dgm:cxn modelId="{628F265D-9EFF-4D24-8B1B-CA2B59712B29}" srcId="{9FF8DD14-2B73-4206-894E-CA5C26BE4861}" destId="{5A3C59B7-6377-4D6B-9A25-DA27C8EF0C83}" srcOrd="0" destOrd="0" parTransId="{34B7089B-034B-43CB-BDED-E201342F1491}" sibTransId="{5C6F0809-E9B3-4E7D-AD8F-F7E24E6EAF23}"/>
    <dgm:cxn modelId="{2CB38959-C324-414C-80E9-CF87B8616D50}" type="presParOf" srcId="{212FA3B6-63D2-48BA-9205-1218E995E99E}" destId="{BADDAF51-A4A7-4E52-BAF1-623BED35AFC1}" srcOrd="0" destOrd="0" presId="urn:microsoft.com/office/officeart/2005/8/layout/vProcess5"/>
    <dgm:cxn modelId="{E1220BB0-6329-448F-BBC5-4B754D73DDD6}" type="presParOf" srcId="{212FA3B6-63D2-48BA-9205-1218E995E99E}" destId="{29EFFDD1-E49D-4379-8D6A-C722E3BB89D7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FA895-BA96-4F2B-A28B-AD617BBA9B20}">
      <dsp:nvSpPr>
        <dsp:cNvPr id="0" name=""/>
        <dsp:cNvSpPr/>
      </dsp:nvSpPr>
      <dsp:spPr>
        <a:xfrm rot="5400000">
          <a:off x="-85939" y="85939"/>
          <a:ext cx="572931" cy="40105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rki" panose="00000500000000000000" pitchFamily="50" charset="-52"/>
            </a:rPr>
            <a:t>1</a:t>
          </a:r>
          <a:endParaRPr lang="ru-RU" sz="2000" b="1" kern="1200" dirty="0">
            <a:latin typeface="Corki" panose="00000500000000000000" pitchFamily="50" charset="-52"/>
          </a:endParaRPr>
        </a:p>
      </dsp:txBody>
      <dsp:txXfrm rot="-5400000">
        <a:off x="1" y="200525"/>
        <a:ext cx="401052" cy="171879"/>
      </dsp:txXfrm>
    </dsp:sp>
    <dsp:sp modelId="{8BCC4AA9-6E3F-48A7-8E13-2723A8727E1F}">
      <dsp:nvSpPr>
        <dsp:cNvPr id="0" name=""/>
        <dsp:cNvSpPr/>
      </dsp:nvSpPr>
      <dsp:spPr>
        <a:xfrm rot="5400000">
          <a:off x="2570828" y="-2168094"/>
          <a:ext cx="372601" cy="4712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rki" panose="00000500000000000000" pitchFamily="50" charset="-52"/>
            </a:rPr>
            <a:t>Повышение</a:t>
          </a:r>
          <a:r>
            <a:rPr lang="ru-RU" sz="1800" kern="1200" baseline="0" dirty="0" smtClean="0">
              <a:latin typeface="Corki" panose="00000500000000000000" pitchFamily="50" charset="-52"/>
            </a:rPr>
            <a:t> родительских компетенций</a:t>
          </a:r>
          <a:endParaRPr lang="ru-RU" sz="1800" kern="1200" dirty="0">
            <a:latin typeface="Corki" panose="00000500000000000000" pitchFamily="50" charset="-52"/>
          </a:endParaRPr>
        </a:p>
      </dsp:txBody>
      <dsp:txXfrm rot="-5400000">
        <a:off x="401053" y="19870"/>
        <a:ext cx="4693964" cy="336223"/>
      </dsp:txXfrm>
    </dsp:sp>
    <dsp:sp modelId="{D8E75BD5-77D7-4972-863D-DBC1A2A05CB8}">
      <dsp:nvSpPr>
        <dsp:cNvPr id="0" name=""/>
        <dsp:cNvSpPr/>
      </dsp:nvSpPr>
      <dsp:spPr>
        <a:xfrm rot="5400000">
          <a:off x="-85939" y="592521"/>
          <a:ext cx="572931" cy="40105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rki" panose="00000500000000000000" pitchFamily="50" charset="-52"/>
            </a:rPr>
            <a:t>2</a:t>
          </a:r>
          <a:endParaRPr lang="ru-RU" sz="2000" kern="1200" dirty="0">
            <a:latin typeface="Corki" panose="00000500000000000000" pitchFamily="50" charset="-52"/>
          </a:endParaRPr>
        </a:p>
      </dsp:txBody>
      <dsp:txXfrm rot="-5400000">
        <a:off x="1" y="707107"/>
        <a:ext cx="401052" cy="171879"/>
      </dsp:txXfrm>
    </dsp:sp>
    <dsp:sp modelId="{6B7A8F31-C5C5-4082-A0E6-8E7E274E3852}">
      <dsp:nvSpPr>
        <dsp:cNvPr id="0" name=""/>
        <dsp:cNvSpPr/>
      </dsp:nvSpPr>
      <dsp:spPr>
        <a:xfrm rot="5400000">
          <a:off x="2570926" y="-1700567"/>
          <a:ext cx="372405" cy="4712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rki" panose="00000500000000000000" pitchFamily="50" charset="-52"/>
            </a:rPr>
            <a:t>Организация работы семейного марафона</a:t>
          </a:r>
          <a:endParaRPr lang="ru-RU" sz="1800" kern="1200" dirty="0">
            <a:latin typeface="Corki" panose="00000500000000000000" pitchFamily="50" charset="-52"/>
          </a:endParaRPr>
        </a:p>
      </dsp:txBody>
      <dsp:txXfrm rot="-5400000">
        <a:off x="401053" y="487485"/>
        <a:ext cx="4693974" cy="336047"/>
      </dsp:txXfrm>
    </dsp:sp>
    <dsp:sp modelId="{03CBC136-B01D-4024-9EB9-A9C025F6743D}">
      <dsp:nvSpPr>
        <dsp:cNvPr id="0" name=""/>
        <dsp:cNvSpPr/>
      </dsp:nvSpPr>
      <dsp:spPr>
        <a:xfrm rot="5400000">
          <a:off x="-85939" y="1022871"/>
          <a:ext cx="572931" cy="40105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rki" panose="00000500000000000000" pitchFamily="50" charset="-52"/>
            </a:rPr>
            <a:t>3</a:t>
          </a:r>
          <a:endParaRPr lang="ru-RU" sz="2000" kern="1200" dirty="0">
            <a:latin typeface="Corki" panose="00000500000000000000" pitchFamily="50" charset="-52"/>
          </a:endParaRPr>
        </a:p>
      </dsp:txBody>
      <dsp:txXfrm rot="-5400000">
        <a:off x="1" y="1137457"/>
        <a:ext cx="401052" cy="171879"/>
      </dsp:txXfrm>
    </dsp:sp>
    <dsp:sp modelId="{94796D5B-0D16-4D86-A83F-39B01EDEE9C2}">
      <dsp:nvSpPr>
        <dsp:cNvPr id="0" name=""/>
        <dsp:cNvSpPr/>
      </dsp:nvSpPr>
      <dsp:spPr>
        <a:xfrm rot="5400000">
          <a:off x="2570926" y="-1232942"/>
          <a:ext cx="372405" cy="4712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rki" panose="00000500000000000000" pitchFamily="50" charset="-52"/>
            </a:rPr>
            <a:t>Организация пункта проката «Навстречу семье»</a:t>
          </a:r>
          <a:endParaRPr lang="ru-RU" sz="1800" kern="1200" dirty="0">
            <a:latin typeface="Corki" panose="00000500000000000000" pitchFamily="50" charset="-52"/>
          </a:endParaRPr>
        </a:p>
      </dsp:txBody>
      <dsp:txXfrm rot="-5400000">
        <a:off x="401053" y="955110"/>
        <a:ext cx="4693974" cy="336047"/>
      </dsp:txXfrm>
    </dsp:sp>
    <dsp:sp modelId="{E226ADDF-F1DF-4AD9-8DD7-45B1E67FC36A}">
      <dsp:nvSpPr>
        <dsp:cNvPr id="0" name=""/>
        <dsp:cNvSpPr/>
      </dsp:nvSpPr>
      <dsp:spPr>
        <a:xfrm rot="5400000">
          <a:off x="-85939" y="1490496"/>
          <a:ext cx="572931" cy="40105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rki" panose="00000500000000000000" pitchFamily="50" charset="-52"/>
            </a:rPr>
            <a:t>4</a:t>
          </a:r>
          <a:endParaRPr lang="ru-RU" sz="2000" kern="1200" dirty="0">
            <a:latin typeface="Corki" panose="00000500000000000000" pitchFamily="50" charset="-52"/>
          </a:endParaRPr>
        </a:p>
      </dsp:txBody>
      <dsp:txXfrm rot="-5400000">
        <a:off x="1" y="1605082"/>
        <a:ext cx="401052" cy="171879"/>
      </dsp:txXfrm>
    </dsp:sp>
    <dsp:sp modelId="{0FB716D7-870A-496B-AA6A-B95628FCAC47}">
      <dsp:nvSpPr>
        <dsp:cNvPr id="0" name=""/>
        <dsp:cNvSpPr/>
      </dsp:nvSpPr>
      <dsp:spPr>
        <a:xfrm rot="5400000">
          <a:off x="2570926" y="-765317"/>
          <a:ext cx="372405" cy="4712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rki" panose="00000500000000000000" pitchFamily="50" charset="-52"/>
            </a:rPr>
            <a:t>Организация работы кино-, фото-, </a:t>
          </a:r>
          <a:r>
            <a:rPr lang="ru-RU" sz="1800" kern="1200" dirty="0" err="1" smtClean="0">
              <a:latin typeface="Corki" panose="00000500000000000000" pitchFamily="50" charset="-52"/>
            </a:rPr>
            <a:t>мультстудии</a:t>
          </a:r>
          <a:endParaRPr lang="ru-RU" sz="1800" kern="1200" dirty="0">
            <a:latin typeface="Corki" panose="00000500000000000000" pitchFamily="50" charset="-52"/>
          </a:endParaRPr>
        </a:p>
      </dsp:txBody>
      <dsp:txXfrm rot="-5400000">
        <a:off x="401053" y="1422735"/>
        <a:ext cx="4693974" cy="336047"/>
      </dsp:txXfrm>
    </dsp:sp>
    <dsp:sp modelId="{EFBE366E-B4D8-4DE3-BEB6-E645B3D5968C}">
      <dsp:nvSpPr>
        <dsp:cNvPr id="0" name=""/>
        <dsp:cNvSpPr/>
      </dsp:nvSpPr>
      <dsp:spPr>
        <a:xfrm rot="5400000">
          <a:off x="-85939" y="1958121"/>
          <a:ext cx="572931" cy="40105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rki" panose="00000500000000000000" pitchFamily="50" charset="-52"/>
            </a:rPr>
            <a:t>5</a:t>
          </a:r>
          <a:endParaRPr lang="ru-RU" sz="2000" kern="1200" dirty="0">
            <a:latin typeface="Corki" panose="00000500000000000000" pitchFamily="50" charset="-52"/>
          </a:endParaRPr>
        </a:p>
      </dsp:txBody>
      <dsp:txXfrm rot="-5400000">
        <a:off x="1" y="2072707"/>
        <a:ext cx="401052" cy="171879"/>
      </dsp:txXfrm>
    </dsp:sp>
    <dsp:sp modelId="{0708261D-B308-4417-A80C-89D7DD945F15}">
      <dsp:nvSpPr>
        <dsp:cNvPr id="0" name=""/>
        <dsp:cNvSpPr/>
      </dsp:nvSpPr>
      <dsp:spPr>
        <a:xfrm rot="5400000">
          <a:off x="2570926" y="-297692"/>
          <a:ext cx="372405" cy="4712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rki" panose="00000500000000000000" pitchFamily="50" charset="-52"/>
            </a:rPr>
            <a:t>Организация системы наставничества семей</a:t>
          </a:r>
          <a:endParaRPr lang="ru-RU" sz="1800" kern="1200" dirty="0">
            <a:latin typeface="Corki" panose="00000500000000000000" pitchFamily="50" charset="-52"/>
          </a:endParaRPr>
        </a:p>
      </dsp:txBody>
      <dsp:txXfrm rot="-5400000">
        <a:off x="401053" y="1890360"/>
        <a:ext cx="4693974" cy="336047"/>
      </dsp:txXfrm>
    </dsp:sp>
    <dsp:sp modelId="{CDF4E67F-F24D-4294-A9EB-3468A6FACA76}">
      <dsp:nvSpPr>
        <dsp:cNvPr id="0" name=""/>
        <dsp:cNvSpPr/>
      </dsp:nvSpPr>
      <dsp:spPr>
        <a:xfrm rot="5400000">
          <a:off x="-85939" y="2425746"/>
          <a:ext cx="572931" cy="40105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rki" panose="00000500000000000000" pitchFamily="50" charset="-52"/>
            </a:rPr>
            <a:t>6</a:t>
          </a:r>
          <a:endParaRPr lang="ru-RU" sz="2000" kern="1200" dirty="0">
            <a:latin typeface="Corki" panose="00000500000000000000" pitchFamily="50" charset="-52"/>
          </a:endParaRPr>
        </a:p>
      </dsp:txBody>
      <dsp:txXfrm rot="-5400000">
        <a:off x="1" y="2540332"/>
        <a:ext cx="401052" cy="171879"/>
      </dsp:txXfrm>
    </dsp:sp>
    <dsp:sp modelId="{30D3BDC5-96D9-4572-A925-063527FBA164}">
      <dsp:nvSpPr>
        <dsp:cNvPr id="0" name=""/>
        <dsp:cNvSpPr/>
      </dsp:nvSpPr>
      <dsp:spPr>
        <a:xfrm rot="5400000">
          <a:off x="2570926" y="169932"/>
          <a:ext cx="372405" cy="4712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rki" panose="00000500000000000000" pitchFamily="50" charset="-52"/>
            </a:rPr>
            <a:t>Организация работы творческой и гончарной мастерской</a:t>
          </a:r>
          <a:endParaRPr lang="ru-RU" sz="1800" kern="1200" dirty="0">
            <a:latin typeface="Corki" panose="00000500000000000000" pitchFamily="50" charset="-52"/>
          </a:endParaRPr>
        </a:p>
      </dsp:txBody>
      <dsp:txXfrm rot="-5400000">
        <a:off x="401053" y="2357985"/>
        <a:ext cx="4693974" cy="3360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AD68C-4DAE-4ACB-AABB-8D3BE3D5A69C}">
      <dsp:nvSpPr>
        <dsp:cNvPr id="0" name=""/>
        <dsp:cNvSpPr/>
      </dsp:nvSpPr>
      <dsp:spPr>
        <a:xfrm>
          <a:off x="-4006207" y="-614996"/>
          <a:ext cx="4774161" cy="4774161"/>
        </a:xfrm>
        <a:prstGeom prst="blockArc">
          <a:avLst>
            <a:gd name="adj1" fmla="val 18900000"/>
            <a:gd name="adj2" fmla="val 2700000"/>
            <a:gd name="adj3" fmla="val 45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10651-B081-4A47-928E-39BA30B2D0BE}">
      <dsp:nvSpPr>
        <dsp:cNvPr id="0" name=""/>
        <dsp:cNvSpPr/>
      </dsp:nvSpPr>
      <dsp:spPr>
        <a:xfrm>
          <a:off x="336502" y="221439"/>
          <a:ext cx="8227278" cy="443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7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pc="-111" smtClean="0">
              <a:latin typeface="Corki" panose="00000500000000000000" pitchFamily="50" charset="-52"/>
              <a:cs typeface="Microsoft Sans Serif"/>
            </a:rPr>
            <a:t>Консультаций специалистов по восстановлению детско-родительских отношений, консультации психолога  </a:t>
          </a:r>
          <a:endParaRPr lang="ru-RU" sz="2000" b="0" kern="1200" dirty="0">
            <a:latin typeface="Corki" panose="00000500000000000000" pitchFamily="50" charset="-52"/>
          </a:endParaRPr>
        </a:p>
      </dsp:txBody>
      <dsp:txXfrm>
        <a:off x="336502" y="221439"/>
        <a:ext cx="8227278" cy="443162"/>
      </dsp:txXfrm>
    </dsp:sp>
    <dsp:sp modelId="{20AB4E07-7129-4471-9B05-C96347724D4B}">
      <dsp:nvSpPr>
        <dsp:cNvPr id="0" name=""/>
        <dsp:cNvSpPr/>
      </dsp:nvSpPr>
      <dsp:spPr>
        <a:xfrm>
          <a:off x="59525" y="166044"/>
          <a:ext cx="553953" cy="553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60934-FD4C-4CF7-806C-0B64C11A1B9F}">
      <dsp:nvSpPr>
        <dsp:cNvPr id="0" name=""/>
        <dsp:cNvSpPr/>
      </dsp:nvSpPr>
      <dsp:spPr>
        <a:xfrm>
          <a:off x="654060" y="885971"/>
          <a:ext cx="7909720" cy="443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7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pc="-111" smtClean="0">
              <a:latin typeface="Corki" panose="00000500000000000000" pitchFamily="50" charset="-52"/>
              <a:cs typeface="Microsoft Sans Serif"/>
            </a:rPr>
            <a:t>Семей, в которых улучшились детско-родительские отношения  </a:t>
          </a:r>
          <a:endParaRPr lang="ru-RU" sz="2000" b="0" kern="1200" dirty="0">
            <a:latin typeface="Corki" panose="00000500000000000000" pitchFamily="50" charset="-52"/>
          </a:endParaRPr>
        </a:p>
      </dsp:txBody>
      <dsp:txXfrm>
        <a:off x="654060" y="885971"/>
        <a:ext cx="7909720" cy="443162"/>
      </dsp:txXfrm>
    </dsp:sp>
    <dsp:sp modelId="{FE5A70DD-D344-4D9C-932F-AA54D738F3F1}">
      <dsp:nvSpPr>
        <dsp:cNvPr id="0" name=""/>
        <dsp:cNvSpPr/>
      </dsp:nvSpPr>
      <dsp:spPr>
        <a:xfrm>
          <a:off x="377083" y="830575"/>
          <a:ext cx="553953" cy="553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22DDF-F4A0-4DE8-8116-297B05EA47C3}">
      <dsp:nvSpPr>
        <dsp:cNvPr id="0" name=""/>
        <dsp:cNvSpPr/>
      </dsp:nvSpPr>
      <dsp:spPr>
        <a:xfrm>
          <a:off x="751524" y="1550502"/>
          <a:ext cx="7812255" cy="443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76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spc="-111" dirty="0" smtClean="0">
              <a:latin typeface="Corki" panose="00000500000000000000" pitchFamily="50" charset="-52"/>
              <a:cs typeface="Microsoft Sans Serif"/>
            </a:rPr>
            <a:t>Семей, выразивших желание продолжить участие в </a:t>
          </a:r>
          <a:r>
            <a:rPr lang="ru-RU" sz="2300" b="0" kern="1200" spc="-111" dirty="0" err="1" smtClean="0">
              <a:latin typeface="Corki" panose="00000500000000000000" pitchFamily="50" charset="-52"/>
              <a:cs typeface="Microsoft Sans Serif"/>
            </a:rPr>
            <a:t>постпроектной</a:t>
          </a:r>
          <a:r>
            <a:rPr lang="ru-RU" sz="2300" b="0" kern="1200" spc="-111" dirty="0" smtClean="0">
              <a:latin typeface="Corki" panose="00000500000000000000" pitchFamily="50" charset="-52"/>
              <a:cs typeface="Microsoft Sans Serif"/>
            </a:rPr>
            <a:t> деятельности </a:t>
          </a:r>
          <a:endParaRPr lang="ru-RU" sz="2300" b="0" kern="1200" dirty="0">
            <a:latin typeface="Corki" panose="00000500000000000000" pitchFamily="50" charset="-52"/>
          </a:endParaRPr>
        </a:p>
      </dsp:txBody>
      <dsp:txXfrm>
        <a:off x="751524" y="1550502"/>
        <a:ext cx="7812255" cy="443162"/>
      </dsp:txXfrm>
    </dsp:sp>
    <dsp:sp modelId="{C7FFA410-E04E-4458-B833-17E1E6B6E865}">
      <dsp:nvSpPr>
        <dsp:cNvPr id="0" name=""/>
        <dsp:cNvSpPr/>
      </dsp:nvSpPr>
      <dsp:spPr>
        <a:xfrm>
          <a:off x="474547" y="1495107"/>
          <a:ext cx="553953" cy="553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81DD1-9493-4CAD-B4D9-B78402CED75C}">
      <dsp:nvSpPr>
        <dsp:cNvPr id="0" name=""/>
        <dsp:cNvSpPr/>
      </dsp:nvSpPr>
      <dsp:spPr>
        <a:xfrm>
          <a:off x="654060" y="2215034"/>
          <a:ext cx="7909720" cy="443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7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spc="-111" smtClean="0">
              <a:latin typeface="Corki" panose="00000500000000000000" pitchFamily="50" charset="-52"/>
              <a:cs typeface="Microsoft Sans Serif"/>
            </a:rPr>
            <a:t>Семей, из числа неблагополучных, которые по итогам проекта выразили желание стать наставниками для семей в ТЖС </a:t>
          </a:r>
          <a:endParaRPr lang="ru-RU" sz="1900" b="0" kern="1200" dirty="0">
            <a:latin typeface="Corki" panose="00000500000000000000" pitchFamily="50" charset="-52"/>
          </a:endParaRPr>
        </a:p>
      </dsp:txBody>
      <dsp:txXfrm>
        <a:off x="654060" y="2215034"/>
        <a:ext cx="7909720" cy="443162"/>
      </dsp:txXfrm>
    </dsp:sp>
    <dsp:sp modelId="{0B7D33CF-F635-4F60-BA16-CB7267CAB27E}">
      <dsp:nvSpPr>
        <dsp:cNvPr id="0" name=""/>
        <dsp:cNvSpPr/>
      </dsp:nvSpPr>
      <dsp:spPr>
        <a:xfrm>
          <a:off x="377083" y="2159638"/>
          <a:ext cx="553953" cy="553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DD4A2-4F01-4B76-AB97-DF311BADB794}">
      <dsp:nvSpPr>
        <dsp:cNvPr id="0" name=""/>
        <dsp:cNvSpPr/>
      </dsp:nvSpPr>
      <dsp:spPr>
        <a:xfrm>
          <a:off x="336502" y="2879565"/>
          <a:ext cx="8227278" cy="443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7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pc="-111" dirty="0" smtClean="0">
              <a:latin typeface="Corki" panose="00000500000000000000" pitchFamily="50" charset="-52"/>
              <a:cs typeface="Microsoft Sans Serif"/>
            </a:rPr>
            <a:t>Семьи, научившихся организовывать свой досуг</a:t>
          </a:r>
          <a:endParaRPr lang="ru-RU" sz="2000" b="0" kern="1200" dirty="0">
            <a:latin typeface="Corki" panose="00000500000000000000" pitchFamily="50" charset="-52"/>
          </a:endParaRPr>
        </a:p>
      </dsp:txBody>
      <dsp:txXfrm>
        <a:off x="336502" y="2879565"/>
        <a:ext cx="8227278" cy="443162"/>
      </dsp:txXfrm>
    </dsp:sp>
    <dsp:sp modelId="{C4CA4D4A-41A7-44A0-9939-217850A96AF0}">
      <dsp:nvSpPr>
        <dsp:cNvPr id="0" name=""/>
        <dsp:cNvSpPr/>
      </dsp:nvSpPr>
      <dsp:spPr>
        <a:xfrm>
          <a:off x="59525" y="2824170"/>
          <a:ext cx="553953" cy="553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5B134-9FF7-44A1-B493-9E43F5DC8E45}">
      <dsp:nvSpPr>
        <dsp:cNvPr id="0" name=""/>
        <dsp:cNvSpPr/>
      </dsp:nvSpPr>
      <dsp:spPr>
        <a:xfrm>
          <a:off x="6190" y="6476"/>
          <a:ext cx="3898385" cy="3418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Corki" pitchFamily="50" charset="-52"/>
            </a:rPr>
            <a:t>Интернет издание </a:t>
          </a:r>
          <a:r>
            <a:rPr lang="en-US" sz="1900" kern="1200" dirty="0" smtClean="0">
              <a:latin typeface="Corki" pitchFamily="50" charset="-52"/>
            </a:rPr>
            <a:t>Kn51</a:t>
          </a:r>
          <a:endParaRPr lang="ru-RU" sz="1900" kern="1200" dirty="0">
            <a:latin typeface="Corki" pitchFamily="50" charset="-52"/>
          </a:endParaRPr>
        </a:p>
      </dsp:txBody>
      <dsp:txXfrm>
        <a:off x="16202" y="16488"/>
        <a:ext cx="3878361" cy="321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77E6F-69A7-4055-96AF-D5DDE2F70380}">
      <dsp:nvSpPr>
        <dsp:cNvPr id="0" name=""/>
        <dsp:cNvSpPr/>
      </dsp:nvSpPr>
      <dsp:spPr>
        <a:xfrm>
          <a:off x="0" y="0"/>
          <a:ext cx="3405977" cy="1743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rki" panose="00000500000000000000" pitchFamily="50" charset="-52"/>
            </a:rPr>
            <a:t>Цель: </a:t>
          </a:r>
          <a:r>
            <a:rPr lang="ru-RU" sz="2000" kern="1200" dirty="0" smtClean="0">
              <a:latin typeface="Corki" panose="00000500000000000000" pitchFamily="50" charset="-52"/>
            </a:rPr>
            <a:t>профилактика семейного неблагополучия посредством вовлечения в процесс социализации семей, находящихся в трудной жизненной ситуации, семей-наставников</a:t>
          </a:r>
          <a:endParaRPr lang="ru-RU" sz="2000" kern="1200" dirty="0">
            <a:latin typeface="Corki" panose="00000500000000000000" pitchFamily="50" charset="-52"/>
          </a:endParaRPr>
        </a:p>
      </dsp:txBody>
      <dsp:txXfrm>
        <a:off x="51064" y="51064"/>
        <a:ext cx="3303849" cy="1641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CECDC-AA93-46A3-A760-154DC0DEAFA8}">
      <dsp:nvSpPr>
        <dsp:cNvPr id="0" name=""/>
        <dsp:cNvSpPr/>
      </dsp:nvSpPr>
      <dsp:spPr>
        <a:xfrm>
          <a:off x="2689" y="50418"/>
          <a:ext cx="5116141" cy="4553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rki" panose="00000500000000000000" pitchFamily="50" charset="-52"/>
            </a:rPr>
            <a:t>Задачи проекта:</a:t>
          </a:r>
          <a:endParaRPr lang="ru-RU" sz="2000" kern="1200" dirty="0">
            <a:latin typeface="Corki" panose="00000500000000000000" pitchFamily="50" charset="-52"/>
          </a:endParaRPr>
        </a:p>
      </dsp:txBody>
      <dsp:txXfrm>
        <a:off x="16026" y="63755"/>
        <a:ext cx="5089467" cy="4286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2D325-C68E-407B-81BD-4D9787B101EA}">
      <dsp:nvSpPr>
        <dsp:cNvPr id="0" name=""/>
        <dsp:cNvSpPr/>
      </dsp:nvSpPr>
      <dsp:spPr>
        <a:xfrm>
          <a:off x="613757" y="0"/>
          <a:ext cx="5146876" cy="1717214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9CDFA8-74FD-4A9A-91E9-9D5EA213688E}">
      <dsp:nvSpPr>
        <dsp:cNvPr id="0" name=""/>
        <dsp:cNvSpPr/>
      </dsp:nvSpPr>
      <dsp:spPr>
        <a:xfrm>
          <a:off x="826364" y="280309"/>
          <a:ext cx="2414002" cy="841434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rki" panose="00000500000000000000" pitchFamily="50" charset="-52"/>
            </a:rPr>
            <a:t>Прокат спортивного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rki" panose="00000500000000000000" pitchFamily="50" charset="-52"/>
            </a:rPr>
            <a:t>оборудования и инвентаря</a:t>
          </a:r>
          <a:endParaRPr lang="ru-RU" sz="1600" kern="1200" dirty="0">
            <a:latin typeface="Corki" panose="00000500000000000000" pitchFamily="50" charset="-52"/>
          </a:endParaRPr>
        </a:p>
      </dsp:txBody>
      <dsp:txXfrm>
        <a:off x="826364" y="280309"/>
        <a:ext cx="2414002" cy="841434"/>
      </dsp:txXfrm>
    </dsp:sp>
    <dsp:sp modelId="{0625EDEC-887C-4FC0-ACBB-7B8AF50584F2}">
      <dsp:nvSpPr>
        <dsp:cNvPr id="0" name=""/>
        <dsp:cNvSpPr/>
      </dsp:nvSpPr>
      <dsp:spPr>
        <a:xfrm>
          <a:off x="2789217" y="587745"/>
          <a:ext cx="2755402" cy="841434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rki" panose="00000500000000000000" pitchFamily="50" charset="-52"/>
            </a:rPr>
            <a:t>Прокат предметов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rki" panose="00000500000000000000" pitchFamily="50" charset="-52"/>
            </a:rPr>
            <a:t>по уходу за детьми</a:t>
          </a:r>
          <a:endParaRPr lang="ru-RU" sz="1600" kern="1200" dirty="0">
            <a:latin typeface="Corki" panose="00000500000000000000" pitchFamily="50" charset="-52"/>
          </a:endParaRPr>
        </a:p>
      </dsp:txBody>
      <dsp:txXfrm>
        <a:off x="2789217" y="587745"/>
        <a:ext cx="2755402" cy="841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94A6D-A8E7-4CE8-8DB4-9DE6F653BD84}">
      <dsp:nvSpPr>
        <dsp:cNvPr id="0" name=""/>
        <dsp:cNvSpPr/>
      </dsp:nvSpPr>
      <dsp:spPr>
        <a:xfrm>
          <a:off x="-1944751" y="-301601"/>
          <a:ext cx="2325301" cy="2325301"/>
        </a:xfrm>
        <a:prstGeom prst="blockArc">
          <a:avLst>
            <a:gd name="adj1" fmla="val 18900000"/>
            <a:gd name="adj2" fmla="val 2700000"/>
            <a:gd name="adj3" fmla="val 92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54AC4-F11E-424F-AE01-7192791B6242}">
      <dsp:nvSpPr>
        <dsp:cNvPr id="0" name=""/>
        <dsp:cNvSpPr/>
      </dsp:nvSpPr>
      <dsp:spPr>
        <a:xfrm>
          <a:off x="200163" y="132394"/>
          <a:ext cx="2805973" cy="2649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28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rki" pitchFamily="50" charset="-52"/>
            </a:rPr>
            <a:t>    настольных игр</a:t>
          </a:r>
          <a:endParaRPr lang="ru-RU" sz="1600" kern="1200" dirty="0">
            <a:latin typeface="Corki" pitchFamily="50" charset="-52"/>
          </a:endParaRPr>
        </a:p>
      </dsp:txBody>
      <dsp:txXfrm>
        <a:off x="200163" y="132394"/>
        <a:ext cx="2805973" cy="264927"/>
      </dsp:txXfrm>
    </dsp:sp>
    <dsp:sp modelId="{D4ABD0FC-582F-4CDD-A948-4430EC5B1A44}">
      <dsp:nvSpPr>
        <dsp:cNvPr id="0" name=""/>
        <dsp:cNvSpPr/>
      </dsp:nvSpPr>
      <dsp:spPr>
        <a:xfrm>
          <a:off x="34583" y="99279"/>
          <a:ext cx="331159" cy="331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B1734-FA2B-423F-8329-3C5FF26D4FE2}">
      <dsp:nvSpPr>
        <dsp:cNvPr id="0" name=""/>
        <dsp:cNvSpPr/>
      </dsp:nvSpPr>
      <dsp:spPr>
        <a:xfrm>
          <a:off x="352052" y="529855"/>
          <a:ext cx="2654084" cy="2649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28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rki" pitchFamily="50" charset="-52"/>
            </a:rPr>
            <a:t>    велосипеда</a:t>
          </a:r>
          <a:endParaRPr lang="ru-RU" sz="1600" kern="1200" dirty="0">
            <a:latin typeface="Corki" pitchFamily="50" charset="-52"/>
          </a:endParaRPr>
        </a:p>
      </dsp:txBody>
      <dsp:txXfrm>
        <a:off x="352052" y="529855"/>
        <a:ext cx="2654084" cy="264927"/>
      </dsp:txXfrm>
    </dsp:sp>
    <dsp:sp modelId="{64B16AA0-9FCE-47B5-B0E3-64A329C5BED7}">
      <dsp:nvSpPr>
        <dsp:cNvPr id="0" name=""/>
        <dsp:cNvSpPr/>
      </dsp:nvSpPr>
      <dsp:spPr>
        <a:xfrm>
          <a:off x="186472" y="496739"/>
          <a:ext cx="331159" cy="331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30AC7-C907-438C-B81E-6E1EA73B1376}">
      <dsp:nvSpPr>
        <dsp:cNvPr id="0" name=""/>
        <dsp:cNvSpPr/>
      </dsp:nvSpPr>
      <dsp:spPr>
        <a:xfrm>
          <a:off x="352052" y="927315"/>
          <a:ext cx="2654084" cy="2649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28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rki" pitchFamily="50" charset="-52"/>
            </a:rPr>
            <a:t>    электросамоката</a:t>
          </a:r>
          <a:endParaRPr lang="ru-RU" sz="1600" kern="1200" dirty="0">
            <a:latin typeface="Corki" pitchFamily="50" charset="-52"/>
          </a:endParaRPr>
        </a:p>
      </dsp:txBody>
      <dsp:txXfrm>
        <a:off x="352052" y="927315"/>
        <a:ext cx="2654084" cy="264927"/>
      </dsp:txXfrm>
    </dsp:sp>
    <dsp:sp modelId="{F387EEBE-9B75-4A7A-8100-9106344161B9}">
      <dsp:nvSpPr>
        <dsp:cNvPr id="0" name=""/>
        <dsp:cNvSpPr/>
      </dsp:nvSpPr>
      <dsp:spPr>
        <a:xfrm>
          <a:off x="186472" y="894199"/>
          <a:ext cx="331159" cy="331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B11CD-5485-4417-8403-BEF95F5AE8D3}">
      <dsp:nvSpPr>
        <dsp:cNvPr id="0" name=""/>
        <dsp:cNvSpPr/>
      </dsp:nvSpPr>
      <dsp:spPr>
        <a:xfrm>
          <a:off x="200163" y="1324776"/>
          <a:ext cx="2805973" cy="2649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28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rki" pitchFamily="50" charset="-52"/>
            </a:rPr>
            <a:t>    скейтбордов</a:t>
          </a:r>
          <a:endParaRPr lang="ru-RU" sz="1600" kern="1200" dirty="0">
            <a:latin typeface="Corki" pitchFamily="50" charset="-52"/>
          </a:endParaRPr>
        </a:p>
      </dsp:txBody>
      <dsp:txXfrm>
        <a:off x="200163" y="1324776"/>
        <a:ext cx="2805973" cy="264927"/>
      </dsp:txXfrm>
    </dsp:sp>
    <dsp:sp modelId="{FC05B2AA-FA15-4072-AB6B-B2C2A13A98CA}">
      <dsp:nvSpPr>
        <dsp:cNvPr id="0" name=""/>
        <dsp:cNvSpPr/>
      </dsp:nvSpPr>
      <dsp:spPr>
        <a:xfrm>
          <a:off x="34583" y="1296144"/>
          <a:ext cx="331159" cy="331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A4428-B634-4341-8E3F-E32E25196811}">
      <dsp:nvSpPr>
        <dsp:cNvPr id="0" name=""/>
        <dsp:cNvSpPr/>
      </dsp:nvSpPr>
      <dsp:spPr>
        <a:xfrm>
          <a:off x="-2294862" y="-354827"/>
          <a:ext cx="2741207" cy="2741207"/>
        </a:xfrm>
        <a:prstGeom prst="blockArc">
          <a:avLst>
            <a:gd name="adj1" fmla="val 18900000"/>
            <a:gd name="adj2" fmla="val 2700000"/>
            <a:gd name="adj3" fmla="val 78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D04B7-37D8-4DEC-A067-720BB6A79800}">
      <dsp:nvSpPr>
        <dsp:cNvPr id="0" name=""/>
        <dsp:cNvSpPr/>
      </dsp:nvSpPr>
      <dsp:spPr>
        <a:xfrm>
          <a:off x="286928" y="203155"/>
          <a:ext cx="4874561" cy="4063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0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Corki" panose="00000500000000000000" pitchFamily="50" charset="-52"/>
            </a:rPr>
            <a:t>Семейных мастер-классов</a:t>
          </a:r>
          <a:endParaRPr lang="ru-RU" sz="2100" kern="1200" dirty="0">
            <a:latin typeface="Corki" panose="00000500000000000000" pitchFamily="50" charset="-52"/>
          </a:endParaRPr>
        </a:p>
      </dsp:txBody>
      <dsp:txXfrm>
        <a:off x="286928" y="203155"/>
        <a:ext cx="4874561" cy="406310"/>
      </dsp:txXfrm>
    </dsp:sp>
    <dsp:sp modelId="{A385F5B3-C464-4083-AB98-E7817F2425E8}">
      <dsp:nvSpPr>
        <dsp:cNvPr id="0" name=""/>
        <dsp:cNvSpPr/>
      </dsp:nvSpPr>
      <dsp:spPr>
        <a:xfrm>
          <a:off x="32984" y="152366"/>
          <a:ext cx="507888" cy="507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790DD-6CA2-443E-8828-61289BD69997}">
      <dsp:nvSpPr>
        <dsp:cNvPr id="0" name=""/>
        <dsp:cNvSpPr/>
      </dsp:nvSpPr>
      <dsp:spPr>
        <a:xfrm>
          <a:off x="434622" y="812621"/>
          <a:ext cx="4726867" cy="4063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0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Corki" panose="00000500000000000000" pitchFamily="50" charset="-52"/>
            </a:rPr>
            <a:t>Семьи приняли участие</a:t>
          </a:r>
          <a:endParaRPr lang="ru-RU" sz="2100" kern="1200" dirty="0">
            <a:latin typeface="Corki" panose="00000500000000000000" pitchFamily="50" charset="-52"/>
          </a:endParaRPr>
        </a:p>
      </dsp:txBody>
      <dsp:txXfrm>
        <a:off x="434622" y="812621"/>
        <a:ext cx="4726867" cy="406310"/>
      </dsp:txXfrm>
    </dsp:sp>
    <dsp:sp modelId="{4AB0EC06-71F3-47FA-A279-EBE759383D04}">
      <dsp:nvSpPr>
        <dsp:cNvPr id="0" name=""/>
        <dsp:cNvSpPr/>
      </dsp:nvSpPr>
      <dsp:spPr>
        <a:xfrm>
          <a:off x="180678" y="761832"/>
          <a:ext cx="507888" cy="507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25CC3-FF56-4C59-8AFD-8FC1C13E5C47}">
      <dsp:nvSpPr>
        <dsp:cNvPr id="0" name=""/>
        <dsp:cNvSpPr/>
      </dsp:nvSpPr>
      <dsp:spPr>
        <a:xfrm>
          <a:off x="286928" y="1422087"/>
          <a:ext cx="4874561" cy="4063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0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Corki" pitchFamily="50" charset="-52"/>
            </a:rPr>
            <a:t>Несовершеннолетних приняли участие</a:t>
          </a:r>
          <a:endParaRPr lang="ru-RU" sz="2100" kern="1200" dirty="0">
            <a:latin typeface="Corki" pitchFamily="50" charset="-52"/>
          </a:endParaRPr>
        </a:p>
      </dsp:txBody>
      <dsp:txXfrm>
        <a:off x="286928" y="1422087"/>
        <a:ext cx="4874561" cy="406310"/>
      </dsp:txXfrm>
    </dsp:sp>
    <dsp:sp modelId="{39CDD35C-F35A-436E-8D70-08D9FA4BD4CF}">
      <dsp:nvSpPr>
        <dsp:cNvPr id="0" name=""/>
        <dsp:cNvSpPr/>
      </dsp:nvSpPr>
      <dsp:spPr>
        <a:xfrm>
          <a:off x="32984" y="1371298"/>
          <a:ext cx="507888" cy="507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83124-A653-4247-9C02-F6983C310787}">
      <dsp:nvSpPr>
        <dsp:cNvPr id="0" name=""/>
        <dsp:cNvSpPr/>
      </dsp:nvSpPr>
      <dsp:spPr>
        <a:xfrm>
          <a:off x="775670" y="1469338"/>
          <a:ext cx="2113196" cy="100720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rki" panose="00000500000000000000" pitchFamily="50" charset="-52"/>
            </a:rPr>
            <a:t>Создано мультипликационных фильмов</a:t>
          </a:r>
          <a:endParaRPr lang="ru-RU" sz="1800" kern="1200" dirty="0">
            <a:latin typeface="Corki" panose="00000500000000000000" pitchFamily="50" charset="-52"/>
          </a:endParaRPr>
        </a:p>
      </dsp:txBody>
      <dsp:txXfrm>
        <a:off x="1113782" y="1469338"/>
        <a:ext cx="1775084" cy="1007205"/>
      </dsp:txXfrm>
    </dsp:sp>
    <dsp:sp modelId="{9570E76A-5D2C-497D-B5CD-1F8713959877}">
      <dsp:nvSpPr>
        <dsp:cNvPr id="0" name=""/>
        <dsp:cNvSpPr/>
      </dsp:nvSpPr>
      <dsp:spPr>
        <a:xfrm>
          <a:off x="115727" y="893783"/>
          <a:ext cx="1006702" cy="10067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latin typeface="Corki" panose="00000500000000000000" pitchFamily="50" charset="-52"/>
            </a:rPr>
            <a:t>8</a:t>
          </a:r>
          <a:endParaRPr lang="ru-RU" sz="5100" b="1" kern="1200" dirty="0">
            <a:latin typeface="Corki" panose="00000500000000000000" pitchFamily="50" charset="-52"/>
          </a:endParaRPr>
        </a:p>
      </dsp:txBody>
      <dsp:txXfrm>
        <a:off x="263155" y="1041211"/>
        <a:ext cx="711846" cy="711846"/>
      </dsp:txXfrm>
    </dsp:sp>
    <dsp:sp modelId="{CB1A1932-72F7-4602-BC62-0791CDA7F65A}">
      <dsp:nvSpPr>
        <dsp:cNvPr id="0" name=""/>
        <dsp:cNvSpPr/>
      </dsp:nvSpPr>
      <dsp:spPr>
        <a:xfrm>
          <a:off x="3675919" y="1495284"/>
          <a:ext cx="1839643" cy="100720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rki" panose="00000500000000000000" pitchFamily="50" charset="-52"/>
            </a:rPr>
            <a:t>Семей приняло участие в создание мультфильмов</a:t>
          </a:r>
          <a:endParaRPr lang="ru-RU" sz="1800" kern="1200" dirty="0">
            <a:latin typeface="Corki" panose="00000500000000000000" pitchFamily="50" charset="-52"/>
          </a:endParaRPr>
        </a:p>
      </dsp:txBody>
      <dsp:txXfrm>
        <a:off x="3970262" y="1495284"/>
        <a:ext cx="1545300" cy="1007205"/>
      </dsp:txXfrm>
    </dsp:sp>
    <dsp:sp modelId="{DF78AEBA-92F7-4762-9280-0A2E2139090E}">
      <dsp:nvSpPr>
        <dsp:cNvPr id="0" name=""/>
        <dsp:cNvSpPr/>
      </dsp:nvSpPr>
      <dsp:spPr>
        <a:xfrm>
          <a:off x="2968143" y="965984"/>
          <a:ext cx="1006702" cy="10067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latin typeface="Corki" panose="00000500000000000000" pitchFamily="50" charset="-52"/>
            </a:rPr>
            <a:t>64</a:t>
          </a:r>
          <a:endParaRPr lang="ru-RU" sz="5100" b="1" kern="1200" dirty="0">
            <a:latin typeface="Corki" panose="00000500000000000000" pitchFamily="50" charset="-52"/>
          </a:endParaRPr>
        </a:p>
      </dsp:txBody>
      <dsp:txXfrm>
        <a:off x="3115571" y="1113412"/>
        <a:ext cx="711846" cy="7118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A8148-37D6-4D50-A964-F1F769A6BE8B}">
      <dsp:nvSpPr>
        <dsp:cNvPr id="0" name=""/>
        <dsp:cNvSpPr/>
      </dsp:nvSpPr>
      <dsp:spPr>
        <a:xfrm>
          <a:off x="5264" y="877230"/>
          <a:ext cx="3565161" cy="15595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rki" panose="00000500000000000000" pitchFamily="50" charset="-52"/>
            </a:rPr>
            <a:t>Проведено - </a:t>
          </a: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  <a:latin typeface="Corki" panose="00000500000000000000" pitchFamily="50" charset="-52"/>
            </a:rPr>
            <a:t>98</a:t>
          </a:r>
          <a:r>
            <a:rPr lang="ru-RU" sz="1800" kern="1200" dirty="0" smtClean="0">
              <a:solidFill>
                <a:schemeClr val="accent6">
                  <a:lumMod val="75000"/>
                </a:schemeClr>
              </a:solidFill>
              <a:latin typeface="Corki" panose="00000500000000000000" pitchFamily="50" charset="-52"/>
            </a:rPr>
            <a:t> </a:t>
          </a:r>
          <a:r>
            <a:rPr lang="ru-RU" sz="1800" kern="1200" dirty="0" smtClean="0">
              <a:latin typeface="Corki" panose="00000500000000000000" pitchFamily="50" charset="-52"/>
            </a:rPr>
            <a:t>занятий в кино- и фото- студии для несовершеннолетних и членов их семей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rki" panose="00000500000000000000" pitchFamily="50" charset="-52"/>
            </a:rPr>
            <a:t>Приняли участие – </a:t>
          </a: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  <a:latin typeface="Corki" panose="00000500000000000000" pitchFamily="50" charset="-52"/>
            </a:rPr>
            <a:t>54 </a:t>
          </a:r>
          <a:r>
            <a:rPr lang="ru-RU" sz="1800" kern="1200" dirty="0" smtClean="0">
              <a:latin typeface="Corki" panose="00000500000000000000" pitchFamily="50" charset="-52"/>
            </a:rPr>
            <a:t>семьи с </a:t>
          </a: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  <a:latin typeface="Corki" panose="00000500000000000000" pitchFamily="50" charset="-52"/>
            </a:rPr>
            <a:t>123</a:t>
          </a:r>
          <a:r>
            <a:rPr lang="ru-RU" sz="1800" kern="1200" dirty="0" smtClean="0">
              <a:latin typeface="Corki" panose="00000500000000000000" pitchFamily="50" charset="-52"/>
            </a:rPr>
            <a:t> детьми</a:t>
          </a:r>
          <a:endParaRPr lang="ru-RU" sz="1800" kern="1200" dirty="0">
            <a:latin typeface="Corki" panose="00000500000000000000" pitchFamily="50" charset="-52"/>
          </a:endParaRPr>
        </a:p>
      </dsp:txBody>
      <dsp:txXfrm>
        <a:off x="50940" y="922906"/>
        <a:ext cx="3473809" cy="14681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FFDD1-E49D-4379-8D6A-C722E3BB89D7}">
      <dsp:nvSpPr>
        <dsp:cNvPr id="0" name=""/>
        <dsp:cNvSpPr/>
      </dsp:nvSpPr>
      <dsp:spPr>
        <a:xfrm>
          <a:off x="0" y="360041"/>
          <a:ext cx="3633542" cy="9337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rki" panose="00000500000000000000" pitchFamily="50" charset="-52"/>
            </a:rPr>
            <a:t>Оказана помощь </a:t>
          </a: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  <a:latin typeface="Corki" panose="00000500000000000000" pitchFamily="50" charset="-52"/>
            </a:rPr>
            <a:t>18</a:t>
          </a:r>
          <a:r>
            <a:rPr lang="ru-RU" sz="1800" kern="1200" dirty="0" smtClean="0">
              <a:latin typeface="Corki" panose="00000500000000000000" pitchFamily="50" charset="-52"/>
            </a:rPr>
            <a:t> семьям, попавшим в трудную жизненную ситуацию</a:t>
          </a:r>
          <a:endParaRPr lang="ru-RU" sz="1800" kern="1200" dirty="0">
            <a:latin typeface="Corki" panose="00000500000000000000" pitchFamily="50" charset="-52"/>
          </a:endParaRPr>
        </a:p>
      </dsp:txBody>
      <dsp:txXfrm>
        <a:off x="27349" y="387390"/>
        <a:ext cx="3578844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5A1E4-118E-4EA2-84A8-39F11203D76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D3EE6-6A7A-4888-9352-A6126D547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5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B19A-D8DE-4000-AB8B-3CE24488978A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14BE-CBB1-4CDD-89E0-188B3E0F2ED5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A533-8B70-42AB-B371-B00E09D0818E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78C3-7EDA-4335-8B8A-8C847B0F99D4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858C-28DD-445B-B081-7A886BA43937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461-157D-42EA-B500-70B452B83310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0EDD-0A17-474F-9022-83C914B400F5}" type="datetime1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3162-307E-45A5-BCB1-1C6B7284D1A7}" type="datetime1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971E-9A5A-4ED4-8C03-D203E4296A8B}" type="datetime1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B833-D8F0-4BB7-987A-186F91E96775}" type="datetime1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D82B-1775-42AC-A5A3-DDDB2C68C0F2}" type="datetime1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8AAA-617C-4AA1-99FD-5DBDDC03E284}" type="datetime1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4BB3-7A39-4D62-8720-313F13C23C3E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hdphoto" Target="../media/hdphoto1.wdp"/><Relationship Id="rId18" Type="http://schemas.openxmlformats.org/officeDocument/2006/relationships/image" Target="../media/image50.png"/><Relationship Id="rId3" Type="http://schemas.openxmlformats.org/officeDocument/2006/relationships/image" Target="../media/image6.png"/><Relationship Id="rId7" Type="http://schemas.openxmlformats.org/officeDocument/2006/relationships/diagramColors" Target="../diagrams/colors11.xml"/><Relationship Id="rId12" Type="http://schemas.openxmlformats.org/officeDocument/2006/relationships/image" Target="../media/image45.png"/><Relationship Id="rId17" Type="http://schemas.openxmlformats.org/officeDocument/2006/relationships/image" Target="../media/image49.jpeg"/><Relationship Id="rId2" Type="http://schemas.openxmlformats.org/officeDocument/2006/relationships/image" Target="../media/image5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11.xml"/><Relationship Id="rId15" Type="http://schemas.openxmlformats.org/officeDocument/2006/relationships/image" Target="../media/image47.gif"/><Relationship Id="rId10" Type="http://schemas.openxmlformats.org/officeDocument/2006/relationships/image" Target="../media/image11.png"/><Relationship Id="rId4" Type="http://schemas.openxmlformats.org/officeDocument/2006/relationships/diagramData" Target="../diagrams/data11.xml"/><Relationship Id="rId9" Type="http://schemas.openxmlformats.org/officeDocument/2006/relationships/image" Target="../media/image10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diagramColors" Target="../diagrams/colors5.xml"/><Relationship Id="rId1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12" Type="http://schemas.openxmlformats.org/officeDocument/2006/relationships/diagramQuickStyle" Target="../diagrams/quickStyle5.xml"/><Relationship Id="rId17" Type="http://schemas.openxmlformats.org/officeDocument/2006/relationships/image" Target="../media/image15.jpeg"/><Relationship Id="rId2" Type="http://schemas.openxmlformats.org/officeDocument/2006/relationships/image" Target="../media/image5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Layout" Target="../diagrams/layout5.xml"/><Relationship Id="rId5" Type="http://schemas.openxmlformats.org/officeDocument/2006/relationships/diagramLayout" Target="../diagrams/layout4.xml"/><Relationship Id="rId15" Type="http://schemas.openxmlformats.org/officeDocument/2006/relationships/image" Target="../media/image13.jpg"/><Relationship Id="rId10" Type="http://schemas.openxmlformats.org/officeDocument/2006/relationships/diagramData" Target="../diagrams/data5.xml"/><Relationship Id="rId4" Type="http://schemas.openxmlformats.org/officeDocument/2006/relationships/diagramData" Target="../diagrams/data4.xml"/><Relationship Id="rId9" Type="http://schemas.openxmlformats.org/officeDocument/2006/relationships/image" Target="../media/image9.png"/><Relationship Id="rId14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diagramColors" Target="../diagrams/colors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diagramLayout" Target="../diagrams/layout6.xml"/><Relationship Id="rId4" Type="http://schemas.openxmlformats.org/officeDocument/2006/relationships/image" Target="../media/image17.png"/><Relationship Id="rId9" Type="http://schemas.openxmlformats.org/officeDocument/2006/relationships/diagramData" Target="../diagrams/data6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12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7.xml"/><Relationship Id="rId10" Type="http://schemas.openxmlformats.org/officeDocument/2006/relationships/image" Target="../media/image25.png"/><Relationship Id="rId4" Type="http://schemas.openxmlformats.org/officeDocument/2006/relationships/diagramData" Target="../diagrams/data7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33.jpeg"/><Relationship Id="rId3" Type="http://schemas.openxmlformats.org/officeDocument/2006/relationships/image" Target="../media/image6.png"/><Relationship Id="rId7" Type="http://schemas.openxmlformats.org/officeDocument/2006/relationships/diagramData" Target="../diagrams/data8.xml"/><Relationship Id="rId12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microsoft.com/office/2007/relationships/diagramDrawing" Target="../diagrams/drawing8.xml"/><Relationship Id="rId5" Type="http://schemas.openxmlformats.org/officeDocument/2006/relationships/image" Target="../media/image30.jpeg"/><Relationship Id="rId10" Type="http://schemas.openxmlformats.org/officeDocument/2006/relationships/diagramColors" Target="../diagrams/colors8.xml"/><Relationship Id="rId4" Type="http://schemas.openxmlformats.org/officeDocument/2006/relationships/image" Target="../media/image29.png"/><Relationship Id="rId9" Type="http://schemas.openxmlformats.org/officeDocument/2006/relationships/diagramQuickStyle" Target="../diagrams/quickStyle8.xml"/><Relationship Id="rId1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41.jpeg"/><Relationship Id="rId5" Type="http://schemas.openxmlformats.org/officeDocument/2006/relationships/diagramData" Target="../diagrams/data9.xml"/><Relationship Id="rId10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microsoft.com/office/2007/relationships/diagramDrawing" Target="../diagrams/drawin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PSID\Desktop\Яковлева\hzLlZgebJ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42" y="235753"/>
            <a:ext cx="1500712" cy="11258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2372" y="1711861"/>
            <a:ext cx="9141629" cy="3443061"/>
          </a:xfrm>
          <a:custGeom>
            <a:avLst/>
            <a:gdLst/>
            <a:ahLst/>
            <a:cxnLst/>
            <a:rect l="l" t="t" r="r" b="b"/>
            <a:pathLst>
              <a:path w="12239625" h="4820284">
                <a:moveTo>
                  <a:pt x="12239625" y="0"/>
                </a:moveTo>
                <a:lnTo>
                  <a:pt x="0" y="0"/>
                </a:lnTo>
                <a:lnTo>
                  <a:pt x="0" y="4819777"/>
                </a:lnTo>
                <a:lnTo>
                  <a:pt x="12239625" y="4819777"/>
                </a:lnTo>
                <a:lnTo>
                  <a:pt x="12239625" y="0"/>
                </a:lnTo>
                <a:close/>
              </a:path>
            </a:pathLst>
          </a:custGeom>
          <a:solidFill>
            <a:srgbClr val="0082C7"/>
          </a:solidFill>
        </p:spPr>
        <p:txBody>
          <a:bodyPr wrap="square" lIns="0" tIns="0" rIns="0" bIns="0" rtlCol="0"/>
          <a:lstStyle/>
          <a:p>
            <a:endParaRPr dirty="0">
              <a:latin typeface="Muller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3648" y="2067694"/>
            <a:ext cx="7451284" cy="2511765"/>
          </a:xfrm>
          <a:prstGeom prst="rect">
            <a:avLst/>
          </a:prstGeom>
        </p:spPr>
        <p:txBody>
          <a:bodyPr vert="horz" wrap="square" lIns="0" tIns="10973" rIns="0" bIns="0" rtlCol="0">
            <a:spAutoFit/>
          </a:bodyPr>
          <a:lstStyle/>
          <a:p>
            <a:pPr marL="10451" marR="4180">
              <a:spcBef>
                <a:spcPts val="86"/>
              </a:spcBef>
              <a:tabLst>
                <a:tab pos="2541119" algn="l"/>
              </a:tabLst>
            </a:pPr>
            <a:r>
              <a:rPr lang="ru-RU" sz="3200" b="1" spc="4" dirty="0" smtClean="0">
                <a:solidFill>
                  <a:srgbClr val="FFFFFF"/>
                </a:solidFill>
                <a:latin typeface="Corki" panose="00000500000000000000" pitchFamily="50" charset="-52"/>
                <a:cs typeface="Arial"/>
              </a:rPr>
              <a:t>Социально-значимый проект </a:t>
            </a:r>
          </a:p>
          <a:p>
            <a:pPr marL="10451" marR="4180">
              <a:spcBef>
                <a:spcPts val="86"/>
              </a:spcBef>
              <a:tabLst>
                <a:tab pos="2541119" algn="l"/>
              </a:tabLst>
            </a:pPr>
            <a:r>
              <a:rPr lang="ru-RU" sz="3200" b="1" spc="4" dirty="0" smtClean="0">
                <a:solidFill>
                  <a:srgbClr val="FFFFFF"/>
                </a:solidFill>
                <a:latin typeface="Corki" panose="00000500000000000000" pitchFamily="50" charset="-52"/>
                <a:cs typeface="Arial"/>
              </a:rPr>
              <a:t>«Студия успешности», </a:t>
            </a:r>
            <a:r>
              <a:rPr lang="ru-RU" sz="3200" b="1" spc="4" dirty="0" err="1" smtClean="0">
                <a:solidFill>
                  <a:srgbClr val="FFFFFF"/>
                </a:solidFill>
                <a:latin typeface="Corki" panose="00000500000000000000" pitchFamily="50" charset="-52"/>
                <a:cs typeface="Arial"/>
              </a:rPr>
              <a:t>грантополучателя</a:t>
            </a:r>
            <a:r>
              <a:rPr lang="ru-RU" sz="3200" b="1" spc="4" dirty="0" smtClean="0">
                <a:solidFill>
                  <a:srgbClr val="FFFFFF"/>
                </a:solidFill>
                <a:latin typeface="Corki" panose="00000500000000000000" pitchFamily="50" charset="-52"/>
                <a:cs typeface="Arial"/>
              </a:rPr>
              <a:t> </a:t>
            </a:r>
          </a:p>
          <a:p>
            <a:pPr marL="10451" marR="4180">
              <a:spcBef>
                <a:spcPts val="86"/>
              </a:spcBef>
              <a:tabLst>
                <a:tab pos="2541119" algn="l"/>
              </a:tabLst>
            </a:pPr>
            <a:r>
              <a:rPr lang="ru-RU" sz="3200" b="1" spc="4" dirty="0" smtClean="0">
                <a:solidFill>
                  <a:srgbClr val="FFFFFF"/>
                </a:solidFill>
                <a:latin typeface="Corki" panose="00000500000000000000" pitchFamily="50" charset="-52"/>
                <a:cs typeface="Arial"/>
              </a:rPr>
              <a:t>ПАО «ГМК «Норильский Никель</a:t>
            </a:r>
            <a:r>
              <a:rPr lang="ru-RU" sz="3200" b="1" spc="4" dirty="0" smtClean="0">
                <a:solidFill>
                  <a:srgbClr val="FFFFFF"/>
                </a:solidFill>
                <a:latin typeface="Corki" panose="00000500000000000000" pitchFamily="50" charset="-52"/>
                <a:cs typeface="Arial"/>
              </a:rPr>
              <a:t>»: за период </a:t>
            </a:r>
          </a:p>
          <a:p>
            <a:pPr marL="10451" marR="4180">
              <a:spcBef>
                <a:spcPts val="86"/>
              </a:spcBef>
              <a:tabLst>
                <a:tab pos="2541119" algn="l"/>
              </a:tabLst>
            </a:pPr>
            <a:r>
              <a:rPr lang="ru-RU" sz="3200" b="1" spc="4" dirty="0" smtClean="0">
                <a:solidFill>
                  <a:srgbClr val="FFFFFF"/>
                </a:solidFill>
                <a:latin typeface="Corki" panose="00000500000000000000" pitchFamily="50" charset="-52"/>
                <a:cs typeface="Arial"/>
              </a:rPr>
              <a:t>с 15.03.2021 </a:t>
            </a:r>
            <a:r>
              <a:rPr lang="ru-RU" sz="3200" b="1" spc="4" dirty="0">
                <a:solidFill>
                  <a:srgbClr val="FFFFFF"/>
                </a:solidFill>
                <a:latin typeface="Corki" panose="00000500000000000000" pitchFamily="50" charset="-52"/>
                <a:cs typeface="Arial"/>
              </a:rPr>
              <a:t>– 31.12.2022</a:t>
            </a:r>
          </a:p>
          <a:p>
            <a:pPr marL="10451" marR="4180">
              <a:spcBef>
                <a:spcPts val="86"/>
              </a:spcBef>
              <a:tabLst>
                <a:tab pos="2541119" algn="l"/>
              </a:tabLst>
            </a:pPr>
            <a:endParaRPr sz="3200" dirty="0">
              <a:latin typeface="Corki" panose="00000500000000000000" pitchFamily="50" charset="-52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38308" y="277725"/>
            <a:ext cx="5616624" cy="933883"/>
          </a:xfrm>
          <a:prstGeom prst="rect">
            <a:avLst/>
          </a:prstGeom>
        </p:spPr>
        <p:txBody>
          <a:bodyPr vert="horz" wrap="square" lIns="0" tIns="10451" rIns="0" bIns="0" rtlCol="0">
            <a:spAutoFit/>
          </a:bodyPr>
          <a:lstStyle/>
          <a:p>
            <a:pPr marL="10451" marR="4180">
              <a:spcBef>
                <a:spcPts val="82"/>
              </a:spcBef>
            </a:pPr>
            <a:r>
              <a:rPr lang="ru-RU" sz="2000" spc="-8" dirty="0" smtClean="0">
                <a:latin typeface="Corki" panose="00000500000000000000" pitchFamily="50" charset="-52"/>
              </a:rPr>
              <a:t>Министерство труда и социального развития Мурманской области</a:t>
            </a:r>
            <a:br>
              <a:rPr lang="ru-RU" sz="2000" spc="-8" dirty="0" smtClean="0">
                <a:latin typeface="Corki" panose="00000500000000000000" pitchFamily="50" charset="-52"/>
              </a:rPr>
            </a:br>
            <a:r>
              <a:rPr lang="ru-RU" sz="2000" spc="-8" dirty="0" smtClean="0">
                <a:latin typeface="Corki" panose="00000500000000000000" pitchFamily="50" charset="-52"/>
              </a:rPr>
              <a:t>ГОАУСОН «Мончегорский комплексный центр </a:t>
            </a:r>
            <a:r>
              <a:rPr lang="en-US" sz="2000" spc="-8" dirty="0" smtClean="0">
                <a:latin typeface="Corki" panose="00000500000000000000" pitchFamily="50" charset="-52"/>
              </a:rPr>
              <a:t/>
            </a:r>
            <a:br>
              <a:rPr lang="en-US" sz="2000" spc="-8" dirty="0" smtClean="0">
                <a:latin typeface="Corki" panose="00000500000000000000" pitchFamily="50" charset="-52"/>
              </a:rPr>
            </a:br>
            <a:r>
              <a:rPr lang="ru-RU" sz="2000" spc="-8" dirty="0" smtClean="0">
                <a:latin typeface="Corki" panose="00000500000000000000" pitchFamily="50" charset="-52"/>
              </a:rPr>
              <a:t>социального обслуживания населения» </a:t>
            </a:r>
            <a:endParaRPr lang="ru-RU" sz="2000" spc="-8" dirty="0">
              <a:latin typeface="Corki" panose="00000500000000000000" pitchFamily="50" charset="-52"/>
            </a:endParaRPr>
          </a:p>
        </p:txBody>
      </p:sp>
      <p:pic>
        <p:nvPicPr>
          <p:cNvPr id="9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3" t="-988"/>
          <a:stretch/>
        </p:blipFill>
        <p:spPr bwMode="auto">
          <a:xfrm>
            <a:off x="251521" y="402458"/>
            <a:ext cx="695465" cy="79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OR--2\Desktop\Северная вертикаль\презентация\Monchegorsk-_-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19" y="402458"/>
            <a:ext cx="740863" cy="8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t="969" r="5838" b="-460"/>
          <a:stretch/>
        </p:blipFill>
        <p:spPr>
          <a:xfrm>
            <a:off x="1776563" y="386170"/>
            <a:ext cx="999418" cy="772538"/>
          </a:xfrm>
          <a:prstGeom prst="rect">
            <a:avLst/>
          </a:prstGeom>
        </p:spPr>
      </p:pic>
      <p:sp>
        <p:nvSpPr>
          <p:cNvPr id="13" name="object 5"/>
          <p:cNvSpPr txBox="1">
            <a:spLocks/>
          </p:cNvSpPr>
          <p:nvPr/>
        </p:nvSpPr>
        <p:spPr>
          <a:xfrm>
            <a:off x="941383" y="4515966"/>
            <a:ext cx="2829095" cy="318330"/>
          </a:xfrm>
          <a:prstGeom prst="rect">
            <a:avLst/>
          </a:prstGeom>
        </p:spPr>
        <p:txBody>
          <a:bodyPr vert="horz" wrap="square" lIns="0" tIns="10451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451" marR="4180">
              <a:spcBef>
                <a:spcPts val="82"/>
              </a:spcBef>
            </a:pPr>
            <a:r>
              <a:rPr lang="en-US" sz="2000" spc="-8" dirty="0" smtClean="0">
                <a:solidFill>
                  <a:schemeClr val="bg1"/>
                </a:solidFill>
                <a:latin typeface="Corki" panose="00000500000000000000" pitchFamily="50" charset="-52"/>
              </a:rPr>
              <a:t>#</a:t>
            </a:r>
            <a:r>
              <a:rPr lang="ru-RU" sz="2000" spc="-8" dirty="0" smtClean="0">
                <a:solidFill>
                  <a:schemeClr val="bg1"/>
                </a:solidFill>
                <a:latin typeface="Corki" panose="00000500000000000000" pitchFamily="50" charset="-52"/>
              </a:rPr>
              <a:t>семьямнасевережить</a:t>
            </a:r>
            <a:endParaRPr lang="ru-RU" sz="2000" spc="-8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253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12"/>
          <p:cNvSpPr/>
          <p:nvPr/>
        </p:nvSpPr>
        <p:spPr>
          <a:xfrm>
            <a:off x="243593" y="630232"/>
            <a:ext cx="8655148" cy="333931"/>
          </a:xfrm>
          <a:prstGeom prst="flowChartAlternateProcess">
            <a:avLst/>
          </a:prstGeom>
          <a:solidFill>
            <a:srgbClr val="E75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rki" pitchFamily="2" charset="-52"/>
              </a:rPr>
              <a:t>Система наставничества для семей в СОП и ТЖС: достигнутые результаты</a:t>
            </a:r>
            <a:endParaRPr lang="ru-RU" sz="2000" dirty="0">
              <a:latin typeface="Corki" pitchFamily="2" charset="-52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97DAB938-2137-443A-BE66-CB0D9F9B6E7B}"/>
              </a:ext>
            </a:extLst>
          </p:cNvPr>
          <p:cNvCxnSpPr/>
          <p:nvPr/>
        </p:nvCxnSpPr>
        <p:spPr>
          <a:xfrm>
            <a:off x="241882" y="4515966"/>
            <a:ext cx="865123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6"/>
          <p:cNvSpPr txBox="1">
            <a:spLocks/>
          </p:cNvSpPr>
          <p:nvPr/>
        </p:nvSpPr>
        <p:spPr>
          <a:xfrm>
            <a:off x="738256" y="152734"/>
            <a:ext cx="6265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82C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rki" panose="00000500000000000000" pitchFamily="50" charset="-52"/>
              </a:rPr>
              <a:t>Студия успешности</a:t>
            </a:r>
            <a:endParaRPr kumimoji="0" lang="ru-RU" sz="2800" b="1" i="0" u="none" strike="noStrike" kern="0" cap="none" spc="-1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orki" panose="00000500000000000000" pitchFamily="50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E4D8BA4A-6317-4DDC-AE7F-9C4BBCA9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29" y="4591782"/>
            <a:ext cx="1296144" cy="46661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60" name="object 166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110" y="254360"/>
            <a:ext cx="367085" cy="248867"/>
          </a:xfrm>
          <a:prstGeom prst="rect">
            <a:avLst/>
          </a:prstGeom>
        </p:spPr>
      </p:pic>
      <p:sp>
        <p:nvSpPr>
          <p:cNvPr id="37" name="object 324"/>
          <p:cNvSpPr/>
          <p:nvPr/>
        </p:nvSpPr>
        <p:spPr>
          <a:xfrm>
            <a:off x="899592" y="1635646"/>
            <a:ext cx="478366" cy="313946"/>
          </a:xfrm>
          <a:custGeom>
            <a:avLst/>
            <a:gdLst/>
            <a:ahLst/>
            <a:cxnLst/>
            <a:rect l="l" t="t" r="r" b="b"/>
            <a:pathLst>
              <a:path w="313690" h="298450">
                <a:moveTo>
                  <a:pt x="135890" y="24320"/>
                </a:moveTo>
                <a:lnTo>
                  <a:pt x="135216" y="22148"/>
                </a:lnTo>
                <a:lnTo>
                  <a:pt x="134569" y="20015"/>
                </a:lnTo>
                <a:lnTo>
                  <a:pt x="132575" y="18491"/>
                </a:lnTo>
                <a:lnTo>
                  <a:pt x="130213" y="18427"/>
                </a:lnTo>
                <a:lnTo>
                  <a:pt x="128206" y="18427"/>
                </a:lnTo>
                <a:lnTo>
                  <a:pt x="126428" y="19570"/>
                </a:lnTo>
                <a:lnTo>
                  <a:pt x="124612" y="23342"/>
                </a:lnTo>
                <a:lnTo>
                  <a:pt x="124879" y="25501"/>
                </a:lnTo>
                <a:lnTo>
                  <a:pt x="127241" y="28270"/>
                </a:lnTo>
                <a:lnTo>
                  <a:pt x="128701" y="28892"/>
                </a:lnTo>
                <a:lnTo>
                  <a:pt x="131216" y="28892"/>
                </a:lnTo>
                <a:lnTo>
                  <a:pt x="132219" y="28613"/>
                </a:lnTo>
                <a:lnTo>
                  <a:pt x="134988" y="26784"/>
                </a:lnTo>
                <a:lnTo>
                  <a:pt x="135890" y="24320"/>
                </a:lnTo>
                <a:close/>
              </a:path>
              <a:path w="313690" h="298450">
                <a:moveTo>
                  <a:pt x="140982" y="49339"/>
                </a:moveTo>
                <a:lnTo>
                  <a:pt x="135547" y="43891"/>
                </a:lnTo>
                <a:lnTo>
                  <a:pt x="132867" y="44627"/>
                </a:lnTo>
                <a:lnTo>
                  <a:pt x="131724" y="45478"/>
                </a:lnTo>
                <a:lnTo>
                  <a:pt x="131038" y="46697"/>
                </a:lnTo>
                <a:lnTo>
                  <a:pt x="130327" y="47904"/>
                </a:lnTo>
                <a:lnTo>
                  <a:pt x="130124" y="49314"/>
                </a:lnTo>
                <a:lnTo>
                  <a:pt x="130492" y="50660"/>
                </a:lnTo>
                <a:lnTo>
                  <a:pt x="131089" y="52959"/>
                </a:lnTo>
                <a:lnTo>
                  <a:pt x="133184" y="54559"/>
                </a:lnTo>
                <a:lnTo>
                  <a:pt x="135559" y="54559"/>
                </a:lnTo>
                <a:lnTo>
                  <a:pt x="136029" y="54559"/>
                </a:lnTo>
                <a:lnTo>
                  <a:pt x="136474" y="54508"/>
                </a:lnTo>
                <a:lnTo>
                  <a:pt x="138252" y="54038"/>
                </a:lnTo>
                <a:lnTo>
                  <a:pt x="139382" y="53174"/>
                </a:lnTo>
                <a:lnTo>
                  <a:pt x="140792" y="50749"/>
                </a:lnTo>
                <a:lnTo>
                  <a:pt x="140982" y="49339"/>
                </a:lnTo>
                <a:close/>
              </a:path>
              <a:path w="313690" h="298450">
                <a:moveTo>
                  <a:pt x="149694" y="74955"/>
                </a:moveTo>
                <a:lnTo>
                  <a:pt x="148628" y="72263"/>
                </a:lnTo>
                <a:lnTo>
                  <a:pt x="147535" y="69570"/>
                </a:lnTo>
                <a:lnTo>
                  <a:pt x="144475" y="68275"/>
                </a:lnTo>
                <a:lnTo>
                  <a:pt x="140500" y="69862"/>
                </a:lnTo>
                <a:lnTo>
                  <a:pt x="139484" y="70853"/>
                </a:lnTo>
                <a:lnTo>
                  <a:pt x="138379" y="73431"/>
                </a:lnTo>
                <a:lnTo>
                  <a:pt x="138366" y="74866"/>
                </a:lnTo>
                <a:lnTo>
                  <a:pt x="139687" y="78130"/>
                </a:lnTo>
                <a:lnTo>
                  <a:pt x="141630" y="79451"/>
                </a:lnTo>
                <a:lnTo>
                  <a:pt x="143751" y="79451"/>
                </a:lnTo>
                <a:lnTo>
                  <a:pt x="144437" y="79451"/>
                </a:lnTo>
                <a:lnTo>
                  <a:pt x="145084" y="79324"/>
                </a:lnTo>
                <a:lnTo>
                  <a:pt x="148386" y="78003"/>
                </a:lnTo>
                <a:lnTo>
                  <a:pt x="149694" y="74955"/>
                </a:lnTo>
                <a:close/>
              </a:path>
              <a:path w="313690" h="298450">
                <a:moveTo>
                  <a:pt x="161201" y="97599"/>
                </a:moveTo>
                <a:lnTo>
                  <a:pt x="158292" y="92621"/>
                </a:lnTo>
                <a:lnTo>
                  <a:pt x="155079" y="91770"/>
                </a:lnTo>
                <a:lnTo>
                  <a:pt x="151371" y="93941"/>
                </a:lnTo>
                <a:lnTo>
                  <a:pt x="150507" y="95072"/>
                </a:lnTo>
                <a:lnTo>
                  <a:pt x="149796" y="97777"/>
                </a:lnTo>
                <a:lnTo>
                  <a:pt x="149987" y="99187"/>
                </a:lnTo>
                <a:lnTo>
                  <a:pt x="150698" y="100406"/>
                </a:lnTo>
                <a:lnTo>
                  <a:pt x="151638" y="102006"/>
                </a:lnTo>
                <a:lnTo>
                  <a:pt x="153365" y="102997"/>
                </a:lnTo>
                <a:lnTo>
                  <a:pt x="156159" y="102997"/>
                </a:lnTo>
                <a:lnTo>
                  <a:pt x="157060" y="102755"/>
                </a:lnTo>
                <a:lnTo>
                  <a:pt x="160362" y="100812"/>
                </a:lnTo>
                <a:lnTo>
                  <a:pt x="161201" y="97599"/>
                </a:lnTo>
                <a:close/>
              </a:path>
              <a:path w="313690" h="298450">
                <a:moveTo>
                  <a:pt x="176110" y="118046"/>
                </a:moveTo>
                <a:lnTo>
                  <a:pt x="173367" y="114769"/>
                </a:lnTo>
                <a:lnTo>
                  <a:pt x="172110" y="114109"/>
                </a:lnTo>
                <a:lnTo>
                  <a:pt x="170713" y="113969"/>
                </a:lnTo>
                <a:lnTo>
                  <a:pt x="169341" y="113868"/>
                </a:lnTo>
                <a:lnTo>
                  <a:pt x="167970" y="114287"/>
                </a:lnTo>
                <a:lnTo>
                  <a:pt x="165811" y="116078"/>
                </a:lnTo>
                <a:lnTo>
                  <a:pt x="165150" y="117348"/>
                </a:lnTo>
                <a:lnTo>
                  <a:pt x="164896" y="120142"/>
                </a:lnTo>
                <a:lnTo>
                  <a:pt x="165328" y="121488"/>
                </a:lnTo>
                <a:lnTo>
                  <a:pt x="167220" y="123761"/>
                </a:lnTo>
                <a:lnTo>
                  <a:pt x="168694" y="124447"/>
                </a:lnTo>
                <a:lnTo>
                  <a:pt x="171488" y="124447"/>
                </a:lnTo>
                <a:lnTo>
                  <a:pt x="172681" y="124002"/>
                </a:lnTo>
                <a:lnTo>
                  <a:pt x="173609" y="123215"/>
                </a:lnTo>
                <a:lnTo>
                  <a:pt x="175831" y="121361"/>
                </a:lnTo>
                <a:lnTo>
                  <a:pt x="176110" y="118046"/>
                </a:lnTo>
                <a:close/>
              </a:path>
              <a:path w="313690" h="298450">
                <a:moveTo>
                  <a:pt x="194678" y="138772"/>
                </a:moveTo>
                <a:lnTo>
                  <a:pt x="194348" y="135458"/>
                </a:lnTo>
                <a:lnTo>
                  <a:pt x="189903" y="131775"/>
                </a:lnTo>
                <a:lnTo>
                  <a:pt x="186588" y="132105"/>
                </a:lnTo>
                <a:lnTo>
                  <a:pt x="182918" y="136550"/>
                </a:lnTo>
                <a:lnTo>
                  <a:pt x="183222" y="139852"/>
                </a:lnTo>
                <a:lnTo>
                  <a:pt x="186372" y="142481"/>
                </a:lnTo>
                <a:lnTo>
                  <a:pt x="187566" y="142900"/>
                </a:lnTo>
                <a:lnTo>
                  <a:pt x="190360" y="142900"/>
                </a:lnTo>
                <a:lnTo>
                  <a:pt x="191833" y="142214"/>
                </a:lnTo>
                <a:lnTo>
                  <a:pt x="192836" y="140995"/>
                </a:lnTo>
                <a:lnTo>
                  <a:pt x="194678" y="138772"/>
                </a:lnTo>
                <a:close/>
              </a:path>
              <a:path w="313690" h="298450">
                <a:moveTo>
                  <a:pt x="216420" y="152412"/>
                </a:moveTo>
                <a:lnTo>
                  <a:pt x="215506" y="149212"/>
                </a:lnTo>
                <a:lnTo>
                  <a:pt x="211772" y="147129"/>
                </a:lnTo>
                <a:lnTo>
                  <a:pt x="210362" y="146977"/>
                </a:lnTo>
                <a:lnTo>
                  <a:pt x="207657" y="147726"/>
                </a:lnTo>
                <a:lnTo>
                  <a:pt x="206540" y="148628"/>
                </a:lnTo>
                <a:lnTo>
                  <a:pt x="205181" y="151066"/>
                </a:lnTo>
                <a:lnTo>
                  <a:pt x="205003" y="152476"/>
                </a:lnTo>
                <a:lnTo>
                  <a:pt x="205790" y="155181"/>
                </a:lnTo>
                <a:lnTo>
                  <a:pt x="206667" y="156298"/>
                </a:lnTo>
                <a:lnTo>
                  <a:pt x="207899" y="156972"/>
                </a:lnTo>
                <a:lnTo>
                  <a:pt x="208673" y="157403"/>
                </a:lnTo>
                <a:lnTo>
                  <a:pt x="209550" y="157632"/>
                </a:lnTo>
                <a:lnTo>
                  <a:pt x="212344" y="157632"/>
                </a:lnTo>
                <a:lnTo>
                  <a:pt x="214096" y="156603"/>
                </a:lnTo>
                <a:lnTo>
                  <a:pt x="215036" y="154940"/>
                </a:lnTo>
                <a:lnTo>
                  <a:pt x="216420" y="152412"/>
                </a:lnTo>
                <a:close/>
              </a:path>
              <a:path w="313690" h="298450">
                <a:moveTo>
                  <a:pt x="239801" y="161302"/>
                </a:moveTo>
                <a:lnTo>
                  <a:pt x="238607" y="159194"/>
                </a:lnTo>
                <a:lnTo>
                  <a:pt x="234683" y="157314"/>
                </a:lnTo>
                <a:lnTo>
                  <a:pt x="232308" y="157695"/>
                </a:lnTo>
                <a:lnTo>
                  <a:pt x="228930" y="160959"/>
                </a:lnTo>
                <a:lnTo>
                  <a:pt x="228625" y="163830"/>
                </a:lnTo>
                <a:lnTo>
                  <a:pt x="230987" y="167335"/>
                </a:lnTo>
                <a:lnTo>
                  <a:pt x="232676" y="168224"/>
                </a:lnTo>
                <a:lnTo>
                  <a:pt x="234784" y="168224"/>
                </a:lnTo>
                <a:lnTo>
                  <a:pt x="239801" y="161302"/>
                </a:lnTo>
                <a:close/>
              </a:path>
              <a:path w="313690" h="298450">
                <a:moveTo>
                  <a:pt x="313639" y="245351"/>
                </a:moveTo>
                <a:lnTo>
                  <a:pt x="311289" y="243014"/>
                </a:lnTo>
                <a:lnTo>
                  <a:pt x="302806" y="243014"/>
                </a:lnTo>
                <a:lnTo>
                  <a:pt x="302806" y="253492"/>
                </a:lnTo>
                <a:lnTo>
                  <a:pt x="298373" y="267144"/>
                </a:lnTo>
                <a:lnTo>
                  <a:pt x="289674" y="278028"/>
                </a:lnTo>
                <a:lnTo>
                  <a:pt x="277723" y="285229"/>
                </a:lnTo>
                <a:lnTo>
                  <a:pt x="263563" y="287845"/>
                </a:lnTo>
                <a:lnTo>
                  <a:pt x="10477" y="287845"/>
                </a:lnTo>
                <a:lnTo>
                  <a:pt x="10477" y="267614"/>
                </a:lnTo>
                <a:lnTo>
                  <a:pt x="272275" y="267614"/>
                </a:lnTo>
                <a:lnTo>
                  <a:pt x="279869" y="261835"/>
                </a:lnTo>
                <a:lnTo>
                  <a:pt x="282206" y="253492"/>
                </a:lnTo>
                <a:lnTo>
                  <a:pt x="302806" y="253492"/>
                </a:lnTo>
                <a:lnTo>
                  <a:pt x="302806" y="243014"/>
                </a:lnTo>
                <a:lnTo>
                  <a:pt x="274802" y="243014"/>
                </a:lnTo>
                <a:lnTo>
                  <a:pt x="272440" y="245351"/>
                </a:lnTo>
                <a:lnTo>
                  <a:pt x="272440" y="253149"/>
                </a:lnTo>
                <a:lnTo>
                  <a:pt x="268465" y="257136"/>
                </a:lnTo>
                <a:lnTo>
                  <a:pt x="255905" y="257136"/>
                </a:lnTo>
                <a:lnTo>
                  <a:pt x="255905" y="239788"/>
                </a:lnTo>
                <a:lnTo>
                  <a:pt x="272351" y="239788"/>
                </a:lnTo>
                <a:lnTo>
                  <a:pt x="281533" y="238721"/>
                </a:lnTo>
                <a:lnTo>
                  <a:pt x="309562" y="211810"/>
                </a:lnTo>
                <a:lnTo>
                  <a:pt x="311340" y="198107"/>
                </a:lnTo>
                <a:lnTo>
                  <a:pt x="309600" y="189026"/>
                </a:lnTo>
                <a:lnTo>
                  <a:pt x="276898" y="150850"/>
                </a:lnTo>
                <a:lnTo>
                  <a:pt x="234200" y="137680"/>
                </a:lnTo>
                <a:lnTo>
                  <a:pt x="207086" y="122072"/>
                </a:lnTo>
                <a:lnTo>
                  <a:pt x="182143" y="95948"/>
                </a:lnTo>
                <a:lnTo>
                  <a:pt x="162496" y="56743"/>
                </a:lnTo>
                <a:lnTo>
                  <a:pt x="162052" y="55410"/>
                </a:lnTo>
                <a:lnTo>
                  <a:pt x="161112" y="54343"/>
                </a:lnTo>
                <a:lnTo>
                  <a:pt x="159842" y="53733"/>
                </a:lnTo>
                <a:lnTo>
                  <a:pt x="158610" y="53111"/>
                </a:lnTo>
                <a:lnTo>
                  <a:pt x="157149" y="53022"/>
                </a:lnTo>
                <a:lnTo>
                  <a:pt x="154520" y="53924"/>
                </a:lnTo>
                <a:lnTo>
                  <a:pt x="153454" y="54864"/>
                </a:lnTo>
                <a:lnTo>
                  <a:pt x="152222" y="57391"/>
                </a:lnTo>
                <a:lnTo>
                  <a:pt x="152133" y="58813"/>
                </a:lnTo>
                <a:lnTo>
                  <a:pt x="152590" y="60121"/>
                </a:lnTo>
                <a:lnTo>
                  <a:pt x="172707" y="100698"/>
                </a:lnTo>
                <a:lnTo>
                  <a:pt x="201701" y="131089"/>
                </a:lnTo>
                <a:lnTo>
                  <a:pt x="242925" y="151904"/>
                </a:lnTo>
                <a:lnTo>
                  <a:pt x="258470" y="155689"/>
                </a:lnTo>
                <a:lnTo>
                  <a:pt x="272262" y="160261"/>
                </a:lnTo>
                <a:lnTo>
                  <a:pt x="299593" y="192176"/>
                </a:lnTo>
                <a:lnTo>
                  <a:pt x="301574" y="200152"/>
                </a:lnTo>
                <a:lnTo>
                  <a:pt x="301320" y="205613"/>
                </a:lnTo>
                <a:lnTo>
                  <a:pt x="298691" y="211810"/>
                </a:lnTo>
                <a:lnTo>
                  <a:pt x="187299" y="211810"/>
                </a:lnTo>
                <a:lnTo>
                  <a:pt x="117398" y="185623"/>
                </a:lnTo>
                <a:lnTo>
                  <a:pt x="108381" y="181749"/>
                </a:lnTo>
                <a:lnTo>
                  <a:pt x="98958" y="178943"/>
                </a:lnTo>
                <a:lnTo>
                  <a:pt x="89268" y="177241"/>
                </a:lnTo>
                <a:lnTo>
                  <a:pt x="79463" y="176669"/>
                </a:lnTo>
                <a:lnTo>
                  <a:pt x="60096" y="176669"/>
                </a:lnTo>
                <a:lnTo>
                  <a:pt x="57810" y="178943"/>
                </a:lnTo>
                <a:lnTo>
                  <a:pt x="57734" y="184797"/>
                </a:lnTo>
                <a:lnTo>
                  <a:pt x="60096" y="187147"/>
                </a:lnTo>
                <a:lnTo>
                  <a:pt x="79463" y="187147"/>
                </a:lnTo>
                <a:lnTo>
                  <a:pt x="88061" y="187642"/>
                </a:lnTo>
                <a:lnTo>
                  <a:pt x="96545" y="189141"/>
                </a:lnTo>
                <a:lnTo>
                  <a:pt x="104800" y="191617"/>
                </a:lnTo>
                <a:lnTo>
                  <a:pt x="112712" y="195021"/>
                </a:lnTo>
                <a:lnTo>
                  <a:pt x="149364" y="213334"/>
                </a:lnTo>
                <a:lnTo>
                  <a:pt x="158394" y="217195"/>
                </a:lnTo>
                <a:lnTo>
                  <a:pt x="167817" y="220002"/>
                </a:lnTo>
                <a:lnTo>
                  <a:pt x="177495" y="221703"/>
                </a:lnTo>
                <a:lnTo>
                  <a:pt x="187299" y="222288"/>
                </a:lnTo>
                <a:lnTo>
                  <a:pt x="291109" y="222288"/>
                </a:lnTo>
                <a:lnTo>
                  <a:pt x="285940" y="226822"/>
                </a:lnTo>
                <a:lnTo>
                  <a:pt x="279336" y="229311"/>
                </a:lnTo>
                <a:lnTo>
                  <a:pt x="245440" y="229311"/>
                </a:lnTo>
                <a:lnTo>
                  <a:pt x="245440" y="239788"/>
                </a:lnTo>
                <a:lnTo>
                  <a:pt x="245440" y="257136"/>
                </a:lnTo>
                <a:lnTo>
                  <a:pt x="213537" y="257136"/>
                </a:lnTo>
                <a:lnTo>
                  <a:pt x="213537" y="239788"/>
                </a:lnTo>
                <a:lnTo>
                  <a:pt x="245440" y="239788"/>
                </a:lnTo>
                <a:lnTo>
                  <a:pt x="245440" y="229311"/>
                </a:lnTo>
                <a:lnTo>
                  <a:pt x="203060" y="229311"/>
                </a:lnTo>
                <a:lnTo>
                  <a:pt x="203060" y="239788"/>
                </a:lnTo>
                <a:lnTo>
                  <a:pt x="203060" y="257136"/>
                </a:lnTo>
                <a:lnTo>
                  <a:pt x="63538" y="257136"/>
                </a:lnTo>
                <a:lnTo>
                  <a:pt x="63538" y="239788"/>
                </a:lnTo>
                <a:lnTo>
                  <a:pt x="72491" y="239788"/>
                </a:lnTo>
                <a:lnTo>
                  <a:pt x="74574" y="238175"/>
                </a:lnTo>
                <a:lnTo>
                  <a:pt x="76911" y="229311"/>
                </a:lnTo>
                <a:lnTo>
                  <a:pt x="83350" y="204762"/>
                </a:lnTo>
                <a:lnTo>
                  <a:pt x="90957" y="205562"/>
                </a:lnTo>
                <a:lnTo>
                  <a:pt x="98450" y="207137"/>
                </a:lnTo>
                <a:lnTo>
                  <a:pt x="105740" y="209461"/>
                </a:lnTo>
                <a:lnTo>
                  <a:pt x="112712" y="212509"/>
                </a:lnTo>
                <a:lnTo>
                  <a:pt x="149364" y="230835"/>
                </a:lnTo>
                <a:lnTo>
                  <a:pt x="158394" y="234696"/>
                </a:lnTo>
                <a:lnTo>
                  <a:pt x="167817" y="237502"/>
                </a:lnTo>
                <a:lnTo>
                  <a:pt x="177495" y="239204"/>
                </a:lnTo>
                <a:lnTo>
                  <a:pt x="187299" y="239788"/>
                </a:lnTo>
                <a:lnTo>
                  <a:pt x="203060" y="239788"/>
                </a:lnTo>
                <a:lnTo>
                  <a:pt x="203060" y="229311"/>
                </a:lnTo>
                <a:lnTo>
                  <a:pt x="187299" y="229311"/>
                </a:lnTo>
                <a:lnTo>
                  <a:pt x="178714" y="228803"/>
                </a:lnTo>
                <a:lnTo>
                  <a:pt x="170230" y="227304"/>
                </a:lnTo>
                <a:lnTo>
                  <a:pt x="161975" y="224853"/>
                </a:lnTo>
                <a:lnTo>
                  <a:pt x="154051" y="221462"/>
                </a:lnTo>
                <a:lnTo>
                  <a:pt x="120675" y="204762"/>
                </a:lnTo>
                <a:lnTo>
                  <a:pt x="120446" y="204647"/>
                </a:lnTo>
                <a:lnTo>
                  <a:pt x="79451" y="194170"/>
                </a:lnTo>
                <a:lnTo>
                  <a:pt x="72529" y="194170"/>
                </a:lnTo>
                <a:lnTo>
                  <a:pt x="72529" y="204647"/>
                </a:lnTo>
                <a:lnTo>
                  <a:pt x="66065" y="229311"/>
                </a:lnTo>
                <a:lnTo>
                  <a:pt x="53060" y="229311"/>
                </a:lnTo>
                <a:lnTo>
                  <a:pt x="53060" y="239788"/>
                </a:lnTo>
                <a:lnTo>
                  <a:pt x="53060" y="257136"/>
                </a:lnTo>
                <a:lnTo>
                  <a:pt x="31508" y="257136"/>
                </a:lnTo>
                <a:lnTo>
                  <a:pt x="31508" y="239788"/>
                </a:lnTo>
                <a:lnTo>
                  <a:pt x="53060" y="239788"/>
                </a:lnTo>
                <a:lnTo>
                  <a:pt x="53060" y="229311"/>
                </a:lnTo>
                <a:lnTo>
                  <a:pt x="15595" y="229311"/>
                </a:lnTo>
                <a:lnTo>
                  <a:pt x="11442" y="204647"/>
                </a:lnTo>
                <a:lnTo>
                  <a:pt x="72529" y="204647"/>
                </a:lnTo>
                <a:lnTo>
                  <a:pt x="72529" y="194170"/>
                </a:lnTo>
                <a:lnTo>
                  <a:pt x="10477" y="194170"/>
                </a:lnTo>
                <a:lnTo>
                  <a:pt x="10477" y="187147"/>
                </a:lnTo>
                <a:lnTo>
                  <a:pt x="47447" y="187147"/>
                </a:lnTo>
                <a:lnTo>
                  <a:pt x="49784" y="184797"/>
                </a:lnTo>
                <a:lnTo>
                  <a:pt x="49720" y="178943"/>
                </a:lnTo>
                <a:lnTo>
                  <a:pt x="47447" y="176669"/>
                </a:lnTo>
                <a:lnTo>
                  <a:pt x="10477" y="176669"/>
                </a:lnTo>
                <a:lnTo>
                  <a:pt x="10477" y="136804"/>
                </a:lnTo>
                <a:lnTo>
                  <a:pt x="11049" y="126072"/>
                </a:lnTo>
                <a:lnTo>
                  <a:pt x="12738" y="115531"/>
                </a:lnTo>
                <a:lnTo>
                  <a:pt x="15532" y="105244"/>
                </a:lnTo>
                <a:lnTo>
                  <a:pt x="23736" y="84162"/>
                </a:lnTo>
                <a:lnTo>
                  <a:pt x="26822" y="72809"/>
                </a:lnTo>
                <a:lnTo>
                  <a:pt x="28676" y="61188"/>
                </a:lnTo>
                <a:lnTo>
                  <a:pt x="29298" y="49352"/>
                </a:lnTo>
                <a:lnTo>
                  <a:pt x="29298" y="10477"/>
                </a:lnTo>
                <a:lnTo>
                  <a:pt x="141681" y="10477"/>
                </a:lnTo>
                <a:lnTo>
                  <a:pt x="151549" y="48437"/>
                </a:lnTo>
                <a:lnTo>
                  <a:pt x="152933" y="48653"/>
                </a:lnTo>
                <a:lnTo>
                  <a:pt x="157099" y="47561"/>
                </a:lnTo>
                <a:lnTo>
                  <a:pt x="158800" y="44704"/>
                </a:lnTo>
                <a:lnTo>
                  <a:pt x="158076" y="41910"/>
                </a:lnTo>
                <a:lnTo>
                  <a:pt x="156019" y="33121"/>
                </a:lnTo>
                <a:lnTo>
                  <a:pt x="151320" y="2019"/>
                </a:lnTo>
                <a:lnTo>
                  <a:pt x="149085" y="0"/>
                </a:lnTo>
                <a:lnTo>
                  <a:pt x="21158" y="0"/>
                </a:lnTo>
                <a:lnTo>
                  <a:pt x="18821" y="2362"/>
                </a:lnTo>
                <a:lnTo>
                  <a:pt x="18821" y="49352"/>
                </a:lnTo>
                <a:lnTo>
                  <a:pt x="18249" y="60121"/>
                </a:lnTo>
                <a:lnTo>
                  <a:pt x="16573" y="70612"/>
                </a:lnTo>
                <a:lnTo>
                  <a:pt x="13779" y="80899"/>
                </a:lnTo>
                <a:lnTo>
                  <a:pt x="5575" y="101968"/>
                </a:lnTo>
                <a:lnTo>
                  <a:pt x="2489" y="113334"/>
                </a:lnTo>
                <a:lnTo>
                  <a:pt x="622" y="124955"/>
                </a:lnTo>
                <a:lnTo>
                  <a:pt x="0" y="136804"/>
                </a:lnTo>
                <a:lnTo>
                  <a:pt x="63" y="200152"/>
                </a:lnTo>
                <a:lnTo>
                  <a:pt x="6413" y="237947"/>
                </a:lnTo>
                <a:lnTo>
                  <a:pt x="8585" y="239788"/>
                </a:lnTo>
                <a:lnTo>
                  <a:pt x="21031" y="239788"/>
                </a:lnTo>
                <a:lnTo>
                  <a:pt x="21031" y="257136"/>
                </a:lnTo>
                <a:lnTo>
                  <a:pt x="2362" y="257136"/>
                </a:lnTo>
                <a:lnTo>
                  <a:pt x="0" y="259486"/>
                </a:lnTo>
                <a:lnTo>
                  <a:pt x="0" y="295973"/>
                </a:lnTo>
                <a:lnTo>
                  <a:pt x="2362" y="298323"/>
                </a:lnTo>
                <a:lnTo>
                  <a:pt x="263563" y="298323"/>
                </a:lnTo>
                <a:lnTo>
                  <a:pt x="298958" y="283641"/>
                </a:lnTo>
                <a:lnTo>
                  <a:pt x="313639" y="248246"/>
                </a:lnTo>
                <a:lnTo>
                  <a:pt x="313639" y="2453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/>
          <p:cNvSpPr/>
          <p:nvPr/>
        </p:nvSpPr>
        <p:spPr>
          <a:xfrm>
            <a:off x="7596336" y="1949592"/>
            <a:ext cx="416618" cy="391965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76669" y="159880"/>
                </a:moveTo>
                <a:lnTo>
                  <a:pt x="72834" y="156044"/>
                </a:lnTo>
                <a:lnTo>
                  <a:pt x="68110" y="156044"/>
                </a:lnTo>
                <a:lnTo>
                  <a:pt x="63398" y="156044"/>
                </a:lnTo>
                <a:lnTo>
                  <a:pt x="59550" y="159880"/>
                </a:lnTo>
                <a:lnTo>
                  <a:pt x="59550" y="169316"/>
                </a:lnTo>
                <a:lnTo>
                  <a:pt x="63398" y="173164"/>
                </a:lnTo>
                <a:lnTo>
                  <a:pt x="72834" y="173164"/>
                </a:lnTo>
                <a:lnTo>
                  <a:pt x="76669" y="169316"/>
                </a:lnTo>
                <a:lnTo>
                  <a:pt x="76669" y="159880"/>
                </a:lnTo>
                <a:close/>
              </a:path>
              <a:path w="360045" h="361314">
                <a:moveTo>
                  <a:pt x="125742" y="159880"/>
                </a:moveTo>
                <a:lnTo>
                  <a:pt x="121894" y="156044"/>
                </a:lnTo>
                <a:lnTo>
                  <a:pt x="117182" y="156044"/>
                </a:lnTo>
                <a:lnTo>
                  <a:pt x="112458" y="156044"/>
                </a:lnTo>
                <a:lnTo>
                  <a:pt x="108623" y="159880"/>
                </a:lnTo>
                <a:lnTo>
                  <a:pt x="108623" y="169316"/>
                </a:lnTo>
                <a:lnTo>
                  <a:pt x="112458" y="173164"/>
                </a:lnTo>
                <a:lnTo>
                  <a:pt x="121894" y="173164"/>
                </a:lnTo>
                <a:lnTo>
                  <a:pt x="125742" y="169316"/>
                </a:lnTo>
                <a:lnTo>
                  <a:pt x="125742" y="159880"/>
                </a:lnTo>
                <a:close/>
              </a:path>
              <a:path w="360045" h="361314">
                <a:moveTo>
                  <a:pt x="162382" y="295630"/>
                </a:moveTo>
                <a:lnTo>
                  <a:pt x="158546" y="291782"/>
                </a:lnTo>
                <a:lnTo>
                  <a:pt x="153822" y="291782"/>
                </a:lnTo>
                <a:lnTo>
                  <a:pt x="149110" y="291782"/>
                </a:lnTo>
                <a:lnTo>
                  <a:pt x="145262" y="295630"/>
                </a:lnTo>
                <a:lnTo>
                  <a:pt x="145262" y="305066"/>
                </a:lnTo>
                <a:lnTo>
                  <a:pt x="149110" y="308902"/>
                </a:lnTo>
                <a:lnTo>
                  <a:pt x="158546" y="308902"/>
                </a:lnTo>
                <a:lnTo>
                  <a:pt x="162382" y="305066"/>
                </a:lnTo>
                <a:lnTo>
                  <a:pt x="162382" y="295630"/>
                </a:lnTo>
                <a:close/>
              </a:path>
              <a:path w="360045" h="361314">
                <a:moveTo>
                  <a:pt x="211455" y="295630"/>
                </a:moveTo>
                <a:lnTo>
                  <a:pt x="207606" y="291782"/>
                </a:lnTo>
                <a:lnTo>
                  <a:pt x="202895" y="291782"/>
                </a:lnTo>
                <a:lnTo>
                  <a:pt x="198170" y="291782"/>
                </a:lnTo>
                <a:lnTo>
                  <a:pt x="194335" y="295630"/>
                </a:lnTo>
                <a:lnTo>
                  <a:pt x="194335" y="305066"/>
                </a:lnTo>
                <a:lnTo>
                  <a:pt x="198170" y="308902"/>
                </a:lnTo>
                <a:lnTo>
                  <a:pt x="207606" y="308902"/>
                </a:lnTo>
                <a:lnTo>
                  <a:pt x="211455" y="305066"/>
                </a:lnTo>
                <a:lnTo>
                  <a:pt x="211455" y="295630"/>
                </a:lnTo>
                <a:close/>
              </a:path>
              <a:path w="360045" h="361314">
                <a:moveTo>
                  <a:pt x="220535" y="19481"/>
                </a:moveTo>
                <a:lnTo>
                  <a:pt x="217944" y="11137"/>
                </a:lnTo>
                <a:lnTo>
                  <a:pt x="217538" y="10629"/>
                </a:lnTo>
                <a:lnTo>
                  <a:pt x="213410" y="5422"/>
                </a:lnTo>
                <a:lnTo>
                  <a:pt x="210083" y="3403"/>
                </a:lnTo>
                <a:lnTo>
                  <a:pt x="210083" y="20904"/>
                </a:lnTo>
                <a:lnTo>
                  <a:pt x="208330" y="30784"/>
                </a:lnTo>
                <a:lnTo>
                  <a:pt x="201980" y="39662"/>
                </a:lnTo>
                <a:lnTo>
                  <a:pt x="193586" y="46951"/>
                </a:lnTo>
                <a:lnTo>
                  <a:pt x="185648" y="52057"/>
                </a:lnTo>
                <a:lnTo>
                  <a:pt x="177698" y="46951"/>
                </a:lnTo>
                <a:lnTo>
                  <a:pt x="169291" y="39662"/>
                </a:lnTo>
                <a:lnTo>
                  <a:pt x="162941" y="30772"/>
                </a:lnTo>
                <a:lnTo>
                  <a:pt x="161201" y="20904"/>
                </a:lnTo>
                <a:lnTo>
                  <a:pt x="162255" y="13131"/>
                </a:lnTo>
                <a:lnTo>
                  <a:pt x="162369" y="12877"/>
                </a:lnTo>
                <a:lnTo>
                  <a:pt x="167576" y="11277"/>
                </a:lnTo>
                <a:lnTo>
                  <a:pt x="170967" y="10998"/>
                </a:lnTo>
                <a:lnTo>
                  <a:pt x="171310" y="10985"/>
                </a:lnTo>
                <a:lnTo>
                  <a:pt x="175831" y="10985"/>
                </a:lnTo>
                <a:lnTo>
                  <a:pt x="179654" y="13131"/>
                </a:lnTo>
                <a:lnTo>
                  <a:pt x="181292" y="18338"/>
                </a:lnTo>
                <a:lnTo>
                  <a:pt x="183324" y="19837"/>
                </a:lnTo>
                <a:lnTo>
                  <a:pt x="187934" y="19837"/>
                </a:lnTo>
                <a:lnTo>
                  <a:pt x="189992" y="18338"/>
                </a:lnTo>
                <a:lnTo>
                  <a:pt x="191693" y="12877"/>
                </a:lnTo>
                <a:lnTo>
                  <a:pt x="195376" y="10985"/>
                </a:lnTo>
                <a:lnTo>
                  <a:pt x="210083" y="20904"/>
                </a:lnTo>
                <a:lnTo>
                  <a:pt x="210083" y="3403"/>
                </a:lnTo>
                <a:lnTo>
                  <a:pt x="207632" y="1917"/>
                </a:lnTo>
                <a:lnTo>
                  <a:pt x="201536" y="508"/>
                </a:lnTo>
                <a:lnTo>
                  <a:pt x="195453" y="0"/>
                </a:lnTo>
                <a:lnTo>
                  <a:pt x="189687" y="1905"/>
                </a:lnTo>
                <a:lnTo>
                  <a:pt x="185648" y="5422"/>
                </a:lnTo>
                <a:lnTo>
                  <a:pt x="181584" y="1905"/>
                </a:lnTo>
                <a:lnTo>
                  <a:pt x="175818" y="0"/>
                </a:lnTo>
                <a:lnTo>
                  <a:pt x="169748" y="508"/>
                </a:lnTo>
                <a:lnTo>
                  <a:pt x="163639" y="1917"/>
                </a:lnTo>
                <a:lnTo>
                  <a:pt x="157899" y="5372"/>
                </a:lnTo>
                <a:lnTo>
                  <a:pt x="153327" y="11137"/>
                </a:lnTo>
                <a:lnTo>
                  <a:pt x="150749" y="19481"/>
                </a:lnTo>
                <a:lnTo>
                  <a:pt x="150901" y="27609"/>
                </a:lnTo>
                <a:lnTo>
                  <a:pt x="174459" y="58394"/>
                </a:lnTo>
                <a:lnTo>
                  <a:pt x="184772" y="63461"/>
                </a:lnTo>
                <a:lnTo>
                  <a:pt x="186499" y="63461"/>
                </a:lnTo>
                <a:lnTo>
                  <a:pt x="196824" y="58394"/>
                </a:lnTo>
                <a:lnTo>
                  <a:pt x="204190" y="52057"/>
                </a:lnTo>
                <a:lnTo>
                  <a:pt x="205041" y="51333"/>
                </a:lnTo>
                <a:lnTo>
                  <a:pt x="212572" y="43649"/>
                </a:lnTo>
                <a:lnTo>
                  <a:pt x="217703" y="35699"/>
                </a:lnTo>
                <a:lnTo>
                  <a:pt x="220370" y="27609"/>
                </a:lnTo>
                <a:lnTo>
                  <a:pt x="220535" y="19481"/>
                </a:lnTo>
                <a:close/>
              </a:path>
              <a:path w="360045" h="361314">
                <a:moveTo>
                  <a:pt x="251383" y="159880"/>
                </a:moveTo>
                <a:lnTo>
                  <a:pt x="247548" y="156044"/>
                </a:lnTo>
                <a:lnTo>
                  <a:pt x="242824" y="156044"/>
                </a:lnTo>
                <a:lnTo>
                  <a:pt x="238112" y="156044"/>
                </a:lnTo>
                <a:lnTo>
                  <a:pt x="234264" y="159880"/>
                </a:lnTo>
                <a:lnTo>
                  <a:pt x="234264" y="169316"/>
                </a:lnTo>
                <a:lnTo>
                  <a:pt x="238112" y="173164"/>
                </a:lnTo>
                <a:lnTo>
                  <a:pt x="247548" y="173164"/>
                </a:lnTo>
                <a:lnTo>
                  <a:pt x="251383" y="169316"/>
                </a:lnTo>
                <a:lnTo>
                  <a:pt x="251383" y="159880"/>
                </a:lnTo>
                <a:close/>
              </a:path>
              <a:path w="360045" h="361314">
                <a:moveTo>
                  <a:pt x="300469" y="159880"/>
                </a:moveTo>
                <a:lnTo>
                  <a:pt x="296621" y="156044"/>
                </a:lnTo>
                <a:lnTo>
                  <a:pt x="291909" y="156044"/>
                </a:lnTo>
                <a:lnTo>
                  <a:pt x="287185" y="156044"/>
                </a:lnTo>
                <a:lnTo>
                  <a:pt x="283349" y="159880"/>
                </a:lnTo>
                <a:lnTo>
                  <a:pt x="283349" y="169316"/>
                </a:lnTo>
                <a:lnTo>
                  <a:pt x="287185" y="173164"/>
                </a:lnTo>
                <a:lnTo>
                  <a:pt x="296621" y="173164"/>
                </a:lnTo>
                <a:lnTo>
                  <a:pt x="300469" y="169316"/>
                </a:lnTo>
                <a:lnTo>
                  <a:pt x="300469" y="159880"/>
                </a:lnTo>
                <a:close/>
              </a:path>
              <a:path w="360045" h="361314">
                <a:moveTo>
                  <a:pt x="360006" y="293395"/>
                </a:moveTo>
                <a:lnTo>
                  <a:pt x="359016" y="285775"/>
                </a:lnTo>
                <a:lnTo>
                  <a:pt x="357060" y="278155"/>
                </a:lnTo>
                <a:lnTo>
                  <a:pt x="356336" y="275615"/>
                </a:lnTo>
                <a:lnTo>
                  <a:pt x="353466" y="273075"/>
                </a:lnTo>
                <a:lnTo>
                  <a:pt x="347814" y="275615"/>
                </a:lnTo>
                <a:lnTo>
                  <a:pt x="346113" y="278155"/>
                </a:lnTo>
                <a:lnTo>
                  <a:pt x="348145" y="285775"/>
                </a:lnTo>
                <a:lnTo>
                  <a:pt x="348983" y="290855"/>
                </a:lnTo>
                <a:lnTo>
                  <a:pt x="349288" y="295935"/>
                </a:lnTo>
                <a:lnTo>
                  <a:pt x="250545" y="295935"/>
                </a:lnTo>
                <a:lnTo>
                  <a:pt x="250545" y="309905"/>
                </a:lnTo>
                <a:lnTo>
                  <a:pt x="250545" y="318795"/>
                </a:lnTo>
                <a:lnTo>
                  <a:pt x="246646" y="322605"/>
                </a:lnTo>
                <a:lnTo>
                  <a:pt x="239064" y="322605"/>
                </a:lnTo>
                <a:lnTo>
                  <a:pt x="241439" y="317525"/>
                </a:lnTo>
                <a:lnTo>
                  <a:pt x="243166" y="311175"/>
                </a:lnTo>
                <a:lnTo>
                  <a:pt x="244132" y="306095"/>
                </a:lnTo>
                <a:lnTo>
                  <a:pt x="247815" y="306095"/>
                </a:lnTo>
                <a:lnTo>
                  <a:pt x="250545" y="309905"/>
                </a:lnTo>
                <a:lnTo>
                  <a:pt x="250545" y="295935"/>
                </a:lnTo>
                <a:lnTo>
                  <a:pt x="247992" y="295935"/>
                </a:lnTo>
                <a:lnTo>
                  <a:pt x="246532" y="294665"/>
                </a:lnTo>
                <a:lnTo>
                  <a:pt x="245033" y="294665"/>
                </a:lnTo>
                <a:lnTo>
                  <a:pt x="242849" y="278155"/>
                </a:lnTo>
                <a:lnTo>
                  <a:pt x="236639" y="262915"/>
                </a:lnTo>
                <a:lnTo>
                  <a:pt x="234480" y="259791"/>
                </a:lnTo>
                <a:lnTo>
                  <a:pt x="234480" y="294665"/>
                </a:lnTo>
                <a:lnTo>
                  <a:pt x="230060" y="316255"/>
                </a:lnTo>
                <a:lnTo>
                  <a:pt x="218020" y="334035"/>
                </a:lnTo>
                <a:lnTo>
                  <a:pt x="200177" y="346735"/>
                </a:lnTo>
                <a:lnTo>
                  <a:pt x="178346" y="350545"/>
                </a:lnTo>
                <a:lnTo>
                  <a:pt x="156527" y="346735"/>
                </a:lnTo>
                <a:lnTo>
                  <a:pt x="138684" y="334035"/>
                </a:lnTo>
                <a:lnTo>
                  <a:pt x="136969" y="331495"/>
                </a:lnTo>
                <a:lnTo>
                  <a:pt x="130949" y="322605"/>
                </a:lnTo>
                <a:lnTo>
                  <a:pt x="126644" y="316255"/>
                </a:lnTo>
                <a:lnTo>
                  <a:pt x="124561" y="306095"/>
                </a:lnTo>
                <a:lnTo>
                  <a:pt x="122491" y="295935"/>
                </a:lnTo>
                <a:lnTo>
                  <a:pt x="122224" y="294665"/>
                </a:lnTo>
                <a:lnTo>
                  <a:pt x="126644" y="273075"/>
                </a:lnTo>
                <a:lnTo>
                  <a:pt x="138684" y="255295"/>
                </a:lnTo>
                <a:lnTo>
                  <a:pt x="156527" y="242595"/>
                </a:lnTo>
                <a:lnTo>
                  <a:pt x="178346" y="238785"/>
                </a:lnTo>
                <a:lnTo>
                  <a:pt x="200177" y="242595"/>
                </a:lnTo>
                <a:lnTo>
                  <a:pt x="218020" y="255295"/>
                </a:lnTo>
                <a:lnTo>
                  <a:pt x="230060" y="273075"/>
                </a:lnTo>
                <a:lnTo>
                  <a:pt x="234480" y="294665"/>
                </a:lnTo>
                <a:lnTo>
                  <a:pt x="234480" y="259791"/>
                </a:lnTo>
                <a:lnTo>
                  <a:pt x="226987" y="248945"/>
                </a:lnTo>
                <a:lnTo>
                  <a:pt x="214439" y="238785"/>
                </a:lnTo>
                <a:lnTo>
                  <a:pt x="220700" y="233705"/>
                </a:lnTo>
                <a:lnTo>
                  <a:pt x="222910" y="232435"/>
                </a:lnTo>
                <a:lnTo>
                  <a:pt x="227342" y="229895"/>
                </a:lnTo>
                <a:lnTo>
                  <a:pt x="234315" y="226085"/>
                </a:lnTo>
                <a:lnTo>
                  <a:pt x="241579" y="223545"/>
                </a:lnTo>
                <a:lnTo>
                  <a:pt x="245592" y="231165"/>
                </a:lnTo>
                <a:lnTo>
                  <a:pt x="251536" y="236245"/>
                </a:lnTo>
                <a:lnTo>
                  <a:pt x="258940" y="240055"/>
                </a:lnTo>
                <a:lnTo>
                  <a:pt x="267373" y="241325"/>
                </a:lnTo>
                <a:lnTo>
                  <a:pt x="275793" y="240055"/>
                </a:lnTo>
                <a:lnTo>
                  <a:pt x="283184" y="236245"/>
                </a:lnTo>
                <a:lnTo>
                  <a:pt x="289128" y="231165"/>
                </a:lnTo>
                <a:lnTo>
                  <a:pt x="293141" y="223545"/>
                </a:lnTo>
                <a:lnTo>
                  <a:pt x="307213" y="229895"/>
                </a:lnTo>
                <a:lnTo>
                  <a:pt x="319874" y="238785"/>
                </a:lnTo>
                <a:lnTo>
                  <a:pt x="330771" y="248945"/>
                </a:lnTo>
                <a:lnTo>
                  <a:pt x="339534" y="261645"/>
                </a:lnTo>
                <a:lnTo>
                  <a:pt x="341020" y="265455"/>
                </a:lnTo>
                <a:lnTo>
                  <a:pt x="344576" y="265455"/>
                </a:lnTo>
                <a:lnTo>
                  <a:pt x="349364" y="262915"/>
                </a:lnTo>
                <a:lnTo>
                  <a:pt x="350100" y="259105"/>
                </a:lnTo>
                <a:lnTo>
                  <a:pt x="348818" y="256565"/>
                </a:lnTo>
                <a:lnTo>
                  <a:pt x="345541" y="251485"/>
                </a:lnTo>
                <a:lnTo>
                  <a:pt x="341922" y="246405"/>
                </a:lnTo>
                <a:lnTo>
                  <a:pt x="337985" y="241325"/>
                </a:lnTo>
                <a:lnTo>
                  <a:pt x="333730" y="236245"/>
                </a:lnTo>
                <a:lnTo>
                  <a:pt x="338607" y="232435"/>
                </a:lnTo>
                <a:lnTo>
                  <a:pt x="354126" y="194335"/>
                </a:lnTo>
                <a:lnTo>
                  <a:pt x="357035" y="163855"/>
                </a:lnTo>
                <a:lnTo>
                  <a:pt x="356908" y="157505"/>
                </a:lnTo>
                <a:lnTo>
                  <a:pt x="350354" y="109245"/>
                </a:lnTo>
                <a:lnTo>
                  <a:pt x="328193" y="76225"/>
                </a:lnTo>
                <a:lnTo>
                  <a:pt x="293751" y="55905"/>
                </a:lnTo>
                <a:lnTo>
                  <a:pt x="267373" y="52095"/>
                </a:lnTo>
                <a:lnTo>
                  <a:pt x="251409" y="53365"/>
                </a:lnTo>
                <a:lnTo>
                  <a:pt x="208775" y="73685"/>
                </a:lnTo>
                <a:lnTo>
                  <a:pt x="206362" y="80035"/>
                </a:lnTo>
                <a:lnTo>
                  <a:pt x="210210" y="83845"/>
                </a:lnTo>
                <a:lnTo>
                  <a:pt x="213537" y="83845"/>
                </a:lnTo>
                <a:lnTo>
                  <a:pt x="215734" y="82575"/>
                </a:lnTo>
                <a:lnTo>
                  <a:pt x="227164" y="73685"/>
                </a:lnTo>
                <a:lnTo>
                  <a:pt x="239788" y="67335"/>
                </a:lnTo>
                <a:lnTo>
                  <a:pt x="253301" y="63525"/>
                </a:lnTo>
                <a:lnTo>
                  <a:pt x="267373" y="62255"/>
                </a:lnTo>
                <a:lnTo>
                  <a:pt x="279184" y="63525"/>
                </a:lnTo>
                <a:lnTo>
                  <a:pt x="320967" y="83845"/>
                </a:lnTo>
                <a:lnTo>
                  <a:pt x="345389" y="134645"/>
                </a:lnTo>
                <a:lnTo>
                  <a:pt x="346519" y="163855"/>
                </a:lnTo>
                <a:lnTo>
                  <a:pt x="343865" y="191795"/>
                </a:lnTo>
                <a:lnTo>
                  <a:pt x="336740" y="215925"/>
                </a:lnTo>
                <a:lnTo>
                  <a:pt x="333565" y="222275"/>
                </a:lnTo>
                <a:lnTo>
                  <a:pt x="329857" y="227355"/>
                </a:lnTo>
                <a:lnTo>
                  <a:pt x="325691" y="229895"/>
                </a:lnTo>
                <a:lnTo>
                  <a:pt x="318681" y="224815"/>
                </a:lnTo>
                <a:lnTo>
                  <a:pt x="316814" y="223545"/>
                </a:lnTo>
                <a:lnTo>
                  <a:pt x="311226" y="219735"/>
                </a:lnTo>
                <a:lnTo>
                  <a:pt x="303364" y="215925"/>
                </a:lnTo>
                <a:lnTo>
                  <a:pt x="295160" y="213385"/>
                </a:lnTo>
                <a:lnTo>
                  <a:pt x="302641" y="208305"/>
                </a:lnTo>
                <a:lnTo>
                  <a:pt x="310108" y="203225"/>
                </a:lnTo>
                <a:lnTo>
                  <a:pt x="321754" y="189255"/>
                </a:lnTo>
                <a:lnTo>
                  <a:pt x="329323" y="172745"/>
                </a:lnTo>
                <a:lnTo>
                  <a:pt x="332016" y="154965"/>
                </a:lnTo>
                <a:lnTo>
                  <a:pt x="332016" y="140995"/>
                </a:lnTo>
                <a:lnTo>
                  <a:pt x="330161" y="139725"/>
                </a:lnTo>
                <a:lnTo>
                  <a:pt x="327634" y="138455"/>
                </a:lnTo>
                <a:lnTo>
                  <a:pt x="321462" y="136271"/>
                </a:lnTo>
                <a:lnTo>
                  <a:pt x="321462" y="148615"/>
                </a:lnTo>
                <a:lnTo>
                  <a:pt x="321462" y="154965"/>
                </a:lnTo>
                <a:lnTo>
                  <a:pt x="317207" y="175285"/>
                </a:lnTo>
                <a:lnTo>
                  <a:pt x="305600" y="193065"/>
                </a:lnTo>
                <a:lnTo>
                  <a:pt x="288404" y="204495"/>
                </a:lnTo>
                <a:lnTo>
                  <a:pt x="282841" y="205511"/>
                </a:lnTo>
                <a:lnTo>
                  <a:pt x="282841" y="221005"/>
                </a:lnTo>
                <a:lnTo>
                  <a:pt x="280212" y="227355"/>
                </a:lnTo>
                <a:lnTo>
                  <a:pt x="274218" y="231165"/>
                </a:lnTo>
                <a:lnTo>
                  <a:pt x="260515" y="231165"/>
                </a:lnTo>
                <a:lnTo>
                  <a:pt x="254495" y="227355"/>
                </a:lnTo>
                <a:lnTo>
                  <a:pt x="252933" y="223545"/>
                </a:lnTo>
                <a:lnTo>
                  <a:pt x="251879" y="221005"/>
                </a:lnTo>
                <a:lnTo>
                  <a:pt x="256921" y="219735"/>
                </a:lnTo>
                <a:lnTo>
                  <a:pt x="277799" y="219735"/>
                </a:lnTo>
                <a:lnTo>
                  <a:pt x="282841" y="221005"/>
                </a:lnTo>
                <a:lnTo>
                  <a:pt x="282841" y="205511"/>
                </a:lnTo>
                <a:lnTo>
                  <a:pt x="229133" y="193065"/>
                </a:lnTo>
                <a:lnTo>
                  <a:pt x="213271" y="154965"/>
                </a:lnTo>
                <a:lnTo>
                  <a:pt x="213271" y="148615"/>
                </a:lnTo>
                <a:lnTo>
                  <a:pt x="239445" y="144805"/>
                </a:lnTo>
                <a:lnTo>
                  <a:pt x="258533" y="137185"/>
                </a:lnTo>
                <a:lnTo>
                  <a:pt x="271538" y="128295"/>
                </a:lnTo>
                <a:lnTo>
                  <a:pt x="279412" y="119405"/>
                </a:lnTo>
                <a:lnTo>
                  <a:pt x="286245" y="127025"/>
                </a:lnTo>
                <a:lnTo>
                  <a:pt x="295694" y="135915"/>
                </a:lnTo>
                <a:lnTo>
                  <a:pt x="307505" y="142265"/>
                </a:lnTo>
                <a:lnTo>
                  <a:pt x="321462" y="148615"/>
                </a:lnTo>
                <a:lnTo>
                  <a:pt x="321462" y="136271"/>
                </a:lnTo>
                <a:lnTo>
                  <a:pt x="309702" y="132105"/>
                </a:lnTo>
                <a:lnTo>
                  <a:pt x="295706" y="121945"/>
                </a:lnTo>
                <a:lnTo>
                  <a:pt x="293433" y="119405"/>
                </a:lnTo>
                <a:lnTo>
                  <a:pt x="286588" y="111785"/>
                </a:lnTo>
                <a:lnTo>
                  <a:pt x="283248" y="107975"/>
                </a:lnTo>
                <a:lnTo>
                  <a:pt x="280936" y="104165"/>
                </a:lnTo>
                <a:lnTo>
                  <a:pt x="275539" y="104165"/>
                </a:lnTo>
                <a:lnTo>
                  <a:pt x="273977" y="107975"/>
                </a:lnTo>
                <a:lnTo>
                  <a:pt x="271081" y="113055"/>
                </a:lnTo>
                <a:lnTo>
                  <a:pt x="260832" y="123215"/>
                </a:lnTo>
                <a:lnTo>
                  <a:pt x="240665" y="133375"/>
                </a:lnTo>
                <a:lnTo>
                  <a:pt x="207987" y="138455"/>
                </a:lnTo>
                <a:lnTo>
                  <a:pt x="205066" y="138455"/>
                </a:lnTo>
                <a:lnTo>
                  <a:pt x="202717" y="140995"/>
                </a:lnTo>
                <a:lnTo>
                  <a:pt x="202717" y="154965"/>
                </a:lnTo>
                <a:lnTo>
                  <a:pt x="205409" y="172745"/>
                </a:lnTo>
                <a:lnTo>
                  <a:pt x="212966" y="189255"/>
                </a:lnTo>
                <a:lnTo>
                  <a:pt x="224586" y="203225"/>
                </a:lnTo>
                <a:lnTo>
                  <a:pt x="239509" y="213385"/>
                </a:lnTo>
                <a:lnTo>
                  <a:pt x="231368" y="215925"/>
                </a:lnTo>
                <a:lnTo>
                  <a:pt x="223545" y="219735"/>
                </a:lnTo>
                <a:lnTo>
                  <a:pt x="216090" y="223545"/>
                </a:lnTo>
                <a:lnTo>
                  <a:pt x="209029" y="229895"/>
                </a:lnTo>
                <a:lnTo>
                  <a:pt x="204876" y="227355"/>
                </a:lnTo>
                <a:lnTo>
                  <a:pt x="201168" y="222275"/>
                </a:lnTo>
                <a:lnTo>
                  <a:pt x="197993" y="215925"/>
                </a:lnTo>
                <a:lnTo>
                  <a:pt x="190881" y="191795"/>
                </a:lnTo>
                <a:lnTo>
                  <a:pt x="188226" y="163855"/>
                </a:lnTo>
                <a:lnTo>
                  <a:pt x="188341" y="157505"/>
                </a:lnTo>
                <a:lnTo>
                  <a:pt x="194233" y="113055"/>
                </a:lnTo>
                <a:lnTo>
                  <a:pt x="204254" y="94005"/>
                </a:lnTo>
                <a:lnTo>
                  <a:pt x="203631" y="91465"/>
                </a:lnTo>
                <a:lnTo>
                  <a:pt x="198805" y="87655"/>
                </a:lnTo>
                <a:lnTo>
                  <a:pt x="195529" y="88925"/>
                </a:lnTo>
                <a:lnTo>
                  <a:pt x="190042" y="96545"/>
                </a:lnTo>
                <a:lnTo>
                  <a:pt x="178981" y="133375"/>
                </a:lnTo>
                <a:lnTo>
                  <a:pt x="177711" y="163855"/>
                </a:lnTo>
                <a:lnTo>
                  <a:pt x="180619" y="194335"/>
                </a:lnTo>
                <a:lnTo>
                  <a:pt x="188442" y="219735"/>
                </a:lnTo>
                <a:lnTo>
                  <a:pt x="190195" y="223545"/>
                </a:lnTo>
                <a:lnTo>
                  <a:pt x="192138" y="227355"/>
                </a:lnTo>
                <a:lnTo>
                  <a:pt x="194271" y="229895"/>
                </a:lnTo>
                <a:lnTo>
                  <a:pt x="189649" y="228625"/>
                </a:lnTo>
                <a:lnTo>
                  <a:pt x="179895" y="228625"/>
                </a:lnTo>
                <a:lnTo>
                  <a:pt x="179514" y="224815"/>
                </a:lnTo>
                <a:lnTo>
                  <a:pt x="179374" y="223545"/>
                </a:lnTo>
                <a:lnTo>
                  <a:pt x="179019" y="218465"/>
                </a:lnTo>
                <a:lnTo>
                  <a:pt x="180644" y="210845"/>
                </a:lnTo>
                <a:lnTo>
                  <a:pt x="178841" y="208305"/>
                </a:lnTo>
                <a:lnTo>
                  <a:pt x="173151" y="207035"/>
                </a:lnTo>
                <a:lnTo>
                  <a:pt x="170332" y="208305"/>
                </a:lnTo>
                <a:lnTo>
                  <a:pt x="168719" y="215925"/>
                </a:lnTo>
                <a:lnTo>
                  <a:pt x="168795" y="222275"/>
                </a:lnTo>
                <a:lnTo>
                  <a:pt x="168986" y="224815"/>
                </a:lnTo>
                <a:lnTo>
                  <a:pt x="160693" y="219735"/>
                </a:lnTo>
                <a:lnTo>
                  <a:pt x="159105" y="210845"/>
                </a:lnTo>
                <a:lnTo>
                  <a:pt x="158534" y="208305"/>
                </a:lnTo>
                <a:lnTo>
                  <a:pt x="155841" y="205765"/>
                </a:lnTo>
                <a:lnTo>
                  <a:pt x="150088" y="207035"/>
                </a:lnTo>
                <a:lnTo>
                  <a:pt x="148145" y="209575"/>
                </a:lnTo>
                <a:lnTo>
                  <a:pt x="148704" y="213385"/>
                </a:lnTo>
                <a:lnTo>
                  <a:pt x="150431" y="223545"/>
                </a:lnTo>
                <a:lnTo>
                  <a:pt x="159334" y="231165"/>
                </a:lnTo>
                <a:lnTo>
                  <a:pt x="156083" y="231165"/>
                </a:lnTo>
                <a:lnTo>
                  <a:pt x="154495" y="232435"/>
                </a:lnTo>
                <a:lnTo>
                  <a:pt x="146748" y="226085"/>
                </a:lnTo>
                <a:lnTo>
                  <a:pt x="142595" y="223545"/>
                </a:lnTo>
                <a:lnTo>
                  <a:pt x="138442" y="221005"/>
                </a:lnTo>
                <a:lnTo>
                  <a:pt x="136245" y="219735"/>
                </a:lnTo>
                <a:lnTo>
                  <a:pt x="129667" y="215925"/>
                </a:lnTo>
                <a:lnTo>
                  <a:pt x="120472" y="213385"/>
                </a:lnTo>
                <a:lnTo>
                  <a:pt x="128422" y="208305"/>
                </a:lnTo>
                <a:lnTo>
                  <a:pt x="135623" y="203225"/>
                </a:lnTo>
                <a:lnTo>
                  <a:pt x="141973" y="196875"/>
                </a:lnTo>
                <a:lnTo>
                  <a:pt x="147358" y="189255"/>
                </a:lnTo>
                <a:lnTo>
                  <a:pt x="150037" y="190525"/>
                </a:lnTo>
                <a:lnTo>
                  <a:pt x="153060" y="191795"/>
                </a:lnTo>
                <a:lnTo>
                  <a:pt x="156146" y="191795"/>
                </a:lnTo>
                <a:lnTo>
                  <a:pt x="163626" y="189255"/>
                </a:lnTo>
                <a:lnTo>
                  <a:pt x="169748" y="185445"/>
                </a:lnTo>
                <a:lnTo>
                  <a:pt x="173050" y="180365"/>
                </a:lnTo>
                <a:lnTo>
                  <a:pt x="173875" y="179095"/>
                </a:lnTo>
                <a:lnTo>
                  <a:pt x="175387" y="171475"/>
                </a:lnTo>
                <a:lnTo>
                  <a:pt x="175387" y="167665"/>
                </a:lnTo>
                <a:lnTo>
                  <a:pt x="174078" y="163855"/>
                </a:lnTo>
                <a:lnTo>
                  <a:pt x="171881" y="161315"/>
                </a:lnTo>
                <a:lnTo>
                  <a:pt x="173761" y="153695"/>
                </a:lnTo>
                <a:lnTo>
                  <a:pt x="178777" y="133375"/>
                </a:lnTo>
                <a:lnTo>
                  <a:pt x="179933" y="113055"/>
                </a:lnTo>
                <a:lnTo>
                  <a:pt x="177076" y="96545"/>
                </a:lnTo>
                <a:lnTo>
                  <a:pt x="171907" y="85115"/>
                </a:lnTo>
                <a:lnTo>
                  <a:pt x="169570" y="81991"/>
                </a:lnTo>
                <a:lnTo>
                  <a:pt x="169570" y="116865"/>
                </a:lnTo>
                <a:lnTo>
                  <a:pt x="167970" y="134645"/>
                </a:lnTo>
                <a:lnTo>
                  <a:pt x="164833" y="146812"/>
                </a:lnTo>
                <a:lnTo>
                  <a:pt x="164833" y="167665"/>
                </a:lnTo>
                <a:lnTo>
                  <a:pt x="164833" y="176555"/>
                </a:lnTo>
                <a:lnTo>
                  <a:pt x="160934" y="180365"/>
                </a:lnTo>
                <a:lnTo>
                  <a:pt x="153428" y="180365"/>
                </a:lnTo>
                <a:lnTo>
                  <a:pt x="152234" y="179095"/>
                </a:lnTo>
                <a:lnTo>
                  <a:pt x="154419" y="174015"/>
                </a:lnTo>
                <a:lnTo>
                  <a:pt x="155930" y="168935"/>
                </a:lnTo>
                <a:lnTo>
                  <a:pt x="156718" y="163855"/>
                </a:lnTo>
                <a:lnTo>
                  <a:pt x="161226" y="163855"/>
                </a:lnTo>
                <a:lnTo>
                  <a:pt x="164833" y="167665"/>
                </a:lnTo>
                <a:lnTo>
                  <a:pt x="164833" y="146812"/>
                </a:lnTo>
                <a:lnTo>
                  <a:pt x="163055" y="153695"/>
                </a:lnTo>
                <a:lnTo>
                  <a:pt x="161251" y="153695"/>
                </a:lnTo>
                <a:lnTo>
                  <a:pt x="159308" y="152425"/>
                </a:lnTo>
                <a:lnTo>
                  <a:pt x="157289" y="152425"/>
                </a:lnTo>
                <a:lnTo>
                  <a:pt x="157289" y="140995"/>
                </a:lnTo>
                <a:lnTo>
                  <a:pt x="155435" y="139725"/>
                </a:lnTo>
                <a:lnTo>
                  <a:pt x="152908" y="138455"/>
                </a:lnTo>
                <a:lnTo>
                  <a:pt x="146735" y="136271"/>
                </a:lnTo>
                <a:lnTo>
                  <a:pt x="146735" y="148615"/>
                </a:lnTo>
                <a:lnTo>
                  <a:pt x="146608" y="158775"/>
                </a:lnTo>
                <a:lnTo>
                  <a:pt x="141414" y="177825"/>
                </a:lnTo>
                <a:lnTo>
                  <a:pt x="129667" y="194335"/>
                </a:lnTo>
                <a:lnTo>
                  <a:pt x="112890" y="204495"/>
                </a:lnTo>
                <a:lnTo>
                  <a:pt x="108127" y="205397"/>
                </a:lnTo>
                <a:lnTo>
                  <a:pt x="108127" y="221005"/>
                </a:lnTo>
                <a:lnTo>
                  <a:pt x="105511" y="227355"/>
                </a:lnTo>
                <a:lnTo>
                  <a:pt x="99491" y="231165"/>
                </a:lnTo>
                <a:lnTo>
                  <a:pt x="85788" y="231165"/>
                </a:lnTo>
                <a:lnTo>
                  <a:pt x="79768" y="227355"/>
                </a:lnTo>
                <a:lnTo>
                  <a:pt x="78206" y="223545"/>
                </a:lnTo>
                <a:lnTo>
                  <a:pt x="77152" y="221005"/>
                </a:lnTo>
                <a:lnTo>
                  <a:pt x="82207" y="219735"/>
                </a:lnTo>
                <a:lnTo>
                  <a:pt x="103073" y="219735"/>
                </a:lnTo>
                <a:lnTo>
                  <a:pt x="108127" y="221005"/>
                </a:lnTo>
                <a:lnTo>
                  <a:pt x="108127" y="205397"/>
                </a:lnTo>
                <a:lnTo>
                  <a:pt x="55626" y="194335"/>
                </a:lnTo>
                <a:lnTo>
                  <a:pt x="45681" y="180365"/>
                </a:lnTo>
                <a:lnTo>
                  <a:pt x="43865" y="177825"/>
                </a:lnTo>
                <a:lnTo>
                  <a:pt x="40068" y="163855"/>
                </a:lnTo>
                <a:lnTo>
                  <a:pt x="38684" y="158775"/>
                </a:lnTo>
                <a:lnTo>
                  <a:pt x="38595" y="157505"/>
                </a:lnTo>
                <a:lnTo>
                  <a:pt x="38544" y="153695"/>
                </a:lnTo>
                <a:lnTo>
                  <a:pt x="38544" y="148615"/>
                </a:lnTo>
                <a:lnTo>
                  <a:pt x="64719" y="144805"/>
                </a:lnTo>
                <a:lnTo>
                  <a:pt x="83820" y="137185"/>
                </a:lnTo>
                <a:lnTo>
                  <a:pt x="96812" y="128295"/>
                </a:lnTo>
                <a:lnTo>
                  <a:pt x="104686" y="119405"/>
                </a:lnTo>
                <a:lnTo>
                  <a:pt x="111518" y="127025"/>
                </a:lnTo>
                <a:lnTo>
                  <a:pt x="120967" y="135915"/>
                </a:lnTo>
                <a:lnTo>
                  <a:pt x="132778" y="142265"/>
                </a:lnTo>
                <a:lnTo>
                  <a:pt x="146735" y="148615"/>
                </a:lnTo>
                <a:lnTo>
                  <a:pt x="146735" y="136271"/>
                </a:lnTo>
                <a:lnTo>
                  <a:pt x="134975" y="132105"/>
                </a:lnTo>
                <a:lnTo>
                  <a:pt x="120992" y="121945"/>
                </a:lnTo>
                <a:lnTo>
                  <a:pt x="118706" y="119405"/>
                </a:lnTo>
                <a:lnTo>
                  <a:pt x="111861" y="111785"/>
                </a:lnTo>
                <a:lnTo>
                  <a:pt x="108521" y="107975"/>
                </a:lnTo>
                <a:lnTo>
                  <a:pt x="106222" y="104165"/>
                </a:lnTo>
                <a:lnTo>
                  <a:pt x="100825" y="104165"/>
                </a:lnTo>
                <a:lnTo>
                  <a:pt x="63182" y="134645"/>
                </a:lnTo>
                <a:lnTo>
                  <a:pt x="33261" y="138455"/>
                </a:lnTo>
                <a:lnTo>
                  <a:pt x="33045" y="138455"/>
                </a:lnTo>
                <a:lnTo>
                  <a:pt x="33045" y="179095"/>
                </a:lnTo>
                <a:lnTo>
                  <a:pt x="31838" y="180365"/>
                </a:lnTo>
                <a:lnTo>
                  <a:pt x="24345" y="180365"/>
                </a:lnTo>
                <a:lnTo>
                  <a:pt x="20447" y="176555"/>
                </a:lnTo>
                <a:lnTo>
                  <a:pt x="20447" y="167665"/>
                </a:lnTo>
                <a:lnTo>
                  <a:pt x="24053" y="163855"/>
                </a:lnTo>
                <a:lnTo>
                  <a:pt x="28575" y="163855"/>
                </a:lnTo>
                <a:lnTo>
                  <a:pt x="29349" y="168935"/>
                </a:lnTo>
                <a:lnTo>
                  <a:pt x="30873" y="174015"/>
                </a:lnTo>
                <a:lnTo>
                  <a:pt x="33045" y="179095"/>
                </a:lnTo>
                <a:lnTo>
                  <a:pt x="33045" y="138455"/>
                </a:lnTo>
                <a:lnTo>
                  <a:pt x="30353" y="138455"/>
                </a:lnTo>
                <a:lnTo>
                  <a:pt x="27990" y="140995"/>
                </a:lnTo>
                <a:lnTo>
                  <a:pt x="27990" y="152425"/>
                </a:lnTo>
                <a:lnTo>
                  <a:pt x="25806" y="152425"/>
                </a:lnTo>
                <a:lnTo>
                  <a:pt x="23723" y="153695"/>
                </a:lnTo>
                <a:lnTo>
                  <a:pt x="21805" y="153695"/>
                </a:lnTo>
                <a:lnTo>
                  <a:pt x="16560" y="135915"/>
                </a:lnTo>
                <a:lnTo>
                  <a:pt x="15176" y="119405"/>
                </a:lnTo>
                <a:lnTo>
                  <a:pt x="17640" y="104165"/>
                </a:lnTo>
                <a:lnTo>
                  <a:pt x="49403" y="69875"/>
                </a:lnTo>
                <a:lnTo>
                  <a:pt x="78117" y="62255"/>
                </a:lnTo>
                <a:lnTo>
                  <a:pt x="88633" y="63525"/>
                </a:lnTo>
                <a:lnTo>
                  <a:pt x="95885" y="66065"/>
                </a:lnTo>
                <a:lnTo>
                  <a:pt x="101092" y="69875"/>
                </a:lnTo>
                <a:lnTo>
                  <a:pt x="105473" y="74955"/>
                </a:lnTo>
                <a:lnTo>
                  <a:pt x="107137" y="77495"/>
                </a:lnTo>
                <a:lnTo>
                  <a:pt x="110312" y="78765"/>
                </a:lnTo>
                <a:lnTo>
                  <a:pt x="112737" y="76225"/>
                </a:lnTo>
                <a:lnTo>
                  <a:pt x="122059" y="71145"/>
                </a:lnTo>
                <a:lnTo>
                  <a:pt x="134683" y="72415"/>
                </a:lnTo>
                <a:lnTo>
                  <a:pt x="167881" y="102895"/>
                </a:lnTo>
                <a:lnTo>
                  <a:pt x="169570" y="116865"/>
                </a:lnTo>
                <a:lnTo>
                  <a:pt x="169570" y="81991"/>
                </a:lnTo>
                <a:lnTo>
                  <a:pt x="165265" y="76225"/>
                </a:lnTo>
                <a:lnTo>
                  <a:pt x="158597" y="71145"/>
                </a:lnTo>
                <a:lnTo>
                  <a:pt x="156933" y="69875"/>
                </a:lnTo>
                <a:lnTo>
                  <a:pt x="149593" y="66065"/>
                </a:lnTo>
                <a:lnTo>
                  <a:pt x="147154" y="64795"/>
                </a:lnTo>
                <a:lnTo>
                  <a:pt x="136118" y="62255"/>
                </a:lnTo>
                <a:lnTo>
                  <a:pt x="128308" y="60985"/>
                </a:lnTo>
                <a:lnTo>
                  <a:pt x="121412" y="62255"/>
                </a:lnTo>
                <a:lnTo>
                  <a:pt x="115620" y="63525"/>
                </a:lnTo>
                <a:lnTo>
                  <a:pt x="111137" y="66065"/>
                </a:lnTo>
                <a:lnTo>
                  <a:pt x="107645" y="62255"/>
                </a:lnTo>
                <a:lnTo>
                  <a:pt x="105321" y="59715"/>
                </a:lnTo>
                <a:lnTo>
                  <a:pt x="98374" y="55905"/>
                </a:lnTo>
                <a:lnTo>
                  <a:pt x="89560" y="53365"/>
                </a:lnTo>
                <a:lnTo>
                  <a:pt x="78117" y="52095"/>
                </a:lnTo>
                <a:lnTo>
                  <a:pt x="61988" y="54635"/>
                </a:lnTo>
                <a:lnTo>
                  <a:pt x="15138" y="85115"/>
                </a:lnTo>
                <a:lnTo>
                  <a:pt x="4749" y="124485"/>
                </a:lnTo>
                <a:lnTo>
                  <a:pt x="7556" y="143535"/>
                </a:lnTo>
                <a:lnTo>
                  <a:pt x="13220" y="161315"/>
                </a:lnTo>
                <a:lnTo>
                  <a:pt x="11125" y="163855"/>
                </a:lnTo>
                <a:lnTo>
                  <a:pt x="9893" y="167665"/>
                </a:lnTo>
                <a:lnTo>
                  <a:pt x="9893" y="171475"/>
                </a:lnTo>
                <a:lnTo>
                  <a:pt x="11417" y="179095"/>
                </a:lnTo>
                <a:lnTo>
                  <a:pt x="15544" y="185445"/>
                </a:lnTo>
                <a:lnTo>
                  <a:pt x="21666" y="189255"/>
                </a:lnTo>
                <a:lnTo>
                  <a:pt x="29146" y="191795"/>
                </a:lnTo>
                <a:lnTo>
                  <a:pt x="32232" y="191795"/>
                </a:lnTo>
                <a:lnTo>
                  <a:pt x="35229" y="190525"/>
                </a:lnTo>
                <a:lnTo>
                  <a:pt x="37934" y="189255"/>
                </a:lnTo>
                <a:lnTo>
                  <a:pt x="43319" y="196875"/>
                </a:lnTo>
                <a:lnTo>
                  <a:pt x="49657" y="203225"/>
                </a:lnTo>
                <a:lnTo>
                  <a:pt x="56832" y="208305"/>
                </a:lnTo>
                <a:lnTo>
                  <a:pt x="64770" y="213385"/>
                </a:lnTo>
                <a:lnTo>
                  <a:pt x="54051" y="217195"/>
                </a:lnTo>
                <a:lnTo>
                  <a:pt x="43903" y="222275"/>
                </a:lnTo>
                <a:lnTo>
                  <a:pt x="34455" y="228625"/>
                </a:lnTo>
                <a:lnTo>
                  <a:pt x="25793" y="237515"/>
                </a:lnTo>
                <a:lnTo>
                  <a:pt x="23964" y="238785"/>
                </a:lnTo>
                <a:lnTo>
                  <a:pt x="23850" y="242595"/>
                </a:lnTo>
                <a:lnTo>
                  <a:pt x="27520" y="246405"/>
                </a:lnTo>
                <a:lnTo>
                  <a:pt x="31267" y="246405"/>
                </a:lnTo>
                <a:lnTo>
                  <a:pt x="33413" y="245135"/>
                </a:lnTo>
                <a:lnTo>
                  <a:pt x="40868" y="237515"/>
                </a:lnTo>
                <a:lnTo>
                  <a:pt x="48971" y="232435"/>
                </a:lnTo>
                <a:lnTo>
                  <a:pt x="57658" y="227355"/>
                </a:lnTo>
                <a:lnTo>
                  <a:pt x="66852" y="223545"/>
                </a:lnTo>
                <a:lnTo>
                  <a:pt x="70866" y="231165"/>
                </a:lnTo>
                <a:lnTo>
                  <a:pt x="76809" y="236245"/>
                </a:lnTo>
                <a:lnTo>
                  <a:pt x="84213" y="240055"/>
                </a:lnTo>
                <a:lnTo>
                  <a:pt x="92646" y="241325"/>
                </a:lnTo>
                <a:lnTo>
                  <a:pt x="101079" y="240055"/>
                </a:lnTo>
                <a:lnTo>
                  <a:pt x="108483" y="236245"/>
                </a:lnTo>
                <a:lnTo>
                  <a:pt x="114414" y="231165"/>
                </a:lnTo>
                <a:lnTo>
                  <a:pt x="118427" y="223545"/>
                </a:lnTo>
                <a:lnTo>
                  <a:pt x="125285" y="226085"/>
                </a:lnTo>
                <a:lnTo>
                  <a:pt x="131876" y="228625"/>
                </a:lnTo>
                <a:lnTo>
                  <a:pt x="138188" y="232435"/>
                </a:lnTo>
                <a:lnTo>
                  <a:pt x="144157" y="237515"/>
                </a:lnTo>
                <a:lnTo>
                  <a:pt x="130873" y="247675"/>
                </a:lnTo>
                <a:lnTo>
                  <a:pt x="120624" y="261645"/>
                </a:lnTo>
                <a:lnTo>
                  <a:pt x="117640" y="268541"/>
                </a:lnTo>
                <a:lnTo>
                  <a:pt x="117640" y="322605"/>
                </a:lnTo>
                <a:lnTo>
                  <a:pt x="110058" y="322605"/>
                </a:lnTo>
                <a:lnTo>
                  <a:pt x="106159" y="318795"/>
                </a:lnTo>
                <a:lnTo>
                  <a:pt x="106159" y="309905"/>
                </a:lnTo>
                <a:lnTo>
                  <a:pt x="108889" y="306095"/>
                </a:lnTo>
                <a:lnTo>
                  <a:pt x="112572" y="306095"/>
                </a:lnTo>
                <a:lnTo>
                  <a:pt x="113538" y="311175"/>
                </a:lnTo>
                <a:lnTo>
                  <a:pt x="115265" y="317525"/>
                </a:lnTo>
                <a:lnTo>
                  <a:pt x="117640" y="322605"/>
                </a:lnTo>
                <a:lnTo>
                  <a:pt x="117640" y="268541"/>
                </a:lnTo>
                <a:lnTo>
                  <a:pt x="114020" y="276885"/>
                </a:lnTo>
                <a:lnTo>
                  <a:pt x="111671" y="294665"/>
                </a:lnTo>
                <a:lnTo>
                  <a:pt x="110159" y="294665"/>
                </a:lnTo>
                <a:lnTo>
                  <a:pt x="108712" y="295935"/>
                </a:lnTo>
                <a:lnTo>
                  <a:pt x="10718" y="295935"/>
                </a:lnTo>
                <a:lnTo>
                  <a:pt x="22936" y="257835"/>
                </a:lnTo>
                <a:lnTo>
                  <a:pt x="22059" y="254025"/>
                </a:lnTo>
                <a:lnTo>
                  <a:pt x="17018" y="251485"/>
                </a:lnTo>
                <a:lnTo>
                  <a:pt x="13792" y="252755"/>
                </a:lnTo>
                <a:lnTo>
                  <a:pt x="12344" y="255295"/>
                </a:lnTo>
                <a:lnTo>
                  <a:pt x="7010" y="265455"/>
                </a:lnTo>
                <a:lnTo>
                  <a:pt x="3149" y="276885"/>
                </a:lnTo>
                <a:lnTo>
                  <a:pt x="800" y="289585"/>
                </a:lnTo>
                <a:lnTo>
                  <a:pt x="0" y="301015"/>
                </a:lnTo>
                <a:lnTo>
                  <a:pt x="0" y="304825"/>
                </a:lnTo>
                <a:lnTo>
                  <a:pt x="2374" y="307365"/>
                </a:lnTo>
                <a:lnTo>
                  <a:pt x="97002" y="307365"/>
                </a:lnTo>
                <a:lnTo>
                  <a:pt x="96100" y="308635"/>
                </a:lnTo>
                <a:lnTo>
                  <a:pt x="95605" y="311175"/>
                </a:lnTo>
                <a:lnTo>
                  <a:pt x="95605" y="313715"/>
                </a:lnTo>
                <a:lnTo>
                  <a:pt x="97129" y="321335"/>
                </a:lnTo>
                <a:lnTo>
                  <a:pt x="101257" y="327685"/>
                </a:lnTo>
                <a:lnTo>
                  <a:pt x="107378" y="331495"/>
                </a:lnTo>
                <a:lnTo>
                  <a:pt x="114858" y="332765"/>
                </a:lnTo>
                <a:lnTo>
                  <a:pt x="120345" y="332765"/>
                </a:lnTo>
                <a:lnTo>
                  <a:pt x="122809" y="331495"/>
                </a:lnTo>
                <a:lnTo>
                  <a:pt x="133273" y="344195"/>
                </a:lnTo>
                <a:lnTo>
                  <a:pt x="146380" y="353085"/>
                </a:lnTo>
                <a:lnTo>
                  <a:pt x="161594" y="359435"/>
                </a:lnTo>
                <a:lnTo>
                  <a:pt x="178346" y="360705"/>
                </a:lnTo>
                <a:lnTo>
                  <a:pt x="195110" y="359435"/>
                </a:lnTo>
                <a:lnTo>
                  <a:pt x="210324" y="353085"/>
                </a:lnTo>
                <a:lnTo>
                  <a:pt x="214071" y="350545"/>
                </a:lnTo>
                <a:lnTo>
                  <a:pt x="223431" y="344195"/>
                </a:lnTo>
                <a:lnTo>
                  <a:pt x="233895" y="331495"/>
                </a:lnTo>
                <a:lnTo>
                  <a:pt x="236359" y="332765"/>
                </a:lnTo>
                <a:lnTo>
                  <a:pt x="241846" y="332765"/>
                </a:lnTo>
                <a:lnTo>
                  <a:pt x="249339" y="331495"/>
                </a:lnTo>
                <a:lnTo>
                  <a:pt x="255460" y="327685"/>
                </a:lnTo>
                <a:lnTo>
                  <a:pt x="258762" y="322605"/>
                </a:lnTo>
                <a:lnTo>
                  <a:pt x="259588" y="321335"/>
                </a:lnTo>
                <a:lnTo>
                  <a:pt x="261099" y="313715"/>
                </a:lnTo>
                <a:lnTo>
                  <a:pt x="261099" y="311175"/>
                </a:lnTo>
                <a:lnTo>
                  <a:pt x="260604" y="308635"/>
                </a:lnTo>
                <a:lnTo>
                  <a:pt x="259702" y="307365"/>
                </a:lnTo>
                <a:lnTo>
                  <a:pt x="357632" y="307365"/>
                </a:lnTo>
                <a:lnTo>
                  <a:pt x="358825" y="306095"/>
                </a:lnTo>
                <a:lnTo>
                  <a:pt x="360006" y="304825"/>
                </a:lnTo>
                <a:lnTo>
                  <a:pt x="360006" y="295935"/>
                </a:lnTo>
                <a:lnTo>
                  <a:pt x="360006" y="29339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40397959"/>
              </p:ext>
            </p:extLst>
          </p:nvPr>
        </p:nvGraphicFramePr>
        <p:xfrm>
          <a:off x="282360" y="971798"/>
          <a:ext cx="8610757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object 14"/>
          <p:cNvSpPr txBox="1"/>
          <p:nvPr/>
        </p:nvSpPr>
        <p:spPr>
          <a:xfrm>
            <a:off x="116296" y="1164557"/>
            <a:ext cx="1143336" cy="48154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2800" b="1" dirty="0">
                <a:solidFill>
                  <a:srgbClr val="EF5C27"/>
                </a:solidFill>
                <a:latin typeface="Corki" panose="00000500000000000000" pitchFamily="50" charset="-52"/>
                <a:cs typeface="Arial"/>
              </a:rPr>
              <a:t> </a:t>
            </a:r>
            <a:r>
              <a:rPr lang="ru-RU" sz="2800" b="1" dirty="0" smtClean="0">
                <a:solidFill>
                  <a:srgbClr val="EF5C27"/>
                </a:solidFill>
                <a:latin typeface="Corki" panose="00000500000000000000" pitchFamily="50" charset="-52"/>
                <a:cs typeface="Arial"/>
              </a:rPr>
              <a:t>  311</a:t>
            </a:r>
            <a:endParaRPr sz="2800" dirty="0" smtClean="0">
              <a:latin typeface="Corki" panose="00000500000000000000" pitchFamily="50" charset="-52"/>
              <a:cs typeface="Arial"/>
            </a:endParaRPr>
          </a:p>
        </p:txBody>
      </p:sp>
      <p:sp>
        <p:nvSpPr>
          <p:cNvPr id="17" name="object 14"/>
          <p:cNvSpPr txBox="1"/>
          <p:nvPr/>
        </p:nvSpPr>
        <p:spPr>
          <a:xfrm>
            <a:off x="395536" y="1783019"/>
            <a:ext cx="1143336" cy="54309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3200" b="1" dirty="0">
                <a:solidFill>
                  <a:srgbClr val="EF5C27"/>
                </a:solidFill>
                <a:latin typeface="Arial"/>
                <a:cs typeface="Arial"/>
              </a:rPr>
              <a:t> </a:t>
            </a:r>
            <a:r>
              <a:rPr lang="ru-RU" sz="3200" b="1" dirty="0" smtClean="0">
                <a:solidFill>
                  <a:srgbClr val="EF5C27"/>
                </a:solidFill>
                <a:latin typeface="Arial"/>
                <a:cs typeface="Arial"/>
              </a:rPr>
              <a:t>  </a:t>
            </a:r>
            <a:r>
              <a:rPr lang="ru-RU" sz="3200" b="1" dirty="0" smtClean="0">
                <a:solidFill>
                  <a:srgbClr val="EF5C27"/>
                </a:solidFill>
                <a:latin typeface="Corki" panose="00000500000000000000" pitchFamily="50" charset="-52"/>
                <a:cs typeface="Arial"/>
              </a:rPr>
              <a:t>94</a:t>
            </a:r>
            <a:endParaRPr sz="3200" dirty="0" smtClean="0">
              <a:latin typeface="Corki" panose="00000500000000000000" pitchFamily="50" charset="-52"/>
              <a:cs typeface="Arial"/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492751" y="2445225"/>
            <a:ext cx="1143336" cy="54309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3200" b="1">
                <a:solidFill>
                  <a:srgbClr val="EF5C27"/>
                </a:solidFill>
                <a:latin typeface="Arial"/>
                <a:cs typeface="Arial"/>
              </a:rPr>
              <a:t> </a:t>
            </a:r>
            <a:r>
              <a:rPr lang="ru-RU" sz="3200" b="1" smtClean="0">
                <a:solidFill>
                  <a:srgbClr val="EF5C27"/>
                </a:solidFill>
                <a:latin typeface="Arial"/>
                <a:cs typeface="Arial"/>
              </a:rPr>
              <a:t>  </a:t>
            </a:r>
            <a:r>
              <a:rPr lang="ru-RU" sz="3200" b="1" smtClean="0">
                <a:solidFill>
                  <a:srgbClr val="EF5C27"/>
                </a:solidFill>
                <a:latin typeface="Corki" panose="00000500000000000000" pitchFamily="50" charset="-52"/>
                <a:cs typeface="Arial"/>
              </a:rPr>
              <a:t>38</a:t>
            </a:r>
            <a:endParaRPr sz="3200" dirty="0" smtClean="0">
              <a:latin typeface="Corki" panose="00000500000000000000" pitchFamily="50" charset="-52"/>
              <a:cs typeface="Arial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500007" y="3107431"/>
            <a:ext cx="1143336" cy="54309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3200" b="1" dirty="0">
                <a:solidFill>
                  <a:srgbClr val="EF5C27"/>
                </a:solidFill>
                <a:latin typeface="Arial"/>
                <a:cs typeface="Arial"/>
              </a:rPr>
              <a:t> </a:t>
            </a:r>
            <a:r>
              <a:rPr lang="ru-RU" sz="3200" b="1" dirty="0" smtClean="0">
                <a:solidFill>
                  <a:srgbClr val="EF5C27"/>
                </a:solidFill>
                <a:latin typeface="Arial"/>
                <a:cs typeface="Arial"/>
              </a:rPr>
              <a:t>  </a:t>
            </a:r>
            <a:r>
              <a:rPr lang="ru-RU" sz="3200" b="1" dirty="0">
                <a:solidFill>
                  <a:srgbClr val="EF5C27"/>
                </a:solidFill>
                <a:latin typeface="Corki" panose="00000500000000000000" pitchFamily="50" charset="-52"/>
                <a:cs typeface="Arial"/>
              </a:rPr>
              <a:t>9</a:t>
            </a:r>
            <a:endParaRPr sz="3200" dirty="0" smtClean="0">
              <a:latin typeface="Corki" panose="00000500000000000000" pitchFamily="50" charset="-52"/>
              <a:cs typeface="Arial"/>
            </a:endParaRPr>
          </a:p>
        </p:txBody>
      </p:sp>
      <p:sp>
        <p:nvSpPr>
          <p:cNvPr id="20" name="object 14"/>
          <p:cNvSpPr txBox="1"/>
          <p:nvPr/>
        </p:nvSpPr>
        <p:spPr>
          <a:xfrm>
            <a:off x="51588" y="3769637"/>
            <a:ext cx="1143336" cy="54309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3200" b="1" dirty="0">
                <a:solidFill>
                  <a:srgbClr val="EF5C27"/>
                </a:solidFill>
                <a:latin typeface="Arial"/>
                <a:cs typeface="Arial"/>
              </a:rPr>
              <a:t> </a:t>
            </a:r>
            <a:r>
              <a:rPr lang="ru-RU" sz="3200" b="1" dirty="0" smtClean="0">
                <a:solidFill>
                  <a:srgbClr val="EF5C27"/>
                </a:solidFill>
                <a:latin typeface="Arial"/>
                <a:cs typeface="Arial"/>
              </a:rPr>
              <a:t>  </a:t>
            </a:r>
            <a:r>
              <a:rPr lang="ru-RU" sz="3200" b="1" dirty="0" smtClean="0">
                <a:solidFill>
                  <a:srgbClr val="EF5C27"/>
                </a:solidFill>
                <a:latin typeface="Corki" panose="00000500000000000000" pitchFamily="50" charset="-52"/>
                <a:cs typeface="Arial"/>
              </a:rPr>
              <a:t>144</a:t>
            </a:r>
            <a:endParaRPr sz="3200" dirty="0" smtClean="0">
              <a:latin typeface="Corki" panose="00000500000000000000" pitchFamily="50" charset="-52"/>
              <a:cs typeface="Arial"/>
            </a:endParaRPr>
          </a:p>
        </p:txBody>
      </p:sp>
      <p:pic>
        <p:nvPicPr>
          <p:cNvPr id="21" name="Picture 7" descr="C:\Users\Anna\Desktop\14-02-2022_15-21-15\results.png">
            <a:extLst>
              <a:ext uri="{FF2B5EF4-FFF2-40B4-BE49-F238E27FC236}">
                <a16:creationId xmlns="" xmlns:a16="http://schemas.microsoft.com/office/drawing/2014/main" id="{2F57C368-B072-4ADB-8A8F-C412444B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" y="2355726"/>
            <a:ext cx="527242" cy="5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3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192238" y="1744575"/>
            <a:ext cx="6478742" cy="43768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43593" y="630232"/>
            <a:ext cx="8655148" cy="333931"/>
          </a:xfrm>
          <a:prstGeom prst="flowChartAlternateProcess">
            <a:avLst/>
          </a:prstGeom>
          <a:solidFill>
            <a:srgbClr val="E75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Corki" pitchFamily="2" charset="-52"/>
              </a:rPr>
              <a:t>Семьи:                                                                                                                         Результат:</a:t>
            </a:r>
            <a:endParaRPr lang="ru-RU" sz="2000" dirty="0">
              <a:latin typeface="Corki" pitchFamily="2" charset="-52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97DAB938-2137-443A-BE66-CB0D9F9B6E7B}"/>
              </a:ext>
            </a:extLst>
          </p:cNvPr>
          <p:cNvCxnSpPr/>
          <p:nvPr/>
        </p:nvCxnSpPr>
        <p:spPr>
          <a:xfrm>
            <a:off x="241882" y="4515966"/>
            <a:ext cx="865123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6"/>
          <p:cNvSpPr txBox="1">
            <a:spLocks/>
          </p:cNvSpPr>
          <p:nvPr/>
        </p:nvSpPr>
        <p:spPr>
          <a:xfrm>
            <a:off x="738256" y="152734"/>
            <a:ext cx="6265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82C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rki" panose="00000500000000000000" pitchFamily="50" charset="-52"/>
              </a:rPr>
              <a:t>Студия успешности: социальный эффект</a:t>
            </a:r>
            <a:endParaRPr kumimoji="0" lang="ru-RU" sz="2800" b="1" i="0" u="none" strike="noStrike" kern="0" cap="none" spc="-1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orki" panose="00000500000000000000" pitchFamily="50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E4D8BA4A-6317-4DDC-AE7F-9C4BBCA9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29" y="4591782"/>
            <a:ext cx="1296144" cy="46661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60" name="object 166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110" y="254360"/>
            <a:ext cx="367085" cy="248867"/>
          </a:xfrm>
          <a:prstGeom prst="rect">
            <a:avLst/>
          </a:prstGeom>
        </p:spPr>
      </p:pic>
      <p:sp>
        <p:nvSpPr>
          <p:cNvPr id="37" name="object 324"/>
          <p:cNvSpPr/>
          <p:nvPr/>
        </p:nvSpPr>
        <p:spPr>
          <a:xfrm>
            <a:off x="899592" y="1635646"/>
            <a:ext cx="478366" cy="313946"/>
          </a:xfrm>
          <a:custGeom>
            <a:avLst/>
            <a:gdLst/>
            <a:ahLst/>
            <a:cxnLst/>
            <a:rect l="l" t="t" r="r" b="b"/>
            <a:pathLst>
              <a:path w="313690" h="298450">
                <a:moveTo>
                  <a:pt x="135890" y="24320"/>
                </a:moveTo>
                <a:lnTo>
                  <a:pt x="135216" y="22148"/>
                </a:lnTo>
                <a:lnTo>
                  <a:pt x="134569" y="20015"/>
                </a:lnTo>
                <a:lnTo>
                  <a:pt x="132575" y="18491"/>
                </a:lnTo>
                <a:lnTo>
                  <a:pt x="130213" y="18427"/>
                </a:lnTo>
                <a:lnTo>
                  <a:pt x="128206" y="18427"/>
                </a:lnTo>
                <a:lnTo>
                  <a:pt x="126428" y="19570"/>
                </a:lnTo>
                <a:lnTo>
                  <a:pt x="124612" y="23342"/>
                </a:lnTo>
                <a:lnTo>
                  <a:pt x="124879" y="25501"/>
                </a:lnTo>
                <a:lnTo>
                  <a:pt x="127241" y="28270"/>
                </a:lnTo>
                <a:lnTo>
                  <a:pt x="128701" y="28892"/>
                </a:lnTo>
                <a:lnTo>
                  <a:pt x="131216" y="28892"/>
                </a:lnTo>
                <a:lnTo>
                  <a:pt x="132219" y="28613"/>
                </a:lnTo>
                <a:lnTo>
                  <a:pt x="134988" y="26784"/>
                </a:lnTo>
                <a:lnTo>
                  <a:pt x="135890" y="24320"/>
                </a:lnTo>
                <a:close/>
              </a:path>
              <a:path w="313690" h="298450">
                <a:moveTo>
                  <a:pt x="140982" y="49339"/>
                </a:moveTo>
                <a:lnTo>
                  <a:pt x="135547" y="43891"/>
                </a:lnTo>
                <a:lnTo>
                  <a:pt x="132867" y="44627"/>
                </a:lnTo>
                <a:lnTo>
                  <a:pt x="131724" y="45478"/>
                </a:lnTo>
                <a:lnTo>
                  <a:pt x="131038" y="46697"/>
                </a:lnTo>
                <a:lnTo>
                  <a:pt x="130327" y="47904"/>
                </a:lnTo>
                <a:lnTo>
                  <a:pt x="130124" y="49314"/>
                </a:lnTo>
                <a:lnTo>
                  <a:pt x="130492" y="50660"/>
                </a:lnTo>
                <a:lnTo>
                  <a:pt x="131089" y="52959"/>
                </a:lnTo>
                <a:lnTo>
                  <a:pt x="133184" y="54559"/>
                </a:lnTo>
                <a:lnTo>
                  <a:pt x="135559" y="54559"/>
                </a:lnTo>
                <a:lnTo>
                  <a:pt x="136029" y="54559"/>
                </a:lnTo>
                <a:lnTo>
                  <a:pt x="136474" y="54508"/>
                </a:lnTo>
                <a:lnTo>
                  <a:pt x="138252" y="54038"/>
                </a:lnTo>
                <a:lnTo>
                  <a:pt x="139382" y="53174"/>
                </a:lnTo>
                <a:lnTo>
                  <a:pt x="140792" y="50749"/>
                </a:lnTo>
                <a:lnTo>
                  <a:pt x="140982" y="49339"/>
                </a:lnTo>
                <a:close/>
              </a:path>
              <a:path w="313690" h="298450">
                <a:moveTo>
                  <a:pt x="149694" y="74955"/>
                </a:moveTo>
                <a:lnTo>
                  <a:pt x="148628" y="72263"/>
                </a:lnTo>
                <a:lnTo>
                  <a:pt x="147535" y="69570"/>
                </a:lnTo>
                <a:lnTo>
                  <a:pt x="144475" y="68275"/>
                </a:lnTo>
                <a:lnTo>
                  <a:pt x="140500" y="69862"/>
                </a:lnTo>
                <a:lnTo>
                  <a:pt x="139484" y="70853"/>
                </a:lnTo>
                <a:lnTo>
                  <a:pt x="138379" y="73431"/>
                </a:lnTo>
                <a:lnTo>
                  <a:pt x="138366" y="74866"/>
                </a:lnTo>
                <a:lnTo>
                  <a:pt x="139687" y="78130"/>
                </a:lnTo>
                <a:lnTo>
                  <a:pt x="141630" y="79451"/>
                </a:lnTo>
                <a:lnTo>
                  <a:pt x="143751" y="79451"/>
                </a:lnTo>
                <a:lnTo>
                  <a:pt x="144437" y="79451"/>
                </a:lnTo>
                <a:lnTo>
                  <a:pt x="145084" y="79324"/>
                </a:lnTo>
                <a:lnTo>
                  <a:pt x="148386" y="78003"/>
                </a:lnTo>
                <a:lnTo>
                  <a:pt x="149694" y="74955"/>
                </a:lnTo>
                <a:close/>
              </a:path>
              <a:path w="313690" h="298450">
                <a:moveTo>
                  <a:pt x="161201" y="97599"/>
                </a:moveTo>
                <a:lnTo>
                  <a:pt x="158292" y="92621"/>
                </a:lnTo>
                <a:lnTo>
                  <a:pt x="155079" y="91770"/>
                </a:lnTo>
                <a:lnTo>
                  <a:pt x="151371" y="93941"/>
                </a:lnTo>
                <a:lnTo>
                  <a:pt x="150507" y="95072"/>
                </a:lnTo>
                <a:lnTo>
                  <a:pt x="149796" y="97777"/>
                </a:lnTo>
                <a:lnTo>
                  <a:pt x="149987" y="99187"/>
                </a:lnTo>
                <a:lnTo>
                  <a:pt x="150698" y="100406"/>
                </a:lnTo>
                <a:lnTo>
                  <a:pt x="151638" y="102006"/>
                </a:lnTo>
                <a:lnTo>
                  <a:pt x="153365" y="102997"/>
                </a:lnTo>
                <a:lnTo>
                  <a:pt x="156159" y="102997"/>
                </a:lnTo>
                <a:lnTo>
                  <a:pt x="157060" y="102755"/>
                </a:lnTo>
                <a:lnTo>
                  <a:pt x="160362" y="100812"/>
                </a:lnTo>
                <a:lnTo>
                  <a:pt x="161201" y="97599"/>
                </a:lnTo>
                <a:close/>
              </a:path>
              <a:path w="313690" h="298450">
                <a:moveTo>
                  <a:pt x="176110" y="118046"/>
                </a:moveTo>
                <a:lnTo>
                  <a:pt x="173367" y="114769"/>
                </a:lnTo>
                <a:lnTo>
                  <a:pt x="172110" y="114109"/>
                </a:lnTo>
                <a:lnTo>
                  <a:pt x="170713" y="113969"/>
                </a:lnTo>
                <a:lnTo>
                  <a:pt x="169341" y="113868"/>
                </a:lnTo>
                <a:lnTo>
                  <a:pt x="167970" y="114287"/>
                </a:lnTo>
                <a:lnTo>
                  <a:pt x="165811" y="116078"/>
                </a:lnTo>
                <a:lnTo>
                  <a:pt x="165150" y="117348"/>
                </a:lnTo>
                <a:lnTo>
                  <a:pt x="164896" y="120142"/>
                </a:lnTo>
                <a:lnTo>
                  <a:pt x="165328" y="121488"/>
                </a:lnTo>
                <a:lnTo>
                  <a:pt x="167220" y="123761"/>
                </a:lnTo>
                <a:lnTo>
                  <a:pt x="168694" y="124447"/>
                </a:lnTo>
                <a:lnTo>
                  <a:pt x="171488" y="124447"/>
                </a:lnTo>
                <a:lnTo>
                  <a:pt x="172681" y="124002"/>
                </a:lnTo>
                <a:lnTo>
                  <a:pt x="173609" y="123215"/>
                </a:lnTo>
                <a:lnTo>
                  <a:pt x="175831" y="121361"/>
                </a:lnTo>
                <a:lnTo>
                  <a:pt x="176110" y="118046"/>
                </a:lnTo>
                <a:close/>
              </a:path>
              <a:path w="313690" h="298450">
                <a:moveTo>
                  <a:pt x="194678" y="138772"/>
                </a:moveTo>
                <a:lnTo>
                  <a:pt x="194348" y="135458"/>
                </a:lnTo>
                <a:lnTo>
                  <a:pt x="189903" y="131775"/>
                </a:lnTo>
                <a:lnTo>
                  <a:pt x="186588" y="132105"/>
                </a:lnTo>
                <a:lnTo>
                  <a:pt x="182918" y="136550"/>
                </a:lnTo>
                <a:lnTo>
                  <a:pt x="183222" y="139852"/>
                </a:lnTo>
                <a:lnTo>
                  <a:pt x="186372" y="142481"/>
                </a:lnTo>
                <a:lnTo>
                  <a:pt x="187566" y="142900"/>
                </a:lnTo>
                <a:lnTo>
                  <a:pt x="190360" y="142900"/>
                </a:lnTo>
                <a:lnTo>
                  <a:pt x="191833" y="142214"/>
                </a:lnTo>
                <a:lnTo>
                  <a:pt x="192836" y="140995"/>
                </a:lnTo>
                <a:lnTo>
                  <a:pt x="194678" y="138772"/>
                </a:lnTo>
                <a:close/>
              </a:path>
              <a:path w="313690" h="298450">
                <a:moveTo>
                  <a:pt x="216420" y="152412"/>
                </a:moveTo>
                <a:lnTo>
                  <a:pt x="215506" y="149212"/>
                </a:lnTo>
                <a:lnTo>
                  <a:pt x="211772" y="147129"/>
                </a:lnTo>
                <a:lnTo>
                  <a:pt x="210362" y="146977"/>
                </a:lnTo>
                <a:lnTo>
                  <a:pt x="207657" y="147726"/>
                </a:lnTo>
                <a:lnTo>
                  <a:pt x="206540" y="148628"/>
                </a:lnTo>
                <a:lnTo>
                  <a:pt x="205181" y="151066"/>
                </a:lnTo>
                <a:lnTo>
                  <a:pt x="205003" y="152476"/>
                </a:lnTo>
                <a:lnTo>
                  <a:pt x="205790" y="155181"/>
                </a:lnTo>
                <a:lnTo>
                  <a:pt x="206667" y="156298"/>
                </a:lnTo>
                <a:lnTo>
                  <a:pt x="207899" y="156972"/>
                </a:lnTo>
                <a:lnTo>
                  <a:pt x="208673" y="157403"/>
                </a:lnTo>
                <a:lnTo>
                  <a:pt x="209550" y="157632"/>
                </a:lnTo>
                <a:lnTo>
                  <a:pt x="212344" y="157632"/>
                </a:lnTo>
                <a:lnTo>
                  <a:pt x="214096" y="156603"/>
                </a:lnTo>
                <a:lnTo>
                  <a:pt x="215036" y="154940"/>
                </a:lnTo>
                <a:lnTo>
                  <a:pt x="216420" y="152412"/>
                </a:lnTo>
                <a:close/>
              </a:path>
              <a:path w="313690" h="298450">
                <a:moveTo>
                  <a:pt x="239801" y="161302"/>
                </a:moveTo>
                <a:lnTo>
                  <a:pt x="238607" y="159194"/>
                </a:lnTo>
                <a:lnTo>
                  <a:pt x="234683" y="157314"/>
                </a:lnTo>
                <a:lnTo>
                  <a:pt x="232308" y="157695"/>
                </a:lnTo>
                <a:lnTo>
                  <a:pt x="228930" y="160959"/>
                </a:lnTo>
                <a:lnTo>
                  <a:pt x="228625" y="163830"/>
                </a:lnTo>
                <a:lnTo>
                  <a:pt x="230987" y="167335"/>
                </a:lnTo>
                <a:lnTo>
                  <a:pt x="232676" y="168224"/>
                </a:lnTo>
                <a:lnTo>
                  <a:pt x="234784" y="168224"/>
                </a:lnTo>
                <a:lnTo>
                  <a:pt x="239801" y="161302"/>
                </a:lnTo>
                <a:close/>
              </a:path>
              <a:path w="313690" h="298450">
                <a:moveTo>
                  <a:pt x="313639" y="245351"/>
                </a:moveTo>
                <a:lnTo>
                  <a:pt x="311289" y="243014"/>
                </a:lnTo>
                <a:lnTo>
                  <a:pt x="302806" y="243014"/>
                </a:lnTo>
                <a:lnTo>
                  <a:pt x="302806" y="253492"/>
                </a:lnTo>
                <a:lnTo>
                  <a:pt x="298373" y="267144"/>
                </a:lnTo>
                <a:lnTo>
                  <a:pt x="289674" y="278028"/>
                </a:lnTo>
                <a:lnTo>
                  <a:pt x="277723" y="285229"/>
                </a:lnTo>
                <a:lnTo>
                  <a:pt x="263563" y="287845"/>
                </a:lnTo>
                <a:lnTo>
                  <a:pt x="10477" y="287845"/>
                </a:lnTo>
                <a:lnTo>
                  <a:pt x="10477" y="267614"/>
                </a:lnTo>
                <a:lnTo>
                  <a:pt x="272275" y="267614"/>
                </a:lnTo>
                <a:lnTo>
                  <a:pt x="279869" y="261835"/>
                </a:lnTo>
                <a:lnTo>
                  <a:pt x="282206" y="253492"/>
                </a:lnTo>
                <a:lnTo>
                  <a:pt x="302806" y="253492"/>
                </a:lnTo>
                <a:lnTo>
                  <a:pt x="302806" y="243014"/>
                </a:lnTo>
                <a:lnTo>
                  <a:pt x="274802" y="243014"/>
                </a:lnTo>
                <a:lnTo>
                  <a:pt x="272440" y="245351"/>
                </a:lnTo>
                <a:lnTo>
                  <a:pt x="272440" y="253149"/>
                </a:lnTo>
                <a:lnTo>
                  <a:pt x="268465" y="257136"/>
                </a:lnTo>
                <a:lnTo>
                  <a:pt x="255905" y="257136"/>
                </a:lnTo>
                <a:lnTo>
                  <a:pt x="255905" y="239788"/>
                </a:lnTo>
                <a:lnTo>
                  <a:pt x="272351" y="239788"/>
                </a:lnTo>
                <a:lnTo>
                  <a:pt x="281533" y="238721"/>
                </a:lnTo>
                <a:lnTo>
                  <a:pt x="309562" y="211810"/>
                </a:lnTo>
                <a:lnTo>
                  <a:pt x="311340" y="198107"/>
                </a:lnTo>
                <a:lnTo>
                  <a:pt x="309600" y="189026"/>
                </a:lnTo>
                <a:lnTo>
                  <a:pt x="276898" y="150850"/>
                </a:lnTo>
                <a:lnTo>
                  <a:pt x="234200" y="137680"/>
                </a:lnTo>
                <a:lnTo>
                  <a:pt x="207086" y="122072"/>
                </a:lnTo>
                <a:lnTo>
                  <a:pt x="182143" y="95948"/>
                </a:lnTo>
                <a:lnTo>
                  <a:pt x="162496" y="56743"/>
                </a:lnTo>
                <a:lnTo>
                  <a:pt x="162052" y="55410"/>
                </a:lnTo>
                <a:lnTo>
                  <a:pt x="161112" y="54343"/>
                </a:lnTo>
                <a:lnTo>
                  <a:pt x="159842" y="53733"/>
                </a:lnTo>
                <a:lnTo>
                  <a:pt x="158610" y="53111"/>
                </a:lnTo>
                <a:lnTo>
                  <a:pt x="157149" y="53022"/>
                </a:lnTo>
                <a:lnTo>
                  <a:pt x="154520" y="53924"/>
                </a:lnTo>
                <a:lnTo>
                  <a:pt x="153454" y="54864"/>
                </a:lnTo>
                <a:lnTo>
                  <a:pt x="152222" y="57391"/>
                </a:lnTo>
                <a:lnTo>
                  <a:pt x="152133" y="58813"/>
                </a:lnTo>
                <a:lnTo>
                  <a:pt x="152590" y="60121"/>
                </a:lnTo>
                <a:lnTo>
                  <a:pt x="172707" y="100698"/>
                </a:lnTo>
                <a:lnTo>
                  <a:pt x="201701" y="131089"/>
                </a:lnTo>
                <a:lnTo>
                  <a:pt x="242925" y="151904"/>
                </a:lnTo>
                <a:lnTo>
                  <a:pt x="258470" y="155689"/>
                </a:lnTo>
                <a:lnTo>
                  <a:pt x="272262" y="160261"/>
                </a:lnTo>
                <a:lnTo>
                  <a:pt x="299593" y="192176"/>
                </a:lnTo>
                <a:lnTo>
                  <a:pt x="301574" y="200152"/>
                </a:lnTo>
                <a:lnTo>
                  <a:pt x="301320" y="205613"/>
                </a:lnTo>
                <a:lnTo>
                  <a:pt x="298691" y="211810"/>
                </a:lnTo>
                <a:lnTo>
                  <a:pt x="187299" y="211810"/>
                </a:lnTo>
                <a:lnTo>
                  <a:pt x="117398" y="185623"/>
                </a:lnTo>
                <a:lnTo>
                  <a:pt x="108381" y="181749"/>
                </a:lnTo>
                <a:lnTo>
                  <a:pt x="98958" y="178943"/>
                </a:lnTo>
                <a:lnTo>
                  <a:pt x="89268" y="177241"/>
                </a:lnTo>
                <a:lnTo>
                  <a:pt x="79463" y="176669"/>
                </a:lnTo>
                <a:lnTo>
                  <a:pt x="60096" y="176669"/>
                </a:lnTo>
                <a:lnTo>
                  <a:pt x="57810" y="178943"/>
                </a:lnTo>
                <a:lnTo>
                  <a:pt x="57734" y="184797"/>
                </a:lnTo>
                <a:lnTo>
                  <a:pt x="60096" y="187147"/>
                </a:lnTo>
                <a:lnTo>
                  <a:pt x="79463" y="187147"/>
                </a:lnTo>
                <a:lnTo>
                  <a:pt x="88061" y="187642"/>
                </a:lnTo>
                <a:lnTo>
                  <a:pt x="96545" y="189141"/>
                </a:lnTo>
                <a:lnTo>
                  <a:pt x="104800" y="191617"/>
                </a:lnTo>
                <a:lnTo>
                  <a:pt x="112712" y="195021"/>
                </a:lnTo>
                <a:lnTo>
                  <a:pt x="149364" y="213334"/>
                </a:lnTo>
                <a:lnTo>
                  <a:pt x="158394" y="217195"/>
                </a:lnTo>
                <a:lnTo>
                  <a:pt x="167817" y="220002"/>
                </a:lnTo>
                <a:lnTo>
                  <a:pt x="177495" y="221703"/>
                </a:lnTo>
                <a:lnTo>
                  <a:pt x="187299" y="222288"/>
                </a:lnTo>
                <a:lnTo>
                  <a:pt x="291109" y="222288"/>
                </a:lnTo>
                <a:lnTo>
                  <a:pt x="285940" y="226822"/>
                </a:lnTo>
                <a:lnTo>
                  <a:pt x="279336" y="229311"/>
                </a:lnTo>
                <a:lnTo>
                  <a:pt x="245440" y="229311"/>
                </a:lnTo>
                <a:lnTo>
                  <a:pt x="245440" y="239788"/>
                </a:lnTo>
                <a:lnTo>
                  <a:pt x="245440" y="257136"/>
                </a:lnTo>
                <a:lnTo>
                  <a:pt x="213537" y="257136"/>
                </a:lnTo>
                <a:lnTo>
                  <a:pt x="213537" y="239788"/>
                </a:lnTo>
                <a:lnTo>
                  <a:pt x="245440" y="239788"/>
                </a:lnTo>
                <a:lnTo>
                  <a:pt x="245440" y="229311"/>
                </a:lnTo>
                <a:lnTo>
                  <a:pt x="203060" y="229311"/>
                </a:lnTo>
                <a:lnTo>
                  <a:pt x="203060" y="239788"/>
                </a:lnTo>
                <a:lnTo>
                  <a:pt x="203060" y="257136"/>
                </a:lnTo>
                <a:lnTo>
                  <a:pt x="63538" y="257136"/>
                </a:lnTo>
                <a:lnTo>
                  <a:pt x="63538" y="239788"/>
                </a:lnTo>
                <a:lnTo>
                  <a:pt x="72491" y="239788"/>
                </a:lnTo>
                <a:lnTo>
                  <a:pt x="74574" y="238175"/>
                </a:lnTo>
                <a:lnTo>
                  <a:pt x="76911" y="229311"/>
                </a:lnTo>
                <a:lnTo>
                  <a:pt x="83350" y="204762"/>
                </a:lnTo>
                <a:lnTo>
                  <a:pt x="90957" y="205562"/>
                </a:lnTo>
                <a:lnTo>
                  <a:pt x="98450" y="207137"/>
                </a:lnTo>
                <a:lnTo>
                  <a:pt x="105740" y="209461"/>
                </a:lnTo>
                <a:lnTo>
                  <a:pt x="112712" y="212509"/>
                </a:lnTo>
                <a:lnTo>
                  <a:pt x="149364" y="230835"/>
                </a:lnTo>
                <a:lnTo>
                  <a:pt x="158394" y="234696"/>
                </a:lnTo>
                <a:lnTo>
                  <a:pt x="167817" y="237502"/>
                </a:lnTo>
                <a:lnTo>
                  <a:pt x="177495" y="239204"/>
                </a:lnTo>
                <a:lnTo>
                  <a:pt x="187299" y="239788"/>
                </a:lnTo>
                <a:lnTo>
                  <a:pt x="203060" y="239788"/>
                </a:lnTo>
                <a:lnTo>
                  <a:pt x="203060" y="229311"/>
                </a:lnTo>
                <a:lnTo>
                  <a:pt x="187299" y="229311"/>
                </a:lnTo>
                <a:lnTo>
                  <a:pt x="178714" y="228803"/>
                </a:lnTo>
                <a:lnTo>
                  <a:pt x="170230" y="227304"/>
                </a:lnTo>
                <a:lnTo>
                  <a:pt x="161975" y="224853"/>
                </a:lnTo>
                <a:lnTo>
                  <a:pt x="154051" y="221462"/>
                </a:lnTo>
                <a:lnTo>
                  <a:pt x="120675" y="204762"/>
                </a:lnTo>
                <a:lnTo>
                  <a:pt x="120446" y="204647"/>
                </a:lnTo>
                <a:lnTo>
                  <a:pt x="79451" y="194170"/>
                </a:lnTo>
                <a:lnTo>
                  <a:pt x="72529" y="194170"/>
                </a:lnTo>
                <a:lnTo>
                  <a:pt x="72529" y="204647"/>
                </a:lnTo>
                <a:lnTo>
                  <a:pt x="66065" y="229311"/>
                </a:lnTo>
                <a:lnTo>
                  <a:pt x="53060" y="229311"/>
                </a:lnTo>
                <a:lnTo>
                  <a:pt x="53060" y="239788"/>
                </a:lnTo>
                <a:lnTo>
                  <a:pt x="53060" y="257136"/>
                </a:lnTo>
                <a:lnTo>
                  <a:pt x="31508" y="257136"/>
                </a:lnTo>
                <a:lnTo>
                  <a:pt x="31508" y="239788"/>
                </a:lnTo>
                <a:lnTo>
                  <a:pt x="53060" y="239788"/>
                </a:lnTo>
                <a:lnTo>
                  <a:pt x="53060" y="229311"/>
                </a:lnTo>
                <a:lnTo>
                  <a:pt x="15595" y="229311"/>
                </a:lnTo>
                <a:lnTo>
                  <a:pt x="11442" y="204647"/>
                </a:lnTo>
                <a:lnTo>
                  <a:pt x="72529" y="204647"/>
                </a:lnTo>
                <a:lnTo>
                  <a:pt x="72529" y="194170"/>
                </a:lnTo>
                <a:lnTo>
                  <a:pt x="10477" y="194170"/>
                </a:lnTo>
                <a:lnTo>
                  <a:pt x="10477" y="187147"/>
                </a:lnTo>
                <a:lnTo>
                  <a:pt x="47447" y="187147"/>
                </a:lnTo>
                <a:lnTo>
                  <a:pt x="49784" y="184797"/>
                </a:lnTo>
                <a:lnTo>
                  <a:pt x="49720" y="178943"/>
                </a:lnTo>
                <a:lnTo>
                  <a:pt x="47447" y="176669"/>
                </a:lnTo>
                <a:lnTo>
                  <a:pt x="10477" y="176669"/>
                </a:lnTo>
                <a:lnTo>
                  <a:pt x="10477" y="136804"/>
                </a:lnTo>
                <a:lnTo>
                  <a:pt x="11049" y="126072"/>
                </a:lnTo>
                <a:lnTo>
                  <a:pt x="12738" y="115531"/>
                </a:lnTo>
                <a:lnTo>
                  <a:pt x="15532" y="105244"/>
                </a:lnTo>
                <a:lnTo>
                  <a:pt x="23736" y="84162"/>
                </a:lnTo>
                <a:lnTo>
                  <a:pt x="26822" y="72809"/>
                </a:lnTo>
                <a:lnTo>
                  <a:pt x="28676" y="61188"/>
                </a:lnTo>
                <a:lnTo>
                  <a:pt x="29298" y="49352"/>
                </a:lnTo>
                <a:lnTo>
                  <a:pt x="29298" y="10477"/>
                </a:lnTo>
                <a:lnTo>
                  <a:pt x="141681" y="10477"/>
                </a:lnTo>
                <a:lnTo>
                  <a:pt x="151549" y="48437"/>
                </a:lnTo>
                <a:lnTo>
                  <a:pt x="152933" y="48653"/>
                </a:lnTo>
                <a:lnTo>
                  <a:pt x="157099" y="47561"/>
                </a:lnTo>
                <a:lnTo>
                  <a:pt x="158800" y="44704"/>
                </a:lnTo>
                <a:lnTo>
                  <a:pt x="158076" y="41910"/>
                </a:lnTo>
                <a:lnTo>
                  <a:pt x="156019" y="33121"/>
                </a:lnTo>
                <a:lnTo>
                  <a:pt x="151320" y="2019"/>
                </a:lnTo>
                <a:lnTo>
                  <a:pt x="149085" y="0"/>
                </a:lnTo>
                <a:lnTo>
                  <a:pt x="21158" y="0"/>
                </a:lnTo>
                <a:lnTo>
                  <a:pt x="18821" y="2362"/>
                </a:lnTo>
                <a:lnTo>
                  <a:pt x="18821" y="49352"/>
                </a:lnTo>
                <a:lnTo>
                  <a:pt x="18249" y="60121"/>
                </a:lnTo>
                <a:lnTo>
                  <a:pt x="16573" y="70612"/>
                </a:lnTo>
                <a:lnTo>
                  <a:pt x="13779" y="80899"/>
                </a:lnTo>
                <a:lnTo>
                  <a:pt x="5575" y="101968"/>
                </a:lnTo>
                <a:lnTo>
                  <a:pt x="2489" y="113334"/>
                </a:lnTo>
                <a:lnTo>
                  <a:pt x="622" y="124955"/>
                </a:lnTo>
                <a:lnTo>
                  <a:pt x="0" y="136804"/>
                </a:lnTo>
                <a:lnTo>
                  <a:pt x="63" y="200152"/>
                </a:lnTo>
                <a:lnTo>
                  <a:pt x="6413" y="237947"/>
                </a:lnTo>
                <a:lnTo>
                  <a:pt x="8585" y="239788"/>
                </a:lnTo>
                <a:lnTo>
                  <a:pt x="21031" y="239788"/>
                </a:lnTo>
                <a:lnTo>
                  <a:pt x="21031" y="257136"/>
                </a:lnTo>
                <a:lnTo>
                  <a:pt x="2362" y="257136"/>
                </a:lnTo>
                <a:lnTo>
                  <a:pt x="0" y="259486"/>
                </a:lnTo>
                <a:lnTo>
                  <a:pt x="0" y="295973"/>
                </a:lnTo>
                <a:lnTo>
                  <a:pt x="2362" y="298323"/>
                </a:lnTo>
                <a:lnTo>
                  <a:pt x="263563" y="298323"/>
                </a:lnTo>
                <a:lnTo>
                  <a:pt x="298958" y="283641"/>
                </a:lnTo>
                <a:lnTo>
                  <a:pt x="313639" y="248246"/>
                </a:lnTo>
                <a:lnTo>
                  <a:pt x="313639" y="2453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/>
          <p:cNvSpPr/>
          <p:nvPr/>
        </p:nvSpPr>
        <p:spPr>
          <a:xfrm>
            <a:off x="7596336" y="1949592"/>
            <a:ext cx="416618" cy="391965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76669" y="159880"/>
                </a:moveTo>
                <a:lnTo>
                  <a:pt x="72834" y="156044"/>
                </a:lnTo>
                <a:lnTo>
                  <a:pt x="68110" y="156044"/>
                </a:lnTo>
                <a:lnTo>
                  <a:pt x="63398" y="156044"/>
                </a:lnTo>
                <a:lnTo>
                  <a:pt x="59550" y="159880"/>
                </a:lnTo>
                <a:lnTo>
                  <a:pt x="59550" y="169316"/>
                </a:lnTo>
                <a:lnTo>
                  <a:pt x="63398" y="173164"/>
                </a:lnTo>
                <a:lnTo>
                  <a:pt x="72834" y="173164"/>
                </a:lnTo>
                <a:lnTo>
                  <a:pt x="76669" y="169316"/>
                </a:lnTo>
                <a:lnTo>
                  <a:pt x="76669" y="159880"/>
                </a:lnTo>
                <a:close/>
              </a:path>
              <a:path w="360045" h="361314">
                <a:moveTo>
                  <a:pt x="125742" y="159880"/>
                </a:moveTo>
                <a:lnTo>
                  <a:pt x="121894" y="156044"/>
                </a:lnTo>
                <a:lnTo>
                  <a:pt x="117182" y="156044"/>
                </a:lnTo>
                <a:lnTo>
                  <a:pt x="112458" y="156044"/>
                </a:lnTo>
                <a:lnTo>
                  <a:pt x="108623" y="159880"/>
                </a:lnTo>
                <a:lnTo>
                  <a:pt x="108623" y="169316"/>
                </a:lnTo>
                <a:lnTo>
                  <a:pt x="112458" y="173164"/>
                </a:lnTo>
                <a:lnTo>
                  <a:pt x="121894" y="173164"/>
                </a:lnTo>
                <a:lnTo>
                  <a:pt x="125742" y="169316"/>
                </a:lnTo>
                <a:lnTo>
                  <a:pt x="125742" y="159880"/>
                </a:lnTo>
                <a:close/>
              </a:path>
              <a:path w="360045" h="361314">
                <a:moveTo>
                  <a:pt x="162382" y="295630"/>
                </a:moveTo>
                <a:lnTo>
                  <a:pt x="158546" y="291782"/>
                </a:lnTo>
                <a:lnTo>
                  <a:pt x="153822" y="291782"/>
                </a:lnTo>
                <a:lnTo>
                  <a:pt x="149110" y="291782"/>
                </a:lnTo>
                <a:lnTo>
                  <a:pt x="145262" y="295630"/>
                </a:lnTo>
                <a:lnTo>
                  <a:pt x="145262" y="305066"/>
                </a:lnTo>
                <a:lnTo>
                  <a:pt x="149110" y="308902"/>
                </a:lnTo>
                <a:lnTo>
                  <a:pt x="158546" y="308902"/>
                </a:lnTo>
                <a:lnTo>
                  <a:pt x="162382" y="305066"/>
                </a:lnTo>
                <a:lnTo>
                  <a:pt x="162382" y="295630"/>
                </a:lnTo>
                <a:close/>
              </a:path>
              <a:path w="360045" h="361314">
                <a:moveTo>
                  <a:pt x="211455" y="295630"/>
                </a:moveTo>
                <a:lnTo>
                  <a:pt x="207606" y="291782"/>
                </a:lnTo>
                <a:lnTo>
                  <a:pt x="202895" y="291782"/>
                </a:lnTo>
                <a:lnTo>
                  <a:pt x="198170" y="291782"/>
                </a:lnTo>
                <a:lnTo>
                  <a:pt x="194335" y="295630"/>
                </a:lnTo>
                <a:lnTo>
                  <a:pt x="194335" y="305066"/>
                </a:lnTo>
                <a:lnTo>
                  <a:pt x="198170" y="308902"/>
                </a:lnTo>
                <a:lnTo>
                  <a:pt x="207606" y="308902"/>
                </a:lnTo>
                <a:lnTo>
                  <a:pt x="211455" y="305066"/>
                </a:lnTo>
                <a:lnTo>
                  <a:pt x="211455" y="295630"/>
                </a:lnTo>
                <a:close/>
              </a:path>
              <a:path w="360045" h="361314">
                <a:moveTo>
                  <a:pt x="220535" y="19481"/>
                </a:moveTo>
                <a:lnTo>
                  <a:pt x="217944" y="11137"/>
                </a:lnTo>
                <a:lnTo>
                  <a:pt x="217538" y="10629"/>
                </a:lnTo>
                <a:lnTo>
                  <a:pt x="213410" y="5422"/>
                </a:lnTo>
                <a:lnTo>
                  <a:pt x="210083" y="3403"/>
                </a:lnTo>
                <a:lnTo>
                  <a:pt x="210083" y="20904"/>
                </a:lnTo>
                <a:lnTo>
                  <a:pt x="208330" y="30784"/>
                </a:lnTo>
                <a:lnTo>
                  <a:pt x="201980" y="39662"/>
                </a:lnTo>
                <a:lnTo>
                  <a:pt x="193586" y="46951"/>
                </a:lnTo>
                <a:lnTo>
                  <a:pt x="185648" y="52057"/>
                </a:lnTo>
                <a:lnTo>
                  <a:pt x="177698" y="46951"/>
                </a:lnTo>
                <a:lnTo>
                  <a:pt x="169291" y="39662"/>
                </a:lnTo>
                <a:lnTo>
                  <a:pt x="162941" y="30772"/>
                </a:lnTo>
                <a:lnTo>
                  <a:pt x="161201" y="20904"/>
                </a:lnTo>
                <a:lnTo>
                  <a:pt x="162255" y="13131"/>
                </a:lnTo>
                <a:lnTo>
                  <a:pt x="162369" y="12877"/>
                </a:lnTo>
                <a:lnTo>
                  <a:pt x="167576" y="11277"/>
                </a:lnTo>
                <a:lnTo>
                  <a:pt x="170967" y="10998"/>
                </a:lnTo>
                <a:lnTo>
                  <a:pt x="171310" y="10985"/>
                </a:lnTo>
                <a:lnTo>
                  <a:pt x="175831" y="10985"/>
                </a:lnTo>
                <a:lnTo>
                  <a:pt x="179654" y="13131"/>
                </a:lnTo>
                <a:lnTo>
                  <a:pt x="181292" y="18338"/>
                </a:lnTo>
                <a:lnTo>
                  <a:pt x="183324" y="19837"/>
                </a:lnTo>
                <a:lnTo>
                  <a:pt x="187934" y="19837"/>
                </a:lnTo>
                <a:lnTo>
                  <a:pt x="189992" y="18338"/>
                </a:lnTo>
                <a:lnTo>
                  <a:pt x="191693" y="12877"/>
                </a:lnTo>
                <a:lnTo>
                  <a:pt x="195376" y="10985"/>
                </a:lnTo>
                <a:lnTo>
                  <a:pt x="210083" y="20904"/>
                </a:lnTo>
                <a:lnTo>
                  <a:pt x="210083" y="3403"/>
                </a:lnTo>
                <a:lnTo>
                  <a:pt x="207632" y="1917"/>
                </a:lnTo>
                <a:lnTo>
                  <a:pt x="201536" y="508"/>
                </a:lnTo>
                <a:lnTo>
                  <a:pt x="195453" y="0"/>
                </a:lnTo>
                <a:lnTo>
                  <a:pt x="189687" y="1905"/>
                </a:lnTo>
                <a:lnTo>
                  <a:pt x="185648" y="5422"/>
                </a:lnTo>
                <a:lnTo>
                  <a:pt x="181584" y="1905"/>
                </a:lnTo>
                <a:lnTo>
                  <a:pt x="175818" y="0"/>
                </a:lnTo>
                <a:lnTo>
                  <a:pt x="169748" y="508"/>
                </a:lnTo>
                <a:lnTo>
                  <a:pt x="163639" y="1917"/>
                </a:lnTo>
                <a:lnTo>
                  <a:pt x="157899" y="5372"/>
                </a:lnTo>
                <a:lnTo>
                  <a:pt x="153327" y="11137"/>
                </a:lnTo>
                <a:lnTo>
                  <a:pt x="150749" y="19481"/>
                </a:lnTo>
                <a:lnTo>
                  <a:pt x="150901" y="27609"/>
                </a:lnTo>
                <a:lnTo>
                  <a:pt x="174459" y="58394"/>
                </a:lnTo>
                <a:lnTo>
                  <a:pt x="184772" y="63461"/>
                </a:lnTo>
                <a:lnTo>
                  <a:pt x="186499" y="63461"/>
                </a:lnTo>
                <a:lnTo>
                  <a:pt x="196824" y="58394"/>
                </a:lnTo>
                <a:lnTo>
                  <a:pt x="204190" y="52057"/>
                </a:lnTo>
                <a:lnTo>
                  <a:pt x="205041" y="51333"/>
                </a:lnTo>
                <a:lnTo>
                  <a:pt x="212572" y="43649"/>
                </a:lnTo>
                <a:lnTo>
                  <a:pt x="217703" y="35699"/>
                </a:lnTo>
                <a:lnTo>
                  <a:pt x="220370" y="27609"/>
                </a:lnTo>
                <a:lnTo>
                  <a:pt x="220535" y="19481"/>
                </a:lnTo>
                <a:close/>
              </a:path>
              <a:path w="360045" h="361314">
                <a:moveTo>
                  <a:pt x="251383" y="159880"/>
                </a:moveTo>
                <a:lnTo>
                  <a:pt x="247548" y="156044"/>
                </a:lnTo>
                <a:lnTo>
                  <a:pt x="242824" y="156044"/>
                </a:lnTo>
                <a:lnTo>
                  <a:pt x="238112" y="156044"/>
                </a:lnTo>
                <a:lnTo>
                  <a:pt x="234264" y="159880"/>
                </a:lnTo>
                <a:lnTo>
                  <a:pt x="234264" y="169316"/>
                </a:lnTo>
                <a:lnTo>
                  <a:pt x="238112" y="173164"/>
                </a:lnTo>
                <a:lnTo>
                  <a:pt x="247548" y="173164"/>
                </a:lnTo>
                <a:lnTo>
                  <a:pt x="251383" y="169316"/>
                </a:lnTo>
                <a:lnTo>
                  <a:pt x="251383" y="159880"/>
                </a:lnTo>
                <a:close/>
              </a:path>
              <a:path w="360045" h="361314">
                <a:moveTo>
                  <a:pt x="300469" y="159880"/>
                </a:moveTo>
                <a:lnTo>
                  <a:pt x="296621" y="156044"/>
                </a:lnTo>
                <a:lnTo>
                  <a:pt x="291909" y="156044"/>
                </a:lnTo>
                <a:lnTo>
                  <a:pt x="287185" y="156044"/>
                </a:lnTo>
                <a:lnTo>
                  <a:pt x="283349" y="159880"/>
                </a:lnTo>
                <a:lnTo>
                  <a:pt x="283349" y="169316"/>
                </a:lnTo>
                <a:lnTo>
                  <a:pt x="287185" y="173164"/>
                </a:lnTo>
                <a:lnTo>
                  <a:pt x="296621" y="173164"/>
                </a:lnTo>
                <a:lnTo>
                  <a:pt x="300469" y="169316"/>
                </a:lnTo>
                <a:lnTo>
                  <a:pt x="300469" y="159880"/>
                </a:lnTo>
                <a:close/>
              </a:path>
              <a:path w="360045" h="361314">
                <a:moveTo>
                  <a:pt x="360006" y="293395"/>
                </a:moveTo>
                <a:lnTo>
                  <a:pt x="359016" y="285775"/>
                </a:lnTo>
                <a:lnTo>
                  <a:pt x="357060" y="278155"/>
                </a:lnTo>
                <a:lnTo>
                  <a:pt x="356336" y="275615"/>
                </a:lnTo>
                <a:lnTo>
                  <a:pt x="353466" y="273075"/>
                </a:lnTo>
                <a:lnTo>
                  <a:pt x="347814" y="275615"/>
                </a:lnTo>
                <a:lnTo>
                  <a:pt x="346113" y="278155"/>
                </a:lnTo>
                <a:lnTo>
                  <a:pt x="348145" y="285775"/>
                </a:lnTo>
                <a:lnTo>
                  <a:pt x="348983" y="290855"/>
                </a:lnTo>
                <a:lnTo>
                  <a:pt x="349288" y="295935"/>
                </a:lnTo>
                <a:lnTo>
                  <a:pt x="250545" y="295935"/>
                </a:lnTo>
                <a:lnTo>
                  <a:pt x="250545" y="309905"/>
                </a:lnTo>
                <a:lnTo>
                  <a:pt x="250545" y="318795"/>
                </a:lnTo>
                <a:lnTo>
                  <a:pt x="246646" y="322605"/>
                </a:lnTo>
                <a:lnTo>
                  <a:pt x="239064" y="322605"/>
                </a:lnTo>
                <a:lnTo>
                  <a:pt x="241439" y="317525"/>
                </a:lnTo>
                <a:lnTo>
                  <a:pt x="243166" y="311175"/>
                </a:lnTo>
                <a:lnTo>
                  <a:pt x="244132" y="306095"/>
                </a:lnTo>
                <a:lnTo>
                  <a:pt x="247815" y="306095"/>
                </a:lnTo>
                <a:lnTo>
                  <a:pt x="250545" y="309905"/>
                </a:lnTo>
                <a:lnTo>
                  <a:pt x="250545" y="295935"/>
                </a:lnTo>
                <a:lnTo>
                  <a:pt x="247992" y="295935"/>
                </a:lnTo>
                <a:lnTo>
                  <a:pt x="246532" y="294665"/>
                </a:lnTo>
                <a:lnTo>
                  <a:pt x="245033" y="294665"/>
                </a:lnTo>
                <a:lnTo>
                  <a:pt x="242849" y="278155"/>
                </a:lnTo>
                <a:lnTo>
                  <a:pt x="236639" y="262915"/>
                </a:lnTo>
                <a:lnTo>
                  <a:pt x="234480" y="259791"/>
                </a:lnTo>
                <a:lnTo>
                  <a:pt x="234480" y="294665"/>
                </a:lnTo>
                <a:lnTo>
                  <a:pt x="230060" y="316255"/>
                </a:lnTo>
                <a:lnTo>
                  <a:pt x="218020" y="334035"/>
                </a:lnTo>
                <a:lnTo>
                  <a:pt x="200177" y="346735"/>
                </a:lnTo>
                <a:lnTo>
                  <a:pt x="178346" y="350545"/>
                </a:lnTo>
                <a:lnTo>
                  <a:pt x="156527" y="346735"/>
                </a:lnTo>
                <a:lnTo>
                  <a:pt x="138684" y="334035"/>
                </a:lnTo>
                <a:lnTo>
                  <a:pt x="136969" y="331495"/>
                </a:lnTo>
                <a:lnTo>
                  <a:pt x="130949" y="322605"/>
                </a:lnTo>
                <a:lnTo>
                  <a:pt x="126644" y="316255"/>
                </a:lnTo>
                <a:lnTo>
                  <a:pt x="124561" y="306095"/>
                </a:lnTo>
                <a:lnTo>
                  <a:pt x="122491" y="295935"/>
                </a:lnTo>
                <a:lnTo>
                  <a:pt x="122224" y="294665"/>
                </a:lnTo>
                <a:lnTo>
                  <a:pt x="126644" y="273075"/>
                </a:lnTo>
                <a:lnTo>
                  <a:pt x="138684" y="255295"/>
                </a:lnTo>
                <a:lnTo>
                  <a:pt x="156527" y="242595"/>
                </a:lnTo>
                <a:lnTo>
                  <a:pt x="178346" y="238785"/>
                </a:lnTo>
                <a:lnTo>
                  <a:pt x="200177" y="242595"/>
                </a:lnTo>
                <a:lnTo>
                  <a:pt x="218020" y="255295"/>
                </a:lnTo>
                <a:lnTo>
                  <a:pt x="230060" y="273075"/>
                </a:lnTo>
                <a:lnTo>
                  <a:pt x="234480" y="294665"/>
                </a:lnTo>
                <a:lnTo>
                  <a:pt x="234480" y="259791"/>
                </a:lnTo>
                <a:lnTo>
                  <a:pt x="226987" y="248945"/>
                </a:lnTo>
                <a:lnTo>
                  <a:pt x="214439" y="238785"/>
                </a:lnTo>
                <a:lnTo>
                  <a:pt x="220700" y="233705"/>
                </a:lnTo>
                <a:lnTo>
                  <a:pt x="222910" y="232435"/>
                </a:lnTo>
                <a:lnTo>
                  <a:pt x="227342" y="229895"/>
                </a:lnTo>
                <a:lnTo>
                  <a:pt x="234315" y="226085"/>
                </a:lnTo>
                <a:lnTo>
                  <a:pt x="241579" y="223545"/>
                </a:lnTo>
                <a:lnTo>
                  <a:pt x="245592" y="231165"/>
                </a:lnTo>
                <a:lnTo>
                  <a:pt x="251536" y="236245"/>
                </a:lnTo>
                <a:lnTo>
                  <a:pt x="258940" y="240055"/>
                </a:lnTo>
                <a:lnTo>
                  <a:pt x="267373" y="241325"/>
                </a:lnTo>
                <a:lnTo>
                  <a:pt x="275793" y="240055"/>
                </a:lnTo>
                <a:lnTo>
                  <a:pt x="283184" y="236245"/>
                </a:lnTo>
                <a:lnTo>
                  <a:pt x="289128" y="231165"/>
                </a:lnTo>
                <a:lnTo>
                  <a:pt x="293141" y="223545"/>
                </a:lnTo>
                <a:lnTo>
                  <a:pt x="307213" y="229895"/>
                </a:lnTo>
                <a:lnTo>
                  <a:pt x="319874" y="238785"/>
                </a:lnTo>
                <a:lnTo>
                  <a:pt x="330771" y="248945"/>
                </a:lnTo>
                <a:lnTo>
                  <a:pt x="339534" y="261645"/>
                </a:lnTo>
                <a:lnTo>
                  <a:pt x="341020" y="265455"/>
                </a:lnTo>
                <a:lnTo>
                  <a:pt x="344576" y="265455"/>
                </a:lnTo>
                <a:lnTo>
                  <a:pt x="349364" y="262915"/>
                </a:lnTo>
                <a:lnTo>
                  <a:pt x="350100" y="259105"/>
                </a:lnTo>
                <a:lnTo>
                  <a:pt x="348818" y="256565"/>
                </a:lnTo>
                <a:lnTo>
                  <a:pt x="345541" y="251485"/>
                </a:lnTo>
                <a:lnTo>
                  <a:pt x="341922" y="246405"/>
                </a:lnTo>
                <a:lnTo>
                  <a:pt x="337985" y="241325"/>
                </a:lnTo>
                <a:lnTo>
                  <a:pt x="333730" y="236245"/>
                </a:lnTo>
                <a:lnTo>
                  <a:pt x="338607" y="232435"/>
                </a:lnTo>
                <a:lnTo>
                  <a:pt x="354126" y="194335"/>
                </a:lnTo>
                <a:lnTo>
                  <a:pt x="357035" y="163855"/>
                </a:lnTo>
                <a:lnTo>
                  <a:pt x="356908" y="157505"/>
                </a:lnTo>
                <a:lnTo>
                  <a:pt x="350354" y="109245"/>
                </a:lnTo>
                <a:lnTo>
                  <a:pt x="328193" y="76225"/>
                </a:lnTo>
                <a:lnTo>
                  <a:pt x="293751" y="55905"/>
                </a:lnTo>
                <a:lnTo>
                  <a:pt x="267373" y="52095"/>
                </a:lnTo>
                <a:lnTo>
                  <a:pt x="251409" y="53365"/>
                </a:lnTo>
                <a:lnTo>
                  <a:pt x="208775" y="73685"/>
                </a:lnTo>
                <a:lnTo>
                  <a:pt x="206362" y="80035"/>
                </a:lnTo>
                <a:lnTo>
                  <a:pt x="210210" y="83845"/>
                </a:lnTo>
                <a:lnTo>
                  <a:pt x="213537" y="83845"/>
                </a:lnTo>
                <a:lnTo>
                  <a:pt x="215734" y="82575"/>
                </a:lnTo>
                <a:lnTo>
                  <a:pt x="227164" y="73685"/>
                </a:lnTo>
                <a:lnTo>
                  <a:pt x="239788" y="67335"/>
                </a:lnTo>
                <a:lnTo>
                  <a:pt x="253301" y="63525"/>
                </a:lnTo>
                <a:lnTo>
                  <a:pt x="267373" y="62255"/>
                </a:lnTo>
                <a:lnTo>
                  <a:pt x="279184" y="63525"/>
                </a:lnTo>
                <a:lnTo>
                  <a:pt x="320967" y="83845"/>
                </a:lnTo>
                <a:lnTo>
                  <a:pt x="345389" y="134645"/>
                </a:lnTo>
                <a:lnTo>
                  <a:pt x="346519" y="163855"/>
                </a:lnTo>
                <a:lnTo>
                  <a:pt x="343865" y="191795"/>
                </a:lnTo>
                <a:lnTo>
                  <a:pt x="336740" y="215925"/>
                </a:lnTo>
                <a:lnTo>
                  <a:pt x="333565" y="222275"/>
                </a:lnTo>
                <a:lnTo>
                  <a:pt x="329857" y="227355"/>
                </a:lnTo>
                <a:lnTo>
                  <a:pt x="325691" y="229895"/>
                </a:lnTo>
                <a:lnTo>
                  <a:pt x="318681" y="224815"/>
                </a:lnTo>
                <a:lnTo>
                  <a:pt x="316814" y="223545"/>
                </a:lnTo>
                <a:lnTo>
                  <a:pt x="311226" y="219735"/>
                </a:lnTo>
                <a:lnTo>
                  <a:pt x="303364" y="215925"/>
                </a:lnTo>
                <a:lnTo>
                  <a:pt x="295160" y="213385"/>
                </a:lnTo>
                <a:lnTo>
                  <a:pt x="302641" y="208305"/>
                </a:lnTo>
                <a:lnTo>
                  <a:pt x="310108" y="203225"/>
                </a:lnTo>
                <a:lnTo>
                  <a:pt x="321754" y="189255"/>
                </a:lnTo>
                <a:lnTo>
                  <a:pt x="329323" y="172745"/>
                </a:lnTo>
                <a:lnTo>
                  <a:pt x="332016" y="154965"/>
                </a:lnTo>
                <a:lnTo>
                  <a:pt x="332016" y="140995"/>
                </a:lnTo>
                <a:lnTo>
                  <a:pt x="330161" y="139725"/>
                </a:lnTo>
                <a:lnTo>
                  <a:pt x="327634" y="138455"/>
                </a:lnTo>
                <a:lnTo>
                  <a:pt x="321462" y="136271"/>
                </a:lnTo>
                <a:lnTo>
                  <a:pt x="321462" y="148615"/>
                </a:lnTo>
                <a:lnTo>
                  <a:pt x="321462" y="154965"/>
                </a:lnTo>
                <a:lnTo>
                  <a:pt x="317207" y="175285"/>
                </a:lnTo>
                <a:lnTo>
                  <a:pt x="305600" y="193065"/>
                </a:lnTo>
                <a:lnTo>
                  <a:pt x="288404" y="204495"/>
                </a:lnTo>
                <a:lnTo>
                  <a:pt x="282841" y="205511"/>
                </a:lnTo>
                <a:lnTo>
                  <a:pt x="282841" y="221005"/>
                </a:lnTo>
                <a:lnTo>
                  <a:pt x="280212" y="227355"/>
                </a:lnTo>
                <a:lnTo>
                  <a:pt x="274218" y="231165"/>
                </a:lnTo>
                <a:lnTo>
                  <a:pt x="260515" y="231165"/>
                </a:lnTo>
                <a:lnTo>
                  <a:pt x="254495" y="227355"/>
                </a:lnTo>
                <a:lnTo>
                  <a:pt x="252933" y="223545"/>
                </a:lnTo>
                <a:lnTo>
                  <a:pt x="251879" y="221005"/>
                </a:lnTo>
                <a:lnTo>
                  <a:pt x="256921" y="219735"/>
                </a:lnTo>
                <a:lnTo>
                  <a:pt x="277799" y="219735"/>
                </a:lnTo>
                <a:lnTo>
                  <a:pt x="282841" y="221005"/>
                </a:lnTo>
                <a:lnTo>
                  <a:pt x="282841" y="205511"/>
                </a:lnTo>
                <a:lnTo>
                  <a:pt x="229133" y="193065"/>
                </a:lnTo>
                <a:lnTo>
                  <a:pt x="213271" y="154965"/>
                </a:lnTo>
                <a:lnTo>
                  <a:pt x="213271" y="148615"/>
                </a:lnTo>
                <a:lnTo>
                  <a:pt x="239445" y="144805"/>
                </a:lnTo>
                <a:lnTo>
                  <a:pt x="258533" y="137185"/>
                </a:lnTo>
                <a:lnTo>
                  <a:pt x="271538" y="128295"/>
                </a:lnTo>
                <a:lnTo>
                  <a:pt x="279412" y="119405"/>
                </a:lnTo>
                <a:lnTo>
                  <a:pt x="286245" y="127025"/>
                </a:lnTo>
                <a:lnTo>
                  <a:pt x="295694" y="135915"/>
                </a:lnTo>
                <a:lnTo>
                  <a:pt x="307505" y="142265"/>
                </a:lnTo>
                <a:lnTo>
                  <a:pt x="321462" y="148615"/>
                </a:lnTo>
                <a:lnTo>
                  <a:pt x="321462" y="136271"/>
                </a:lnTo>
                <a:lnTo>
                  <a:pt x="309702" y="132105"/>
                </a:lnTo>
                <a:lnTo>
                  <a:pt x="295706" y="121945"/>
                </a:lnTo>
                <a:lnTo>
                  <a:pt x="293433" y="119405"/>
                </a:lnTo>
                <a:lnTo>
                  <a:pt x="286588" y="111785"/>
                </a:lnTo>
                <a:lnTo>
                  <a:pt x="283248" y="107975"/>
                </a:lnTo>
                <a:lnTo>
                  <a:pt x="280936" y="104165"/>
                </a:lnTo>
                <a:lnTo>
                  <a:pt x="275539" y="104165"/>
                </a:lnTo>
                <a:lnTo>
                  <a:pt x="273977" y="107975"/>
                </a:lnTo>
                <a:lnTo>
                  <a:pt x="271081" y="113055"/>
                </a:lnTo>
                <a:lnTo>
                  <a:pt x="260832" y="123215"/>
                </a:lnTo>
                <a:lnTo>
                  <a:pt x="240665" y="133375"/>
                </a:lnTo>
                <a:lnTo>
                  <a:pt x="207987" y="138455"/>
                </a:lnTo>
                <a:lnTo>
                  <a:pt x="205066" y="138455"/>
                </a:lnTo>
                <a:lnTo>
                  <a:pt x="202717" y="140995"/>
                </a:lnTo>
                <a:lnTo>
                  <a:pt x="202717" y="154965"/>
                </a:lnTo>
                <a:lnTo>
                  <a:pt x="205409" y="172745"/>
                </a:lnTo>
                <a:lnTo>
                  <a:pt x="212966" y="189255"/>
                </a:lnTo>
                <a:lnTo>
                  <a:pt x="224586" y="203225"/>
                </a:lnTo>
                <a:lnTo>
                  <a:pt x="239509" y="213385"/>
                </a:lnTo>
                <a:lnTo>
                  <a:pt x="231368" y="215925"/>
                </a:lnTo>
                <a:lnTo>
                  <a:pt x="223545" y="219735"/>
                </a:lnTo>
                <a:lnTo>
                  <a:pt x="216090" y="223545"/>
                </a:lnTo>
                <a:lnTo>
                  <a:pt x="209029" y="229895"/>
                </a:lnTo>
                <a:lnTo>
                  <a:pt x="204876" y="227355"/>
                </a:lnTo>
                <a:lnTo>
                  <a:pt x="201168" y="222275"/>
                </a:lnTo>
                <a:lnTo>
                  <a:pt x="197993" y="215925"/>
                </a:lnTo>
                <a:lnTo>
                  <a:pt x="190881" y="191795"/>
                </a:lnTo>
                <a:lnTo>
                  <a:pt x="188226" y="163855"/>
                </a:lnTo>
                <a:lnTo>
                  <a:pt x="188341" y="157505"/>
                </a:lnTo>
                <a:lnTo>
                  <a:pt x="194233" y="113055"/>
                </a:lnTo>
                <a:lnTo>
                  <a:pt x="204254" y="94005"/>
                </a:lnTo>
                <a:lnTo>
                  <a:pt x="203631" y="91465"/>
                </a:lnTo>
                <a:lnTo>
                  <a:pt x="198805" y="87655"/>
                </a:lnTo>
                <a:lnTo>
                  <a:pt x="195529" y="88925"/>
                </a:lnTo>
                <a:lnTo>
                  <a:pt x="190042" y="96545"/>
                </a:lnTo>
                <a:lnTo>
                  <a:pt x="178981" y="133375"/>
                </a:lnTo>
                <a:lnTo>
                  <a:pt x="177711" y="163855"/>
                </a:lnTo>
                <a:lnTo>
                  <a:pt x="180619" y="194335"/>
                </a:lnTo>
                <a:lnTo>
                  <a:pt x="188442" y="219735"/>
                </a:lnTo>
                <a:lnTo>
                  <a:pt x="190195" y="223545"/>
                </a:lnTo>
                <a:lnTo>
                  <a:pt x="192138" y="227355"/>
                </a:lnTo>
                <a:lnTo>
                  <a:pt x="194271" y="229895"/>
                </a:lnTo>
                <a:lnTo>
                  <a:pt x="189649" y="228625"/>
                </a:lnTo>
                <a:lnTo>
                  <a:pt x="179895" y="228625"/>
                </a:lnTo>
                <a:lnTo>
                  <a:pt x="179514" y="224815"/>
                </a:lnTo>
                <a:lnTo>
                  <a:pt x="179374" y="223545"/>
                </a:lnTo>
                <a:lnTo>
                  <a:pt x="179019" y="218465"/>
                </a:lnTo>
                <a:lnTo>
                  <a:pt x="180644" y="210845"/>
                </a:lnTo>
                <a:lnTo>
                  <a:pt x="178841" y="208305"/>
                </a:lnTo>
                <a:lnTo>
                  <a:pt x="173151" y="207035"/>
                </a:lnTo>
                <a:lnTo>
                  <a:pt x="170332" y="208305"/>
                </a:lnTo>
                <a:lnTo>
                  <a:pt x="168719" y="215925"/>
                </a:lnTo>
                <a:lnTo>
                  <a:pt x="168795" y="222275"/>
                </a:lnTo>
                <a:lnTo>
                  <a:pt x="168986" y="224815"/>
                </a:lnTo>
                <a:lnTo>
                  <a:pt x="160693" y="219735"/>
                </a:lnTo>
                <a:lnTo>
                  <a:pt x="159105" y="210845"/>
                </a:lnTo>
                <a:lnTo>
                  <a:pt x="158534" y="208305"/>
                </a:lnTo>
                <a:lnTo>
                  <a:pt x="155841" y="205765"/>
                </a:lnTo>
                <a:lnTo>
                  <a:pt x="150088" y="207035"/>
                </a:lnTo>
                <a:lnTo>
                  <a:pt x="148145" y="209575"/>
                </a:lnTo>
                <a:lnTo>
                  <a:pt x="148704" y="213385"/>
                </a:lnTo>
                <a:lnTo>
                  <a:pt x="150431" y="223545"/>
                </a:lnTo>
                <a:lnTo>
                  <a:pt x="159334" y="231165"/>
                </a:lnTo>
                <a:lnTo>
                  <a:pt x="156083" y="231165"/>
                </a:lnTo>
                <a:lnTo>
                  <a:pt x="154495" y="232435"/>
                </a:lnTo>
                <a:lnTo>
                  <a:pt x="146748" y="226085"/>
                </a:lnTo>
                <a:lnTo>
                  <a:pt x="142595" y="223545"/>
                </a:lnTo>
                <a:lnTo>
                  <a:pt x="138442" y="221005"/>
                </a:lnTo>
                <a:lnTo>
                  <a:pt x="136245" y="219735"/>
                </a:lnTo>
                <a:lnTo>
                  <a:pt x="129667" y="215925"/>
                </a:lnTo>
                <a:lnTo>
                  <a:pt x="120472" y="213385"/>
                </a:lnTo>
                <a:lnTo>
                  <a:pt x="128422" y="208305"/>
                </a:lnTo>
                <a:lnTo>
                  <a:pt x="135623" y="203225"/>
                </a:lnTo>
                <a:lnTo>
                  <a:pt x="141973" y="196875"/>
                </a:lnTo>
                <a:lnTo>
                  <a:pt x="147358" y="189255"/>
                </a:lnTo>
                <a:lnTo>
                  <a:pt x="150037" y="190525"/>
                </a:lnTo>
                <a:lnTo>
                  <a:pt x="153060" y="191795"/>
                </a:lnTo>
                <a:lnTo>
                  <a:pt x="156146" y="191795"/>
                </a:lnTo>
                <a:lnTo>
                  <a:pt x="163626" y="189255"/>
                </a:lnTo>
                <a:lnTo>
                  <a:pt x="169748" y="185445"/>
                </a:lnTo>
                <a:lnTo>
                  <a:pt x="173050" y="180365"/>
                </a:lnTo>
                <a:lnTo>
                  <a:pt x="173875" y="179095"/>
                </a:lnTo>
                <a:lnTo>
                  <a:pt x="175387" y="171475"/>
                </a:lnTo>
                <a:lnTo>
                  <a:pt x="175387" y="167665"/>
                </a:lnTo>
                <a:lnTo>
                  <a:pt x="174078" y="163855"/>
                </a:lnTo>
                <a:lnTo>
                  <a:pt x="171881" y="161315"/>
                </a:lnTo>
                <a:lnTo>
                  <a:pt x="173761" y="153695"/>
                </a:lnTo>
                <a:lnTo>
                  <a:pt x="178777" y="133375"/>
                </a:lnTo>
                <a:lnTo>
                  <a:pt x="179933" y="113055"/>
                </a:lnTo>
                <a:lnTo>
                  <a:pt x="177076" y="96545"/>
                </a:lnTo>
                <a:lnTo>
                  <a:pt x="171907" y="85115"/>
                </a:lnTo>
                <a:lnTo>
                  <a:pt x="169570" y="81991"/>
                </a:lnTo>
                <a:lnTo>
                  <a:pt x="169570" y="116865"/>
                </a:lnTo>
                <a:lnTo>
                  <a:pt x="167970" y="134645"/>
                </a:lnTo>
                <a:lnTo>
                  <a:pt x="164833" y="146812"/>
                </a:lnTo>
                <a:lnTo>
                  <a:pt x="164833" y="167665"/>
                </a:lnTo>
                <a:lnTo>
                  <a:pt x="164833" y="176555"/>
                </a:lnTo>
                <a:lnTo>
                  <a:pt x="160934" y="180365"/>
                </a:lnTo>
                <a:lnTo>
                  <a:pt x="153428" y="180365"/>
                </a:lnTo>
                <a:lnTo>
                  <a:pt x="152234" y="179095"/>
                </a:lnTo>
                <a:lnTo>
                  <a:pt x="154419" y="174015"/>
                </a:lnTo>
                <a:lnTo>
                  <a:pt x="155930" y="168935"/>
                </a:lnTo>
                <a:lnTo>
                  <a:pt x="156718" y="163855"/>
                </a:lnTo>
                <a:lnTo>
                  <a:pt x="161226" y="163855"/>
                </a:lnTo>
                <a:lnTo>
                  <a:pt x="164833" y="167665"/>
                </a:lnTo>
                <a:lnTo>
                  <a:pt x="164833" y="146812"/>
                </a:lnTo>
                <a:lnTo>
                  <a:pt x="163055" y="153695"/>
                </a:lnTo>
                <a:lnTo>
                  <a:pt x="161251" y="153695"/>
                </a:lnTo>
                <a:lnTo>
                  <a:pt x="159308" y="152425"/>
                </a:lnTo>
                <a:lnTo>
                  <a:pt x="157289" y="152425"/>
                </a:lnTo>
                <a:lnTo>
                  <a:pt x="157289" y="140995"/>
                </a:lnTo>
                <a:lnTo>
                  <a:pt x="155435" y="139725"/>
                </a:lnTo>
                <a:lnTo>
                  <a:pt x="152908" y="138455"/>
                </a:lnTo>
                <a:lnTo>
                  <a:pt x="146735" y="136271"/>
                </a:lnTo>
                <a:lnTo>
                  <a:pt x="146735" y="148615"/>
                </a:lnTo>
                <a:lnTo>
                  <a:pt x="146608" y="158775"/>
                </a:lnTo>
                <a:lnTo>
                  <a:pt x="141414" y="177825"/>
                </a:lnTo>
                <a:lnTo>
                  <a:pt x="129667" y="194335"/>
                </a:lnTo>
                <a:lnTo>
                  <a:pt x="112890" y="204495"/>
                </a:lnTo>
                <a:lnTo>
                  <a:pt x="108127" y="205397"/>
                </a:lnTo>
                <a:lnTo>
                  <a:pt x="108127" y="221005"/>
                </a:lnTo>
                <a:lnTo>
                  <a:pt x="105511" y="227355"/>
                </a:lnTo>
                <a:lnTo>
                  <a:pt x="99491" y="231165"/>
                </a:lnTo>
                <a:lnTo>
                  <a:pt x="85788" y="231165"/>
                </a:lnTo>
                <a:lnTo>
                  <a:pt x="79768" y="227355"/>
                </a:lnTo>
                <a:lnTo>
                  <a:pt x="78206" y="223545"/>
                </a:lnTo>
                <a:lnTo>
                  <a:pt x="77152" y="221005"/>
                </a:lnTo>
                <a:lnTo>
                  <a:pt x="82207" y="219735"/>
                </a:lnTo>
                <a:lnTo>
                  <a:pt x="103073" y="219735"/>
                </a:lnTo>
                <a:lnTo>
                  <a:pt x="108127" y="221005"/>
                </a:lnTo>
                <a:lnTo>
                  <a:pt x="108127" y="205397"/>
                </a:lnTo>
                <a:lnTo>
                  <a:pt x="55626" y="194335"/>
                </a:lnTo>
                <a:lnTo>
                  <a:pt x="45681" y="180365"/>
                </a:lnTo>
                <a:lnTo>
                  <a:pt x="43865" y="177825"/>
                </a:lnTo>
                <a:lnTo>
                  <a:pt x="40068" y="163855"/>
                </a:lnTo>
                <a:lnTo>
                  <a:pt x="38684" y="158775"/>
                </a:lnTo>
                <a:lnTo>
                  <a:pt x="38595" y="157505"/>
                </a:lnTo>
                <a:lnTo>
                  <a:pt x="38544" y="153695"/>
                </a:lnTo>
                <a:lnTo>
                  <a:pt x="38544" y="148615"/>
                </a:lnTo>
                <a:lnTo>
                  <a:pt x="64719" y="144805"/>
                </a:lnTo>
                <a:lnTo>
                  <a:pt x="83820" y="137185"/>
                </a:lnTo>
                <a:lnTo>
                  <a:pt x="96812" y="128295"/>
                </a:lnTo>
                <a:lnTo>
                  <a:pt x="104686" y="119405"/>
                </a:lnTo>
                <a:lnTo>
                  <a:pt x="111518" y="127025"/>
                </a:lnTo>
                <a:lnTo>
                  <a:pt x="120967" y="135915"/>
                </a:lnTo>
                <a:lnTo>
                  <a:pt x="132778" y="142265"/>
                </a:lnTo>
                <a:lnTo>
                  <a:pt x="146735" y="148615"/>
                </a:lnTo>
                <a:lnTo>
                  <a:pt x="146735" y="136271"/>
                </a:lnTo>
                <a:lnTo>
                  <a:pt x="134975" y="132105"/>
                </a:lnTo>
                <a:lnTo>
                  <a:pt x="120992" y="121945"/>
                </a:lnTo>
                <a:lnTo>
                  <a:pt x="118706" y="119405"/>
                </a:lnTo>
                <a:lnTo>
                  <a:pt x="111861" y="111785"/>
                </a:lnTo>
                <a:lnTo>
                  <a:pt x="108521" y="107975"/>
                </a:lnTo>
                <a:lnTo>
                  <a:pt x="106222" y="104165"/>
                </a:lnTo>
                <a:lnTo>
                  <a:pt x="100825" y="104165"/>
                </a:lnTo>
                <a:lnTo>
                  <a:pt x="63182" y="134645"/>
                </a:lnTo>
                <a:lnTo>
                  <a:pt x="33261" y="138455"/>
                </a:lnTo>
                <a:lnTo>
                  <a:pt x="33045" y="138455"/>
                </a:lnTo>
                <a:lnTo>
                  <a:pt x="33045" y="179095"/>
                </a:lnTo>
                <a:lnTo>
                  <a:pt x="31838" y="180365"/>
                </a:lnTo>
                <a:lnTo>
                  <a:pt x="24345" y="180365"/>
                </a:lnTo>
                <a:lnTo>
                  <a:pt x="20447" y="176555"/>
                </a:lnTo>
                <a:lnTo>
                  <a:pt x="20447" y="167665"/>
                </a:lnTo>
                <a:lnTo>
                  <a:pt x="24053" y="163855"/>
                </a:lnTo>
                <a:lnTo>
                  <a:pt x="28575" y="163855"/>
                </a:lnTo>
                <a:lnTo>
                  <a:pt x="29349" y="168935"/>
                </a:lnTo>
                <a:lnTo>
                  <a:pt x="30873" y="174015"/>
                </a:lnTo>
                <a:lnTo>
                  <a:pt x="33045" y="179095"/>
                </a:lnTo>
                <a:lnTo>
                  <a:pt x="33045" y="138455"/>
                </a:lnTo>
                <a:lnTo>
                  <a:pt x="30353" y="138455"/>
                </a:lnTo>
                <a:lnTo>
                  <a:pt x="27990" y="140995"/>
                </a:lnTo>
                <a:lnTo>
                  <a:pt x="27990" y="152425"/>
                </a:lnTo>
                <a:lnTo>
                  <a:pt x="25806" y="152425"/>
                </a:lnTo>
                <a:lnTo>
                  <a:pt x="23723" y="153695"/>
                </a:lnTo>
                <a:lnTo>
                  <a:pt x="21805" y="153695"/>
                </a:lnTo>
                <a:lnTo>
                  <a:pt x="16560" y="135915"/>
                </a:lnTo>
                <a:lnTo>
                  <a:pt x="15176" y="119405"/>
                </a:lnTo>
                <a:lnTo>
                  <a:pt x="17640" y="104165"/>
                </a:lnTo>
                <a:lnTo>
                  <a:pt x="49403" y="69875"/>
                </a:lnTo>
                <a:lnTo>
                  <a:pt x="78117" y="62255"/>
                </a:lnTo>
                <a:lnTo>
                  <a:pt x="88633" y="63525"/>
                </a:lnTo>
                <a:lnTo>
                  <a:pt x="95885" y="66065"/>
                </a:lnTo>
                <a:lnTo>
                  <a:pt x="101092" y="69875"/>
                </a:lnTo>
                <a:lnTo>
                  <a:pt x="105473" y="74955"/>
                </a:lnTo>
                <a:lnTo>
                  <a:pt x="107137" y="77495"/>
                </a:lnTo>
                <a:lnTo>
                  <a:pt x="110312" y="78765"/>
                </a:lnTo>
                <a:lnTo>
                  <a:pt x="112737" y="76225"/>
                </a:lnTo>
                <a:lnTo>
                  <a:pt x="122059" y="71145"/>
                </a:lnTo>
                <a:lnTo>
                  <a:pt x="134683" y="72415"/>
                </a:lnTo>
                <a:lnTo>
                  <a:pt x="167881" y="102895"/>
                </a:lnTo>
                <a:lnTo>
                  <a:pt x="169570" y="116865"/>
                </a:lnTo>
                <a:lnTo>
                  <a:pt x="169570" y="81991"/>
                </a:lnTo>
                <a:lnTo>
                  <a:pt x="165265" y="76225"/>
                </a:lnTo>
                <a:lnTo>
                  <a:pt x="158597" y="71145"/>
                </a:lnTo>
                <a:lnTo>
                  <a:pt x="156933" y="69875"/>
                </a:lnTo>
                <a:lnTo>
                  <a:pt x="149593" y="66065"/>
                </a:lnTo>
                <a:lnTo>
                  <a:pt x="147154" y="64795"/>
                </a:lnTo>
                <a:lnTo>
                  <a:pt x="136118" y="62255"/>
                </a:lnTo>
                <a:lnTo>
                  <a:pt x="128308" y="60985"/>
                </a:lnTo>
                <a:lnTo>
                  <a:pt x="121412" y="62255"/>
                </a:lnTo>
                <a:lnTo>
                  <a:pt x="115620" y="63525"/>
                </a:lnTo>
                <a:lnTo>
                  <a:pt x="111137" y="66065"/>
                </a:lnTo>
                <a:lnTo>
                  <a:pt x="107645" y="62255"/>
                </a:lnTo>
                <a:lnTo>
                  <a:pt x="105321" y="59715"/>
                </a:lnTo>
                <a:lnTo>
                  <a:pt x="98374" y="55905"/>
                </a:lnTo>
                <a:lnTo>
                  <a:pt x="89560" y="53365"/>
                </a:lnTo>
                <a:lnTo>
                  <a:pt x="78117" y="52095"/>
                </a:lnTo>
                <a:lnTo>
                  <a:pt x="61988" y="54635"/>
                </a:lnTo>
                <a:lnTo>
                  <a:pt x="15138" y="85115"/>
                </a:lnTo>
                <a:lnTo>
                  <a:pt x="4749" y="124485"/>
                </a:lnTo>
                <a:lnTo>
                  <a:pt x="7556" y="143535"/>
                </a:lnTo>
                <a:lnTo>
                  <a:pt x="13220" y="161315"/>
                </a:lnTo>
                <a:lnTo>
                  <a:pt x="11125" y="163855"/>
                </a:lnTo>
                <a:lnTo>
                  <a:pt x="9893" y="167665"/>
                </a:lnTo>
                <a:lnTo>
                  <a:pt x="9893" y="171475"/>
                </a:lnTo>
                <a:lnTo>
                  <a:pt x="11417" y="179095"/>
                </a:lnTo>
                <a:lnTo>
                  <a:pt x="15544" y="185445"/>
                </a:lnTo>
                <a:lnTo>
                  <a:pt x="21666" y="189255"/>
                </a:lnTo>
                <a:lnTo>
                  <a:pt x="29146" y="191795"/>
                </a:lnTo>
                <a:lnTo>
                  <a:pt x="32232" y="191795"/>
                </a:lnTo>
                <a:lnTo>
                  <a:pt x="35229" y="190525"/>
                </a:lnTo>
                <a:lnTo>
                  <a:pt x="37934" y="189255"/>
                </a:lnTo>
                <a:lnTo>
                  <a:pt x="43319" y="196875"/>
                </a:lnTo>
                <a:lnTo>
                  <a:pt x="49657" y="203225"/>
                </a:lnTo>
                <a:lnTo>
                  <a:pt x="56832" y="208305"/>
                </a:lnTo>
                <a:lnTo>
                  <a:pt x="64770" y="213385"/>
                </a:lnTo>
                <a:lnTo>
                  <a:pt x="54051" y="217195"/>
                </a:lnTo>
                <a:lnTo>
                  <a:pt x="43903" y="222275"/>
                </a:lnTo>
                <a:lnTo>
                  <a:pt x="34455" y="228625"/>
                </a:lnTo>
                <a:lnTo>
                  <a:pt x="25793" y="237515"/>
                </a:lnTo>
                <a:lnTo>
                  <a:pt x="23964" y="238785"/>
                </a:lnTo>
                <a:lnTo>
                  <a:pt x="23850" y="242595"/>
                </a:lnTo>
                <a:lnTo>
                  <a:pt x="27520" y="246405"/>
                </a:lnTo>
                <a:lnTo>
                  <a:pt x="31267" y="246405"/>
                </a:lnTo>
                <a:lnTo>
                  <a:pt x="33413" y="245135"/>
                </a:lnTo>
                <a:lnTo>
                  <a:pt x="40868" y="237515"/>
                </a:lnTo>
                <a:lnTo>
                  <a:pt x="48971" y="232435"/>
                </a:lnTo>
                <a:lnTo>
                  <a:pt x="57658" y="227355"/>
                </a:lnTo>
                <a:lnTo>
                  <a:pt x="66852" y="223545"/>
                </a:lnTo>
                <a:lnTo>
                  <a:pt x="70866" y="231165"/>
                </a:lnTo>
                <a:lnTo>
                  <a:pt x="76809" y="236245"/>
                </a:lnTo>
                <a:lnTo>
                  <a:pt x="84213" y="240055"/>
                </a:lnTo>
                <a:lnTo>
                  <a:pt x="92646" y="241325"/>
                </a:lnTo>
                <a:lnTo>
                  <a:pt x="101079" y="240055"/>
                </a:lnTo>
                <a:lnTo>
                  <a:pt x="108483" y="236245"/>
                </a:lnTo>
                <a:lnTo>
                  <a:pt x="114414" y="231165"/>
                </a:lnTo>
                <a:lnTo>
                  <a:pt x="118427" y="223545"/>
                </a:lnTo>
                <a:lnTo>
                  <a:pt x="125285" y="226085"/>
                </a:lnTo>
                <a:lnTo>
                  <a:pt x="131876" y="228625"/>
                </a:lnTo>
                <a:lnTo>
                  <a:pt x="138188" y="232435"/>
                </a:lnTo>
                <a:lnTo>
                  <a:pt x="144157" y="237515"/>
                </a:lnTo>
                <a:lnTo>
                  <a:pt x="130873" y="247675"/>
                </a:lnTo>
                <a:lnTo>
                  <a:pt x="120624" y="261645"/>
                </a:lnTo>
                <a:lnTo>
                  <a:pt x="117640" y="268541"/>
                </a:lnTo>
                <a:lnTo>
                  <a:pt x="117640" y="322605"/>
                </a:lnTo>
                <a:lnTo>
                  <a:pt x="110058" y="322605"/>
                </a:lnTo>
                <a:lnTo>
                  <a:pt x="106159" y="318795"/>
                </a:lnTo>
                <a:lnTo>
                  <a:pt x="106159" y="309905"/>
                </a:lnTo>
                <a:lnTo>
                  <a:pt x="108889" y="306095"/>
                </a:lnTo>
                <a:lnTo>
                  <a:pt x="112572" y="306095"/>
                </a:lnTo>
                <a:lnTo>
                  <a:pt x="113538" y="311175"/>
                </a:lnTo>
                <a:lnTo>
                  <a:pt x="115265" y="317525"/>
                </a:lnTo>
                <a:lnTo>
                  <a:pt x="117640" y="322605"/>
                </a:lnTo>
                <a:lnTo>
                  <a:pt x="117640" y="268541"/>
                </a:lnTo>
                <a:lnTo>
                  <a:pt x="114020" y="276885"/>
                </a:lnTo>
                <a:lnTo>
                  <a:pt x="111671" y="294665"/>
                </a:lnTo>
                <a:lnTo>
                  <a:pt x="110159" y="294665"/>
                </a:lnTo>
                <a:lnTo>
                  <a:pt x="108712" y="295935"/>
                </a:lnTo>
                <a:lnTo>
                  <a:pt x="10718" y="295935"/>
                </a:lnTo>
                <a:lnTo>
                  <a:pt x="22936" y="257835"/>
                </a:lnTo>
                <a:lnTo>
                  <a:pt x="22059" y="254025"/>
                </a:lnTo>
                <a:lnTo>
                  <a:pt x="17018" y="251485"/>
                </a:lnTo>
                <a:lnTo>
                  <a:pt x="13792" y="252755"/>
                </a:lnTo>
                <a:lnTo>
                  <a:pt x="12344" y="255295"/>
                </a:lnTo>
                <a:lnTo>
                  <a:pt x="7010" y="265455"/>
                </a:lnTo>
                <a:lnTo>
                  <a:pt x="3149" y="276885"/>
                </a:lnTo>
                <a:lnTo>
                  <a:pt x="800" y="289585"/>
                </a:lnTo>
                <a:lnTo>
                  <a:pt x="0" y="301015"/>
                </a:lnTo>
                <a:lnTo>
                  <a:pt x="0" y="304825"/>
                </a:lnTo>
                <a:lnTo>
                  <a:pt x="2374" y="307365"/>
                </a:lnTo>
                <a:lnTo>
                  <a:pt x="97002" y="307365"/>
                </a:lnTo>
                <a:lnTo>
                  <a:pt x="96100" y="308635"/>
                </a:lnTo>
                <a:lnTo>
                  <a:pt x="95605" y="311175"/>
                </a:lnTo>
                <a:lnTo>
                  <a:pt x="95605" y="313715"/>
                </a:lnTo>
                <a:lnTo>
                  <a:pt x="97129" y="321335"/>
                </a:lnTo>
                <a:lnTo>
                  <a:pt x="101257" y="327685"/>
                </a:lnTo>
                <a:lnTo>
                  <a:pt x="107378" y="331495"/>
                </a:lnTo>
                <a:lnTo>
                  <a:pt x="114858" y="332765"/>
                </a:lnTo>
                <a:lnTo>
                  <a:pt x="120345" y="332765"/>
                </a:lnTo>
                <a:lnTo>
                  <a:pt x="122809" y="331495"/>
                </a:lnTo>
                <a:lnTo>
                  <a:pt x="133273" y="344195"/>
                </a:lnTo>
                <a:lnTo>
                  <a:pt x="146380" y="353085"/>
                </a:lnTo>
                <a:lnTo>
                  <a:pt x="161594" y="359435"/>
                </a:lnTo>
                <a:lnTo>
                  <a:pt x="178346" y="360705"/>
                </a:lnTo>
                <a:lnTo>
                  <a:pt x="195110" y="359435"/>
                </a:lnTo>
                <a:lnTo>
                  <a:pt x="210324" y="353085"/>
                </a:lnTo>
                <a:lnTo>
                  <a:pt x="214071" y="350545"/>
                </a:lnTo>
                <a:lnTo>
                  <a:pt x="223431" y="344195"/>
                </a:lnTo>
                <a:lnTo>
                  <a:pt x="233895" y="331495"/>
                </a:lnTo>
                <a:lnTo>
                  <a:pt x="236359" y="332765"/>
                </a:lnTo>
                <a:lnTo>
                  <a:pt x="241846" y="332765"/>
                </a:lnTo>
                <a:lnTo>
                  <a:pt x="249339" y="331495"/>
                </a:lnTo>
                <a:lnTo>
                  <a:pt x="255460" y="327685"/>
                </a:lnTo>
                <a:lnTo>
                  <a:pt x="258762" y="322605"/>
                </a:lnTo>
                <a:lnTo>
                  <a:pt x="259588" y="321335"/>
                </a:lnTo>
                <a:lnTo>
                  <a:pt x="261099" y="313715"/>
                </a:lnTo>
                <a:lnTo>
                  <a:pt x="261099" y="311175"/>
                </a:lnTo>
                <a:lnTo>
                  <a:pt x="260604" y="308635"/>
                </a:lnTo>
                <a:lnTo>
                  <a:pt x="259702" y="307365"/>
                </a:lnTo>
                <a:lnTo>
                  <a:pt x="357632" y="307365"/>
                </a:lnTo>
                <a:lnTo>
                  <a:pt x="358825" y="306095"/>
                </a:lnTo>
                <a:lnTo>
                  <a:pt x="360006" y="304825"/>
                </a:lnTo>
                <a:lnTo>
                  <a:pt x="360006" y="295935"/>
                </a:lnTo>
                <a:lnTo>
                  <a:pt x="360006" y="29339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7778" y="2904794"/>
            <a:ext cx="6477238" cy="42283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13"/>
          <p:cNvSpPr txBox="1"/>
          <p:nvPr/>
        </p:nvSpPr>
        <p:spPr>
          <a:xfrm>
            <a:off x="903040" y="2919029"/>
            <a:ext cx="5439428" cy="318330"/>
          </a:xfrm>
          <a:prstGeom prst="rect">
            <a:avLst/>
          </a:prstGeom>
        </p:spPr>
        <p:txBody>
          <a:bodyPr vert="horz" wrap="square" lIns="0" tIns="10451" rIns="0" bIns="0" rtlCol="0">
            <a:spAutoFit/>
          </a:bodyPr>
          <a:lstStyle/>
          <a:p>
            <a:pPr marL="378843" marR="319273" indent="-368913">
              <a:spcBef>
                <a:spcPts val="82"/>
              </a:spcBef>
            </a:pPr>
            <a:r>
              <a:rPr lang="ru-RU" sz="2000" spc="-111" dirty="0" smtClean="0">
                <a:latin typeface="Corki" panose="00000500000000000000" pitchFamily="50" charset="-52"/>
                <a:cs typeface="Microsoft Sans Serif"/>
              </a:rPr>
              <a:t>        научившиеся </a:t>
            </a:r>
            <a:r>
              <a:rPr lang="ru-RU" sz="2000" spc="-111" dirty="0">
                <a:latin typeface="Corki" panose="00000500000000000000" pitchFamily="50" charset="-52"/>
                <a:cs typeface="Microsoft Sans Serif"/>
              </a:rPr>
              <a:t>организовывать свой досуг </a:t>
            </a:r>
            <a:endParaRPr sz="2000" dirty="0">
              <a:latin typeface="Corki" panose="00000500000000000000" pitchFamily="50" charset="-52"/>
              <a:cs typeface="Microsoft Sans Serif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7292275" y="2313765"/>
            <a:ext cx="1606466" cy="76204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wrap="square" lIns="0" tIns="10451" rIns="0" bIns="0" rtlCol="0">
            <a:spAutoFit/>
          </a:bodyPr>
          <a:lstStyle/>
          <a:p>
            <a:pPr marL="10451">
              <a:spcBef>
                <a:spcPts val="82"/>
              </a:spcBef>
            </a:pPr>
            <a:r>
              <a:rPr lang="ru-RU" sz="2800" spc="-4" dirty="0" smtClean="0">
                <a:solidFill>
                  <a:schemeClr val="accent6">
                    <a:lumMod val="75000"/>
                  </a:schemeClr>
                </a:solidFill>
                <a:latin typeface="Corki" pitchFamily="50" charset="-52"/>
                <a:cs typeface="Microsoft Sans Serif"/>
              </a:rPr>
              <a:t>41 </a:t>
            </a:r>
            <a:r>
              <a:rPr lang="ru-RU" sz="2000" spc="-4" dirty="0" smtClean="0">
                <a:latin typeface="Corki" pitchFamily="50" charset="-52"/>
                <a:cs typeface="Microsoft Sans Serif"/>
              </a:rPr>
              <a:t>семья</a:t>
            </a:r>
            <a:endParaRPr lang="ru-RU" sz="2000" dirty="0">
              <a:latin typeface="Corki" pitchFamily="50" charset="-52"/>
              <a:cs typeface="Microsoft Sans Serif"/>
            </a:endParaRPr>
          </a:p>
          <a:p>
            <a:pPr marL="10451">
              <a:spcBef>
                <a:spcPts val="82"/>
              </a:spcBef>
            </a:pPr>
            <a:endParaRPr sz="2000" b="1" dirty="0">
              <a:solidFill>
                <a:schemeClr val="accent6">
                  <a:lumMod val="75000"/>
                </a:schemeClr>
              </a:solidFill>
              <a:latin typeface="Muller Narrow ExtraBold"/>
              <a:cs typeface="Microsoft Sans Serif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7308304" y="2889829"/>
            <a:ext cx="1606466" cy="76204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wrap="square" lIns="0" tIns="10451" rIns="0" bIns="0" rtlCol="0">
            <a:spAutoFit/>
          </a:bodyPr>
          <a:lstStyle/>
          <a:p>
            <a:pPr marL="10451">
              <a:spcBef>
                <a:spcPts val="82"/>
              </a:spcBef>
            </a:pPr>
            <a:r>
              <a:rPr lang="ru-RU" sz="2800" spc="-4" dirty="0" smtClean="0">
                <a:solidFill>
                  <a:schemeClr val="accent6">
                    <a:lumMod val="75000"/>
                  </a:schemeClr>
                </a:solidFill>
                <a:latin typeface="Corki" pitchFamily="50" charset="-52"/>
                <a:cs typeface="Microsoft Sans Serif"/>
              </a:rPr>
              <a:t>144</a:t>
            </a:r>
            <a:r>
              <a:rPr lang="ru-RU" sz="1600" b="1" spc="-4" dirty="0" smtClean="0">
                <a:solidFill>
                  <a:schemeClr val="accent6">
                    <a:lumMod val="75000"/>
                  </a:schemeClr>
                </a:solidFill>
                <a:latin typeface="Muller Narrow ExtraBold"/>
                <a:cs typeface="Microsoft Sans Serif"/>
              </a:rPr>
              <a:t>  </a:t>
            </a:r>
            <a:r>
              <a:rPr lang="ru-RU" sz="2000" spc="-4" dirty="0" smtClean="0">
                <a:latin typeface="Corki" pitchFamily="50" charset="-52"/>
                <a:cs typeface="Microsoft Sans Serif"/>
              </a:rPr>
              <a:t>семьи</a:t>
            </a:r>
            <a:endParaRPr lang="ru-RU" sz="2000" dirty="0">
              <a:latin typeface="Corki" pitchFamily="50" charset="-52"/>
              <a:cs typeface="Microsoft Sans Serif"/>
            </a:endParaRPr>
          </a:p>
          <a:p>
            <a:pPr marL="10451">
              <a:spcBef>
                <a:spcPts val="82"/>
              </a:spcBef>
            </a:pPr>
            <a:endParaRPr sz="2000" b="1" dirty="0">
              <a:solidFill>
                <a:schemeClr val="accent6">
                  <a:lumMod val="75000"/>
                </a:schemeClr>
              </a:solidFill>
              <a:latin typeface="Muller Narrow ExtraBold"/>
              <a:cs typeface="Microsoft Sans Serif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0380" y="2296909"/>
            <a:ext cx="6472034" cy="441303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444" y="1195704"/>
            <a:ext cx="6448331" cy="439583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object 13"/>
          <p:cNvSpPr txBox="1"/>
          <p:nvPr/>
        </p:nvSpPr>
        <p:spPr>
          <a:xfrm>
            <a:off x="918115" y="1227760"/>
            <a:ext cx="6471219" cy="318330"/>
          </a:xfrm>
          <a:prstGeom prst="rect">
            <a:avLst/>
          </a:prstGeom>
        </p:spPr>
        <p:txBody>
          <a:bodyPr vert="horz" wrap="square" lIns="0" tIns="10451" rIns="0" bIns="0" rtlCol="0">
            <a:spAutoFit/>
          </a:bodyPr>
          <a:lstStyle/>
          <a:p>
            <a:pPr marL="378843" marR="319273" indent="-368913">
              <a:spcBef>
                <a:spcPts val="82"/>
              </a:spcBef>
            </a:pPr>
            <a:r>
              <a:rPr lang="ru-RU" sz="2000" spc="-111" dirty="0" smtClean="0">
                <a:latin typeface="Corki" panose="00000500000000000000" pitchFamily="50" charset="-52"/>
                <a:cs typeface="Microsoft Sans Serif"/>
              </a:rPr>
              <a:t>       отметившие </a:t>
            </a:r>
            <a:r>
              <a:rPr lang="ru-RU" sz="2000" spc="-111" dirty="0">
                <a:latin typeface="Corki" panose="00000500000000000000" pitchFamily="50" charset="-52"/>
                <a:cs typeface="Microsoft Sans Serif"/>
              </a:rPr>
              <a:t>улучшение ситуации </a:t>
            </a:r>
            <a:r>
              <a:rPr lang="ru-RU" sz="2000" spc="-111" dirty="0" smtClean="0">
                <a:latin typeface="Corki" panose="00000500000000000000" pitchFamily="50" charset="-52"/>
                <a:cs typeface="Microsoft Sans Serif"/>
              </a:rPr>
              <a:t>в результате </a:t>
            </a:r>
            <a:r>
              <a:rPr lang="ru-RU" sz="2000" spc="-111" dirty="0">
                <a:latin typeface="Corki" panose="00000500000000000000" pitchFamily="50" charset="-52"/>
                <a:cs typeface="Microsoft Sans Serif"/>
              </a:rPr>
              <a:t>участия в мероприятиях проекта </a:t>
            </a:r>
            <a:endParaRPr sz="2000" dirty="0">
              <a:latin typeface="Corki" panose="00000500000000000000" pitchFamily="50" charset="-52"/>
              <a:cs typeface="Microsoft Sans Serif"/>
            </a:endParaRPr>
          </a:p>
        </p:txBody>
      </p:sp>
      <p:sp>
        <p:nvSpPr>
          <p:cNvPr id="20" name="object 13"/>
          <p:cNvSpPr txBox="1"/>
          <p:nvPr/>
        </p:nvSpPr>
        <p:spPr>
          <a:xfrm>
            <a:off x="922994" y="1779486"/>
            <a:ext cx="5611246" cy="318330"/>
          </a:xfrm>
          <a:prstGeom prst="rect">
            <a:avLst/>
          </a:prstGeom>
        </p:spPr>
        <p:txBody>
          <a:bodyPr vert="horz" wrap="square" lIns="0" tIns="10451" rIns="0" bIns="0" rtlCol="0">
            <a:spAutoFit/>
          </a:bodyPr>
          <a:lstStyle/>
          <a:p>
            <a:pPr marL="378843" marR="319273" indent="-368913">
              <a:spcBef>
                <a:spcPts val="82"/>
              </a:spcBef>
            </a:pPr>
            <a:r>
              <a:rPr lang="ru-RU" sz="2000" spc="-111" dirty="0" smtClean="0">
                <a:latin typeface="Corki" panose="00000500000000000000" pitchFamily="50" charset="-52"/>
                <a:cs typeface="Microsoft Sans Serif"/>
              </a:rPr>
              <a:t>        отметившие улучшение детско-родительских отношений </a:t>
            </a:r>
            <a:endParaRPr sz="2000" dirty="0">
              <a:latin typeface="Corki" panose="00000500000000000000" pitchFamily="50" charset="-52"/>
              <a:cs typeface="Microsoft Sans Serif"/>
            </a:endParaRPr>
          </a:p>
        </p:txBody>
      </p:sp>
      <p:sp>
        <p:nvSpPr>
          <p:cNvPr id="21" name="object 13"/>
          <p:cNvSpPr txBox="1"/>
          <p:nvPr/>
        </p:nvSpPr>
        <p:spPr>
          <a:xfrm>
            <a:off x="904970" y="2350164"/>
            <a:ext cx="5611246" cy="318330"/>
          </a:xfrm>
          <a:prstGeom prst="rect">
            <a:avLst/>
          </a:prstGeom>
        </p:spPr>
        <p:txBody>
          <a:bodyPr vert="horz" wrap="square" lIns="0" tIns="10451" rIns="0" bIns="0" rtlCol="0">
            <a:spAutoFit/>
          </a:bodyPr>
          <a:lstStyle/>
          <a:p>
            <a:pPr marL="378843" marR="319273" indent="-368913">
              <a:spcBef>
                <a:spcPts val="82"/>
              </a:spcBef>
            </a:pPr>
            <a:r>
              <a:rPr lang="ru-RU" sz="2000" spc="-111" dirty="0" smtClean="0">
                <a:latin typeface="Corki" panose="00000500000000000000" pitchFamily="50" charset="-52"/>
                <a:cs typeface="Microsoft Sans Serif"/>
              </a:rPr>
              <a:t>        принявшие </a:t>
            </a:r>
            <a:r>
              <a:rPr lang="ru-RU" sz="2000" spc="-111" dirty="0">
                <a:latin typeface="Corki" panose="00000500000000000000" pitchFamily="50" charset="-52"/>
                <a:cs typeface="Microsoft Sans Serif"/>
              </a:rPr>
              <a:t>участие в создании итогового портфолио </a:t>
            </a:r>
            <a:endParaRPr sz="2000" dirty="0">
              <a:latin typeface="Corki" panose="00000500000000000000" pitchFamily="50" charset="-52"/>
              <a:cs typeface="Microsoft Sans Serif"/>
            </a:endParaRPr>
          </a:p>
        </p:txBody>
      </p:sp>
      <p:sp>
        <p:nvSpPr>
          <p:cNvPr id="22" name="object 15"/>
          <p:cNvSpPr txBox="1"/>
          <p:nvPr/>
        </p:nvSpPr>
        <p:spPr>
          <a:xfrm>
            <a:off x="7273176" y="1131590"/>
            <a:ext cx="1296144" cy="4414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wrap="square" lIns="0" tIns="10451" rIns="0" bIns="0" rtlCol="0">
            <a:spAutoFit/>
          </a:bodyPr>
          <a:lstStyle/>
          <a:p>
            <a:pPr marL="10451">
              <a:spcBef>
                <a:spcPts val="82"/>
              </a:spcBef>
            </a:pPr>
            <a:r>
              <a:rPr lang="ru-RU" sz="2800" spc="-4" dirty="0" smtClean="0">
                <a:solidFill>
                  <a:schemeClr val="accent6">
                    <a:lumMod val="75000"/>
                  </a:schemeClr>
                </a:solidFill>
                <a:latin typeface="Corki" pitchFamily="50" charset="-52"/>
                <a:cs typeface="Microsoft Sans Serif"/>
              </a:rPr>
              <a:t>112</a:t>
            </a:r>
            <a:r>
              <a:rPr lang="ru-RU" sz="2800" b="1" spc="-4" dirty="0" smtClean="0">
                <a:solidFill>
                  <a:schemeClr val="accent6">
                    <a:lumMod val="75000"/>
                  </a:schemeClr>
                </a:solidFill>
                <a:latin typeface="Muller Narrow ExtraBold"/>
                <a:cs typeface="Microsoft Sans Serif"/>
              </a:rPr>
              <a:t> </a:t>
            </a:r>
            <a:r>
              <a:rPr lang="ru-RU" sz="2000" spc="-4" dirty="0" smtClean="0">
                <a:latin typeface="Corki" pitchFamily="50" charset="-52"/>
                <a:cs typeface="Microsoft Sans Serif"/>
              </a:rPr>
              <a:t>семей</a:t>
            </a:r>
            <a:endParaRPr sz="2000" dirty="0">
              <a:latin typeface="Corki" pitchFamily="50" charset="-52"/>
              <a:cs typeface="Microsoft Sans Serif"/>
            </a:endParaRPr>
          </a:p>
        </p:txBody>
      </p:sp>
      <p:grpSp>
        <p:nvGrpSpPr>
          <p:cNvPr id="23" name="object 175"/>
          <p:cNvGrpSpPr/>
          <p:nvPr/>
        </p:nvGrpSpPr>
        <p:grpSpPr>
          <a:xfrm>
            <a:off x="467544" y="1226496"/>
            <a:ext cx="461564" cy="373982"/>
            <a:chOff x="887832" y="4268057"/>
            <a:chExt cx="360045" cy="363220"/>
          </a:xfrm>
        </p:grpSpPr>
        <p:sp>
          <p:nvSpPr>
            <p:cNvPr id="24" name="object 176"/>
            <p:cNvSpPr/>
            <p:nvPr/>
          </p:nvSpPr>
          <p:spPr>
            <a:xfrm>
              <a:off x="887832" y="4334734"/>
              <a:ext cx="257175" cy="296545"/>
            </a:xfrm>
            <a:custGeom>
              <a:avLst/>
              <a:gdLst/>
              <a:ahLst/>
              <a:cxnLst/>
              <a:rect l="l" t="t" r="r" b="b"/>
              <a:pathLst>
                <a:path w="257175" h="296545">
                  <a:moveTo>
                    <a:pt x="69429" y="180966"/>
                  </a:moveTo>
                  <a:lnTo>
                    <a:pt x="57326" y="180966"/>
                  </a:lnTo>
                  <a:lnTo>
                    <a:pt x="57326" y="293806"/>
                  </a:lnTo>
                  <a:lnTo>
                    <a:pt x="60031" y="296523"/>
                  </a:lnTo>
                  <a:lnTo>
                    <a:pt x="103034" y="296523"/>
                  </a:lnTo>
                  <a:lnTo>
                    <a:pt x="105751" y="293806"/>
                  </a:lnTo>
                  <a:lnTo>
                    <a:pt x="105751" y="284408"/>
                  </a:lnTo>
                  <a:lnTo>
                    <a:pt x="69429" y="284408"/>
                  </a:lnTo>
                  <a:lnTo>
                    <a:pt x="69429" y="180966"/>
                  </a:lnTo>
                  <a:close/>
                </a:path>
                <a:path w="257175" h="296545">
                  <a:moveTo>
                    <a:pt x="254367" y="223879"/>
                  </a:moveTo>
                  <a:lnTo>
                    <a:pt x="126617" y="223879"/>
                  </a:lnTo>
                  <a:lnTo>
                    <a:pt x="123912" y="226597"/>
                  </a:lnTo>
                  <a:lnTo>
                    <a:pt x="123912" y="293806"/>
                  </a:lnTo>
                  <a:lnTo>
                    <a:pt x="126617" y="296523"/>
                  </a:lnTo>
                  <a:lnTo>
                    <a:pt x="254367" y="296523"/>
                  </a:lnTo>
                  <a:lnTo>
                    <a:pt x="257072" y="293806"/>
                  </a:lnTo>
                  <a:lnTo>
                    <a:pt x="257072" y="284408"/>
                  </a:lnTo>
                  <a:lnTo>
                    <a:pt x="136015" y="284408"/>
                  </a:lnTo>
                  <a:lnTo>
                    <a:pt x="136015" y="235983"/>
                  </a:lnTo>
                  <a:lnTo>
                    <a:pt x="257072" y="235983"/>
                  </a:lnTo>
                  <a:lnTo>
                    <a:pt x="257072" y="226597"/>
                  </a:lnTo>
                  <a:lnTo>
                    <a:pt x="254367" y="223879"/>
                  </a:lnTo>
                  <a:close/>
                </a:path>
                <a:path w="257175" h="296545">
                  <a:moveTo>
                    <a:pt x="157517" y="181512"/>
                  </a:moveTo>
                  <a:lnTo>
                    <a:pt x="96353" y="181512"/>
                  </a:lnTo>
                  <a:lnTo>
                    <a:pt x="93648" y="184217"/>
                  </a:lnTo>
                  <a:lnTo>
                    <a:pt x="93648" y="284408"/>
                  </a:lnTo>
                  <a:lnTo>
                    <a:pt x="105751" y="284408"/>
                  </a:lnTo>
                  <a:lnTo>
                    <a:pt x="105751" y="193615"/>
                  </a:lnTo>
                  <a:lnTo>
                    <a:pt x="160222" y="193615"/>
                  </a:lnTo>
                  <a:lnTo>
                    <a:pt x="160222" y="184217"/>
                  </a:lnTo>
                  <a:lnTo>
                    <a:pt x="157517" y="181512"/>
                  </a:lnTo>
                  <a:close/>
                </a:path>
                <a:path w="257175" h="296545">
                  <a:moveTo>
                    <a:pt x="257072" y="235983"/>
                  </a:moveTo>
                  <a:lnTo>
                    <a:pt x="244969" y="235983"/>
                  </a:lnTo>
                  <a:lnTo>
                    <a:pt x="244969" y="284408"/>
                  </a:lnTo>
                  <a:lnTo>
                    <a:pt x="257072" y="284408"/>
                  </a:lnTo>
                  <a:lnTo>
                    <a:pt x="257072" y="235983"/>
                  </a:lnTo>
                  <a:close/>
                </a:path>
                <a:path w="257175" h="296545">
                  <a:moveTo>
                    <a:pt x="160222" y="193615"/>
                  </a:moveTo>
                  <a:lnTo>
                    <a:pt x="148119" y="193615"/>
                  </a:lnTo>
                  <a:lnTo>
                    <a:pt x="148119" y="223879"/>
                  </a:lnTo>
                  <a:lnTo>
                    <a:pt x="160222" y="223879"/>
                  </a:lnTo>
                  <a:lnTo>
                    <a:pt x="160222" y="193615"/>
                  </a:lnTo>
                  <a:close/>
                </a:path>
                <a:path w="257175" h="296545">
                  <a:moveTo>
                    <a:pt x="204280" y="32427"/>
                  </a:moveTo>
                  <a:lnTo>
                    <a:pt x="189165" y="32427"/>
                  </a:lnTo>
                  <a:lnTo>
                    <a:pt x="200125" y="47007"/>
                  </a:lnTo>
                  <a:lnTo>
                    <a:pt x="118807" y="105096"/>
                  </a:lnTo>
                  <a:lnTo>
                    <a:pt x="117867" y="106925"/>
                  </a:lnTo>
                  <a:lnTo>
                    <a:pt x="117854" y="154588"/>
                  </a:lnTo>
                  <a:lnTo>
                    <a:pt x="120560" y="157293"/>
                  </a:lnTo>
                  <a:lnTo>
                    <a:pt x="166280" y="157293"/>
                  </a:lnTo>
                  <a:lnTo>
                    <a:pt x="173350" y="158720"/>
                  </a:lnTo>
                  <a:lnTo>
                    <a:pt x="179122" y="162611"/>
                  </a:lnTo>
                  <a:lnTo>
                    <a:pt x="183014" y="168384"/>
                  </a:lnTo>
                  <a:lnTo>
                    <a:pt x="184441" y="175454"/>
                  </a:lnTo>
                  <a:lnTo>
                    <a:pt x="184441" y="223879"/>
                  </a:lnTo>
                  <a:lnTo>
                    <a:pt x="196544" y="223879"/>
                  </a:lnTo>
                  <a:lnTo>
                    <a:pt x="196544" y="175454"/>
                  </a:lnTo>
                  <a:lnTo>
                    <a:pt x="194165" y="163675"/>
                  </a:lnTo>
                  <a:lnTo>
                    <a:pt x="187679" y="154055"/>
                  </a:lnTo>
                  <a:lnTo>
                    <a:pt x="178059" y="147569"/>
                  </a:lnTo>
                  <a:lnTo>
                    <a:pt x="166280" y="145190"/>
                  </a:lnTo>
                  <a:lnTo>
                    <a:pt x="129970" y="145190"/>
                  </a:lnTo>
                  <a:lnTo>
                    <a:pt x="129970" y="111954"/>
                  </a:lnTo>
                  <a:lnTo>
                    <a:pt x="213498" y="52302"/>
                  </a:lnTo>
                  <a:lnTo>
                    <a:pt x="214387" y="50867"/>
                  </a:lnTo>
                  <a:lnTo>
                    <a:pt x="214882" y="47642"/>
                  </a:lnTo>
                  <a:lnTo>
                    <a:pt x="214463" y="46003"/>
                  </a:lnTo>
                  <a:lnTo>
                    <a:pt x="204280" y="32427"/>
                  </a:lnTo>
                  <a:close/>
                </a:path>
                <a:path w="257175" h="296545">
                  <a:moveTo>
                    <a:pt x="116242" y="12018"/>
                  </a:moveTo>
                  <a:lnTo>
                    <a:pt x="87590" y="12018"/>
                  </a:lnTo>
                  <a:lnTo>
                    <a:pt x="99370" y="14398"/>
                  </a:lnTo>
                  <a:lnTo>
                    <a:pt x="108990" y="20887"/>
                  </a:lnTo>
                  <a:lnTo>
                    <a:pt x="115476" y="30508"/>
                  </a:lnTo>
                  <a:lnTo>
                    <a:pt x="117854" y="42282"/>
                  </a:lnTo>
                  <a:lnTo>
                    <a:pt x="115476" y="54064"/>
                  </a:lnTo>
                  <a:lnTo>
                    <a:pt x="108990" y="63688"/>
                  </a:lnTo>
                  <a:lnTo>
                    <a:pt x="99370" y="70179"/>
                  </a:lnTo>
                  <a:lnTo>
                    <a:pt x="87590" y="72559"/>
                  </a:lnTo>
                  <a:lnTo>
                    <a:pt x="49567" y="72559"/>
                  </a:lnTo>
                  <a:lnTo>
                    <a:pt x="47941" y="73283"/>
                  </a:lnTo>
                  <a:lnTo>
                    <a:pt x="7695" y="118012"/>
                  </a:lnTo>
                  <a:lnTo>
                    <a:pt x="1745" y="127982"/>
                  </a:lnTo>
                  <a:lnTo>
                    <a:pt x="28" y="138820"/>
                  </a:lnTo>
                  <a:lnTo>
                    <a:pt x="0" y="139132"/>
                  </a:lnTo>
                  <a:lnTo>
                    <a:pt x="2385" y="150050"/>
                  </a:lnTo>
                  <a:lnTo>
                    <a:pt x="8901" y="159656"/>
                  </a:lnTo>
                  <a:lnTo>
                    <a:pt x="42175" y="193120"/>
                  </a:lnTo>
                  <a:lnTo>
                    <a:pt x="43928" y="193768"/>
                  </a:lnTo>
                  <a:lnTo>
                    <a:pt x="47496" y="193476"/>
                  </a:lnTo>
                  <a:lnTo>
                    <a:pt x="49147" y="192549"/>
                  </a:lnTo>
                  <a:lnTo>
                    <a:pt x="57326" y="180966"/>
                  </a:lnTo>
                  <a:lnTo>
                    <a:pt x="69429" y="180966"/>
                  </a:lnTo>
                  <a:lnTo>
                    <a:pt x="69429" y="178236"/>
                  </a:lnTo>
                  <a:lnTo>
                    <a:pt x="44436" y="178236"/>
                  </a:lnTo>
                  <a:lnTo>
                    <a:pt x="17309" y="151235"/>
                  </a:lnTo>
                  <a:lnTo>
                    <a:pt x="13371" y="145442"/>
                  </a:lnTo>
                  <a:lnTo>
                    <a:pt x="11935" y="138820"/>
                  </a:lnTo>
                  <a:lnTo>
                    <a:pt x="13021" y="132128"/>
                  </a:lnTo>
                  <a:lnTo>
                    <a:pt x="16648" y="126128"/>
                  </a:lnTo>
                  <a:lnTo>
                    <a:pt x="53999" y="84662"/>
                  </a:lnTo>
                  <a:lnTo>
                    <a:pt x="115554" y="84662"/>
                  </a:lnTo>
                  <a:lnTo>
                    <a:pt x="116521" y="82732"/>
                  </a:lnTo>
                  <a:lnTo>
                    <a:pt x="146342" y="62081"/>
                  </a:lnTo>
                  <a:lnTo>
                    <a:pt x="124992" y="62081"/>
                  </a:lnTo>
                  <a:lnTo>
                    <a:pt x="129784" y="45956"/>
                  </a:lnTo>
                  <a:lnTo>
                    <a:pt x="128080" y="29803"/>
                  </a:lnTo>
                  <a:lnTo>
                    <a:pt x="120443" y="15467"/>
                  </a:lnTo>
                  <a:lnTo>
                    <a:pt x="116242" y="12018"/>
                  </a:lnTo>
                  <a:close/>
                </a:path>
                <a:path w="257175" h="296545">
                  <a:moveTo>
                    <a:pt x="63422" y="108411"/>
                  </a:moveTo>
                  <a:lnTo>
                    <a:pt x="60819" y="108906"/>
                  </a:lnTo>
                  <a:lnTo>
                    <a:pt x="34873" y="134840"/>
                  </a:lnTo>
                  <a:lnTo>
                    <a:pt x="32561" y="137202"/>
                  </a:lnTo>
                  <a:lnTo>
                    <a:pt x="32561" y="140961"/>
                  </a:lnTo>
                  <a:lnTo>
                    <a:pt x="34873" y="143311"/>
                  </a:lnTo>
                  <a:lnTo>
                    <a:pt x="54659" y="163948"/>
                  </a:lnTo>
                  <a:lnTo>
                    <a:pt x="44436" y="178236"/>
                  </a:lnTo>
                  <a:lnTo>
                    <a:pt x="69429" y="178236"/>
                  </a:lnTo>
                  <a:lnTo>
                    <a:pt x="69429" y="149483"/>
                  </a:lnTo>
                  <a:lnTo>
                    <a:pt x="57326" y="149483"/>
                  </a:lnTo>
                  <a:lnTo>
                    <a:pt x="47636" y="139132"/>
                  </a:lnTo>
                  <a:lnTo>
                    <a:pt x="57326" y="129442"/>
                  </a:lnTo>
                  <a:lnTo>
                    <a:pt x="69429" y="129442"/>
                  </a:lnTo>
                  <a:lnTo>
                    <a:pt x="69429" y="112475"/>
                  </a:lnTo>
                  <a:lnTo>
                    <a:pt x="67943" y="110278"/>
                  </a:lnTo>
                  <a:lnTo>
                    <a:pt x="63422" y="108411"/>
                  </a:lnTo>
                  <a:close/>
                </a:path>
                <a:path w="257175" h="296545">
                  <a:moveTo>
                    <a:pt x="69429" y="129442"/>
                  </a:moveTo>
                  <a:lnTo>
                    <a:pt x="57326" y="129442"/>
                  </a:lnTo>
                  <a:lnTo>
                    <a:pt x="57326" y="149483"/>
                  </a:lnTo>
                  <a:lnTo>
                    <a:pt x="69429" y="149483"/>
                  </a:lnTo>
                  <a:lnTo>
                    <a:pt x="69429" y="129442"/>
                  </a:lnTo>
                  <a:close/>
                </a:path>
                <a:path w="257175" h="296545">
                  <a:moveTo>
                    <a:pt x="85292" y="84662"/>
                  </a:moveTo>
                  <a:lnTo>
                    <a:pt x="71728" y="84662"/>
                  </a:lnTo>
                  <a:lnTo>
                    <a:pt x="88251" y="117657"/>
                  </a:lnTo>
                  <a:lnTo>
                    <a:pt x="89787" y="120628"/>
                  </a:lnTo>
                  <a:lnTo>
                    <a:pt x="93432" y="121797"/>
                  </a:lnTo>
                  <a:lnTo>
                    <a:pt x="97534" y="119701"/>
                  </a:lnTo>
                  <a:lnTo>
                    <a:pt x="98449" y="118774"/>
                  </a:lnTo>
                  <a:lnTo>
                    <a:pt x="99033" y="117657"/>
                  </a:lnTo>
                  <a:lnTo>
                    <a:pt x="107192" y="101363"/>
                  </a:lnTo>
                  <a:lnTo>
                    <a:pt x="93648" y="101363"/>
                  </a:lnTo>
                  <a:lnTo>
                    <a:pt x="85292" y="84662"/>
                  </a:lnTo>
                  <a:close/>
                </a:path>
                <a:path w="257175" h="296545">
                  <a:moveTo>
                    <a:pt x="115554" y="84662"/>
                  </a:moveTo>
                  <a:lnTo>
                    <a:pt x="101992" y="84662"/>
                  </a:lnTo>
                  <a:lnTo>
                    <a:pt x="93648" y="101363"/>
                  </a:lnTo>
                  <a:lnTo>
                    <a:pt x="107192" y="101363"/>
                  </a:lnTo>
                  <a:lnTo>
                    <a:pt x="115554" y="84662"/>
                  </a:lnTo>
                  <a:close/>
                </a:path>
                <a:path w="257175" h="296545">
                  <a:moveTo>
                    <a:pt x="91309" y="0"/>
                  </a:moveTo>
                  <a:lnTo>
                    <a:pt x="50151" y="22356"/>
                  </a:lnTo>
                  <a:lnTo>
                    <a:pt x="45712" y="48762"/>
                  </a:lnTo>
                  <a:lnTo>
                    <a:pt x="49847" y="61511"/>
                  </a:lnTo>
                  <a:lnTo>
                    <a:pt x="57999" y="72559"/>
                  </a:lnTo>
                  <a:lnTo>
                    <a:pt x="87590" y="72559"/>
                  </a:lnTo>
                  <a:lnTo>
                    <a:pt x="75811" y="70179"/>
                  </a:lnTo>
                  <a:lnTo>
                    <a:pt x="66191" y="63688"/>
                  </a:lnTo>
                  <a:lnTo>
                    <a:pt x="59705" y="54064"/>
                  </a:lnTo>
                  <a:lnTo>
                    <a:pt x="57326" y="42282"/>
                  </a:lnTo>
                  <a:lnTo>
                    <a:pt x="59705" y="30508"/>
                  </a:lnTo>
                  <a:lnTo>
                    <a:pt x="66191" y="20887"/>
                  </a:lnTo>
                  <a:lnTo>
                    <a:pt x="75811" y="14398"/>
                  </a:lnTo>
                  <a:lnTo>
                    <a:pt x="87590" y="12018"/>
                  </a:lnTo>
                  <a:lnTo>
                    <a:pt x="116242" y="12018"/>
                  </a:lnTo>
                  <a:lnTo>
                    <a:pt x="107440" y="4792"/>
                  </a:lnTo>
                  <a:lnTo>
                    <a:pt x="91309" y="0"/>
                  </a:lnTo>
                  <a:close/>
                </a:path>
                <a:path w="257175" h="296545">
                  <a:moveTo>
                    <a:pt x="189711" y="17301"/>
                  </a:moveTo>
                  <a:lnTo>
                    <a:pt x="124992" y="62081"/>
                  </a:lnTo>
                  <a:lnTo>
                    <a:pt x="146342" y="62081"/>
                  </a:lnTo>
                  <a:lnTo>
                    <a:pt x="189165" y="32427"/>
                  </a:lnTo>
                  <a:lnTo>
                    <a:pt x="204280" y="32427"/>
                  </a:lnTo>
                  <a:lnTo>
                    <a:pt x="193381" y="17898"/>
                  </a:lnTo>
                  <a:lnTo>
                    <a:pt x="189711" y="173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17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743" y="4268057"/>
              <a:ext cx="173074" cy="174362"/>
            </a:xfrm>
            <a:prstGeom prst="rect">
              <a:avLst/>
            </a:prstGeom>
          </p:spPr>
        </p:pic>
      </p:grpSp>
      <p:sp>
        <p:nvSpPr>
          <p:cNvPr id="26" name="object 35"/>
          <p:cNvSpPr/>
          <p:nvPr/>
        </p:nvSpPr>
        <p:spPr>
          <a:xfrm>
            <a:off x="467544" y="1765085"/>
            <a:ext cx="448865" cy="391037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76669" y="159880"/>
                </a:moveTo>
                <a:lnTo>
                  <a:pt x="72834" y="156044"/>
                </a:lnTo>
                <a:lnTo>
                  <a:pt x="68110" y="156044"/>
                </a:lnTo>
                <a:lnTo>
                  <a:pt x="63398" y="156044"/>
                </a:lnTo>
                <a:lnTo>
                  <a:pt x="59550" y="159880"/>
                </a:lnTo>
                <a:lnTo>
                  <a:pt x="59550" y="169316"/>
                </a:lnTo>
                <a:lnTo>
                  <a:pt x="63398" y="173164"/>
                </a:lnTo>
                <a:lnTo>
                  <a:pt x="72834" y="173164"/>
                </a:lnTo>
                <a:lnTo>
                  <a:pt x="76669" y="169316"/>
                </a:lnTo>
                <a:lnTo>
                  <a:pt x="76669" y="159880"/>
                </a:lnTo>
                <a:close/>
              </a:path>
              <a:path w="360045" h="361314">
                <a:moveTo>
                  <a:pt x="125742" y="159880"/>
                </a:moveTo>
                <a:lnTo>
                  <a:pt x="121894" y="156044"/>
                </a:lnTo>
                <a:lnTo>
                  <a:pt x="117182" y="156044"/>
                </a:lnTo>
                <a:lnTo>
                  <a:pt x="112458" y="156044"/>
                </a:lnTo>
                <a:lnTo>
                  <a:pt x="108623" y="159880"/>
                </a:lnTo>
                <a:lnTo>
                  <a:pt x="108623" y="169316"/>
                </a:lnTo>
                <a:lnTo>
                  <a:pt x="112458" y="173164"/>
                </a:lnTo>
                <a:lnTo>
                  <a:pt x="121894" y="173164"/>
                </a:lnTo>
                <a:lnTo>
                  <a:pt x="125742" y="169316"/>
                </a:lnTo>
                <a:lnTo>
                  <a:pt x="125742" y="159880"/>
                </a:lnTo>
                <a:close/>
              </a:path>
              <a:path w="360045" h="361314">
                <a:moveTo>
                  <a:pt x="162382" y="295630"/>
                </a:moveTo>
                <a:lnTo>
                  <a:pt x="158546" y="291782"/>
                </a:lnTo>
                <a:lnTo>
                  <a:pt x="153822" y="291782"/>
                </a:lnTo>
                <a:lnTo>
                  <a:pt x="149110" y="291782"/>
                </a:lnTo>
                <a:lnTo>
                  <a:pt x="145262" y="295630"/>
                </a:lnTo>
                <a:lnTo>
                  <a:pt x="145262" y="305066"/>
                </a:lnTo>
                <a:lnTo>
                  <a:pt x="149110" y="308902"/>
                </a:lnTo>
                <a:lnTo>
                  <a:pt x="158546" y="308902"/>
                </a:lnTo>
                <a:lnTo>
                  <a:pt x="162382" y="305066"/>
                </a:lnTo>
                <a:lnTo>
                  <a:pt x="162382" y="295630"/>
                </a:lnTo>
                <a:close/>
              </a:path>
              <a:path w="360045" h="361314">
                <a:moveTo>
                  <a:pt x="211455" y="295630"/>
                </a:moveTo>
                <a:lnTo>
                  <a:pt x="207606" y="291782"/>
                </a:lnTo>
                <a:lnTo>
                  <a:pt x="202895" y="291782"/>
                </a:lnTo>
                <a:lnTo>
                  <a:pt x="198170" y="291782"/>
                </a:lnTo>
                <a:lnTo>
                  <a:pt x="194335" y="295630"/>
                </a:lnTo>
                <a:lnTo>
                  <a:pt x="194335" y="305066"/>
                </a:lnTo>
                <a:lnTo>
                  <a:pt x="198170" y="308902"/>
                </a:lnTo>
                <a:lnTo>
                  <a:pt x="207606" y="308902"/>
                </a:lnTo>
                <a:lnTo>
                  <a:pt x="211455" y="305066"/>
                </a:lnTo>
                <a:lnTo>
                  <a:pt x="211455" y="295630"/>
                </a:lnTo>
                <a:close/>
              </a:path>
              <a:path w="360045" h="361314">
                <a:moveTo>
                  <a:pt x="220535" y="19481"/>
                </a:moveTo>
                <a:lnTo>
                  <a:pt x="217944" y="11137"/>
                </a:lnTo>
                <a:lnTo>
                  <a:pt x="217538" y="10629"/>
                </a:lnTo>
                <a:lnTo>
                  <a:pt x="213410" y="5422"/>
                </a:lnTo>
                <a:lnTo>
                  <a:pt x="210083" y="3403"/>
                </a:lnTo>
                <a:lnTo>
                  <a:pt x="210083" y="20904"/>
                </a:lnTo>
                <a:lnTo>
                  <a:pt x="208330" y="30784"/>
                </a:lnTo>
                <a:lnTo>
                  <a:pt x="201980" y="39662"/>
                </a:lnTo>
                <a:lnTo>
                  <a:pt x="193586" y="46951"/>
                </a:lnTo>
                <a:lnTo>
                  <a:pt x="185648" y="52057"/>
                </a:lnTo>
                <a:lnTo>
                  <a:pt x="177698" y="46951"/>
                </a:lnTo>
                <a:lnTo>
                  <a:pt x="169291" y="39662"/>
                </a:lnTo>
                <a:lnTo>
                  <a:pt x="162941" y="30772"/>
                </a:lnTo>
                <a:lnTo>
                  <a:pt x="161201" y="20904"/>
                </a:lnTo>
                <a:lnTo>
                  <a:pt x="162255" y="13131"/>
                </a:lnTo>
                <a:lnTo>
                  <a:pt x="162369" y="12877"/>
                </a:lnTo>
                <a:lnTo>
                  <a:pt x="167576" y="11277"/>
                </a:lnTo>
                <a:lnTo>
                  <a:pt x="170967" y="10998"/>
                </a:lnTo>
                <a:lnTo>
                  <a:pt x="171310" y="10985"/>
                </a:lnTo>
                <a:lnTo>
                  <a:pt x="175831" y="10985"/>
                </a:lnTo>
                <a:lnTo>
                  <a:pt x="179654" y="13131"/>
                </a:lnTo>
                <a:lnTo>
                  <a:pt x="181292" y="18338"/>
                </a:lnTo>
                <a:lnTo>
                  <a:pt x="183324" y="19837"/>
                </a:lnTo>
                <a:lnTo>
                  <a:pt x="187934" y="19837"/>
                </a:lnTo>
                <a:lnTo>
                  <a:pt x="189992" y="18338"/>
                </a:lnTo>
                <a:lnTo>
                  <a:pt x="191693" y="12877"/>
                </a:lnTo>
                <a:lnTo>
                  <a:pt x="195376" y="10985"/>
                </a:lnTo>
                <a:lnTo>
                  <a:pt x="210083" y="20904"/>
                </a:lnTo>
                <a:lnTo>
                  <a:pt x="210083" y="3403"/>
                </a:lnTo>
                <a:lnTo>
                  <a:pt x="207632" y="1917"/>
                </a:lnTo>
                <a:lnTo>
                  <a:pt x="201536" y="508"/>
                </a:lnTo>
                <a:lnTo>
                  <a:pt x="195453" y="0"/>
                </a:lnTo>
                <a:lnTo>
                  <a:pt x="189687" y="1905"/>
                </a:lnTo>
                <a:lnTo>
                  <a:pt x="185648" y="5422"/>
                </a:lnTo>
                <a:lnTo>
                  <a:pt x="181584" y="1905"/>
                </a:lnTo>
                <a:lnTo>
                  <a:pt x="175818" y="0"/>
                </a:lnTo>
                <a:lnTo>
                  <a:pt x="169748" y="508"/>
                </a:lnTo>
                <a:lnTo>
                  <a:pt x="163639" y="1917"/>
                </a:lnTo>
                <a:lnTo>
                  <a:pt x="157899" y="5372"/>
                </a:lnTo>
                <a:lnTo>
                  <a:pt x="153327" y="11137"/>
                </a:lnTo>
                <a:lnTo>
                  <a:pt x="150749" y="19481"/>
                </a:lnTo>
                <a:lnTo>
                  <a:pt x="150901" y="27609"/>
                </a:lnTo>
                <a:lnTo>
                  <a:pt x="174459" y="58394"/>
                </a:lnTo>
                <a:lnTo>
                  <a:pt x="184772" y="63461"/>
                </a:lnTo>
                <a:lnTo>
                  <a:pt x="186499" y="63461"/>
                </a:lnTo>
                <a:lnTo>
                  <a:pt x="196824" y="58394"/>
                </a:lnTo>
                <a:lnTo>
                  <a:pt x="204190" y="52057"/>
                </a:lnTo>
                <a:lnTo>
                  <a:pt x="205041" y="51333"/>
                </a:lnTo>
                <a:lnTo>
                  <a:pt x="212572" y="43649"/>
                </a:lnTo>
                <a:lnTo>
                  <a:pt x="217703" y="35699"/>
                </a:lnTo>
                <a:lnTo>
                  <a:pt x="220370" y="27609"/>
                </a:lnTo>
                <a:lnTo>
                  <a:pt x="220535" y="19481"/>
                </a:lnTo>
                <a:close/>
              </a:path>
              <a:path w="360045" h="361314">
                <a:moveTo>
                  <a:pt x="251383" y="159880"/>
                </a:moveTo>
                <a:lnTo>
                  <a:pt x="247548" y="156044"/>
                </a:lnTo>
                <a:lnTo>
                  <a:pt x="242824" y="156044"/>
                </a:lnTo>
                <a:lnTo>
                  <a:pt x="238112" y="156044"/>
                </a:lnTo>
                <a:lnTo>
                  <a:pt x="234264" y="159880"/>
                </a:lnTo>
                <a:lnTo>
                  <a:pt x="234264" y="169316"/>
                </a:lnTo>
                <a:lnTo>
                  <a:pt x="238112" y="173164"/>
                </a:lnTo>
                <a:lnTo>
                  <a:pt x="247548" y="173164"/>
                </a:lnTo>
                <a:lnTo>
                  <a:pt x="251383" y="169316"/>
                </a:lnTo>
                <a:lnTo>
                  <a:pt x="251383" y="159880"/>
                </a:lnTo>
                <a:close/>
              </a:path>
              <a:path w="360045" h="361314">
                <a:moveTo>
                  <a:pt x="300469" y="159880"/>
                </a:moveTo>
                <a:lnTo>
                  <a:pt x="296621" y="156044"/>
                </a:lnTo>
                <a:lnTo>
                  <a:pt x="291909" y="156044"/>
                </a:lnTo>
                <a:lnTo>
                  <a:pt x="287185" y="156044"/>
                </a:lnTo>
                <a:lnTo>
                  <a:pt x="283349" y="159880"/>
                </a:lnTo>
                <a:lnTo>
                  <a:pt x="283349" y="169316"/>
                </a:lnTo>
                <a:lnTo>
                  <a:pt x="287185" y="173164"/>
                </a:lnTo>
                <a:lnTo>
                  <a:pt x="296621" y="173164"/>
                </a:lnTo>
                <a:lnTo>
                  <a:pt x="300469" y="169316"/>
                </a:lnTo>
                <a:lnTo>
                  <a:pt x="300469" y="159880"/>
                </a:lnTo>
                <a:close/>
              </a:path>
              <a:path w="360045" h="361314">
                <a:moveTo>
                  <a:pt x="360006" y="293395"/>
                </a:moveTo>
                <a:lnTo>
                  <a:pt x="359016" y="285775"/>
                </a:lnTo>
                <a:lnTo>
                  <a:pt x="357060" y="278155"/>
                </a:lnTo>
                <a:lnTo>
                  <a:pt x="356336" y="275615"/>
                </a:lnTo>
                <a:lnTo>
                  <a:pt x="353466" y="273075"/>
                </a:lnTo>
                <a:lnTo>
                  <a:pt x="347814" y="275615"/>
                </a:lnTo>
                <a:lnTo>
                  <a:pt x="346113" y="278155"/>
                </a:lnTo>
                <a:lnTo>
                  <a:pt x="348145" y="285775"/>
                </a:lnTo>
                <a:lnTo>
                  <a:pt x="348983" y="290855"/>
                </a:lnTo>
                <a:lnTo>
                  <a:pt x="349288" y="295935"/>
                </a:lnTo>
                <a:lnTo>
                  <a:pt x="250545" y="295935"/>
                </a:lnTo>
                <a:lnTo>
                  <a:pt x="250545" y="309905"/>
                </a:lnTo>
                <a:lnTo>
                  <a:pt x="250545" y="318795"/>
                </a:lnTo>
                <a:lnTo>
                  <a:pt x="246646" y="322605"/>
                </a:lnTo>
                <a:lnTo>
                  <a:pt x="239064" y="322605"/>
                </a:lnTo>
                <a:lnTo>
                  <a:pt x="241439" y="317525"/>
                </a:lnTo>
                <a:lnTo>
                  <a:pt x="243166" y="311175"/>
                </a:lnTo>
                <a:lnTo>
                  <a:pt x="244132" y="306095"/>
                </a:lnTo>
                <a:lnTo>
                  <a:pt x="247815" y="306095"/>
                </a:lnTo>
                <a:lnTo>
                  <a:pt x="250545" y="309905"/>
                </a:lnTo>
                <a:lnTo>
                  <a:pt x="250545" y="295935"/>
                </a:lnTo>
                <a:lnTo>
                  <a:pt x="247992" y="295935"/>
                </a:lnTo>
                <a:lnTo>
                  <a:pt x="246532" y="294665"/>
                </a:lnTo>
                <a:lnTo>
                  <a:pt x="245033" y="294665"/>
                </a:lnTo>
                <a:lnTo>
                  <a:pt x="242849" y="278155"/>
                </a:lnTo>
                <a:lnTo>
                  <a:pt x="236639" y="262915"/>
                </a:lnTo>
                <a:lnTo>
                  <a:pt x="234480" y="259791"/>
                </a:lnTo>
                <a:lnTo>
                  <a:pt x="234480" y="294665"/>
                </a:lnTo>
                <a:lnTo>
                  <a:pt x="230060" y="316255"/>
                </a:lnTo>
                <a:lnTo>
                  <a:pt x="218020" y="334035"/>
                </a:lnTo>
                <a:lnTo>
                  <a:pt x="200177" y="346735"/>
                </a:lnTo>
                <a:lnTo>
                  <a:pt x="178346" y="350545"/>
                </a:lnTo>
                <a:lnTo>
                  <a:pt x="156527" y="346735"/>
                </a:lnTo>
                <a:lnTo>
                  <a:pt x="138684" y="334035"/>
                </a:lnTo>
                <a:lnTo>
                  <a:pt x="136969" y="331495"/>
                </a:lnTo>
                <a:lnTo>
                  <a:pt x="130949" y="322605"/>
                </a:lnTo>
                <a:lnTo>
                  <a:pt x="126644" y="316255"/>
                </a:lnTo>
                <a:lnTo>
                  <a:pt x="124561" y="306095"/>
                </a:lnTo>
                <a:lnTo>
                  <a:pt x="122491" y="295935"/>
                </a:lnTo>
                <a:lnTo>
                  <a:pt x="122224" y="294665"/>
                </a:lnTo>
                <a:lnTo>
                  <a:pt x="126644" y="273075"/>
                </a:lnTo>
                <a:lnTo>
                  <a:pt x="138684" y="255295"/>
                </a:lnTo>
                <a:lnTo>
                  <a:pt x="156527" y="242595"/>
                </a:lnTo>
                <a:lnTo>
                  <a:pt x="178346" y="238785"/>
                </a:lnTo>
                <a:lnTo>
                  <a:pt x="200177" y="242595"/>
                </a:lnTo>
                <a:lnTo>
                  <a:pt x="218020" y="255295"/>
                </a:lnTo>
                <a:lnTo>
                  <a:pt x="230060" y="273075"/>
                </a:lnTo>
                <a:lnTo>
                  <a:pt x="234480" y="294665"/>
                </a:lnTo>
                <a:lnTo>
                  <a:pt x="234480" y="259791"/>
                </a:lnTo>
                <a:lnTo>
                  <a:pt x="226987" y="248945"/>
                </a:lnTo>
                <a:lnTo>
                  <a:pt x="214439" y="238785"/>
                </a:lnTo>
                <a:lnTo>
                  <a:pt x="220700" y="233705"/>
                </a:lnTo>
                <a:lnTo>
                  <a:pt x="222910" y="232435"/>
                </a:lnTo>
                <a:lnTo>
                  <a:pt x="227342" y="229895"/>
                </a:lnTo>
                <a:lnTo>
                  <a:pt x="234315" y="226085"/>
                </a:lnTo>
                <a:lnTo>
                  <a:pt x="241579" y="223545"/>
                </a:lnTo>
                <a:lnTo>
                  <a:pt x="245592" y="231165"/>
                </a:lnTo>
                <a:lnTo>
                  <a:pt x="251536" y="236245"/>
                </a:lnTo>
                <a:lnTo>
                  <a:pt x="258940" y="240055"/>
                </a:lnTo>
                <a:lnTo>
                  <a:pt x="267373" y="241325"/>
                </a:lnTo>
                <a:lnTo>
                  <a:pt x="275793" y="240055"/>
                </a:lnTo>
                <a:lnTo>
                  <a:pt x="283184" y="236245"/>
                </a:lnTo>
                <a:lnTo>
                  <a:pt x="289128" y="231165"/>
                </a:lnTo>
                <a:lnTo>
                  <a:pt x="293141" y="223545"/>
                </a:lnTo>
                <a:lnTo>
                  <a:pt x="307213" y="229895"/>
                </a:lnTo>
                <a:lnTo>
                  <a:pt x="319874" y="238785"/>
                </a:lnTo>
                <a:lnTo>
                  <a:pt x="330771" y="248945"/>
                </a:lnTo>
                <a:lnTo>
                  <a:pt x="339534" y="261645"/>
                </a:lnTo>
                <a:lnTo>
                  <a:pt x="341020" y="265455"/>
                </a:lnTo>
                <a:lnTo>
                  <a:pt x="344576" y="265455"/>
                </a:lnTo>
                <a:lnTo>
                  <a:pt x="349364" y="262915"/>
                </a:lnTo>
                <a:lnTo>
                  <a:pt x="350100" y="259105"/>
                </a:lnTo>
                <a:lnTo>
                  <a:pt x="348818" y="256565"/>
                </a:lnTo>
                <a:lnTo>
                  <a:pt x="345541" y="251485"/>
                </a:lnTo>
                <a:lnTo>
                  <a:pt x="341922" y="246405"/>
                </a:lnTo>
                <a:lnTo>
                  <a:pt x="337985" y="241325"/>
                </a:lnTo>
                <a:lnTo>
                  <a:pt x="333730" y="236245"/>
                </a:lnTo>
                <a:lnTo>
                  <a:pt x="338607" y="232435"/>
                </a:lnTo>
                <a:lnTo>
                  <a:pt x="354126" y="194335"/>
                </a:lnTo>
                <a:lnTo>
                  <a:pt x="357035" y="163855"/>
                </a:lnTo>
                <a:lnTo>
                  <a:pt x="356908" y="157505"/>
                </a:lnTo>
                <a:lnTo>
                  <a:pt x="350354" y="109245"/>
                </a:lnTo>
                <a:lnTo>
                  <a:pt x="328193" y="76225"/>
                </a:lnTo>
                <a:lnTo>
                  <a:pt x="293751" y="55905"/>
                </a:lnTo>
                <a:lnTo>
                  <a:pt x="267373" y="52095"/>
                </a:lnTo>
                <a:lnTo>
                  <a:pt x="251409" y="53365"/>
                </a:lnTo>
                <a:lnTo>
                  <a:pt x="208775" y="73685"/>
                </a:lnTo>
                <a:lnTo>
                  <a:pt x="206362" y="80035"/>
                </a:lnTo>
                <a:lnTo>
                  <a:pt x="210210" y="83845"/>
                </a:lnTo>
                <a:lnTo>
                  <a:pt x="213537" y="83845"/>
                </a:lnTo>
                <a:lnTo>
                  <a:pt x="215734" y="82575"/>
                </a:lnTo>
                <a:lnTo>
                  <a:pt x="227164" y="73685"/>
                </a:lnTo>
                <a:lnTo>
                  <a:pt x="239788" y="67335"/>
                </a:lnTo>
                <a:lnTo>
                  <a:pt x="253301" y="63525"/>
                </a:lnTo>
                <a:lnTo>
                  <a:pt x="267373" y="62255"/>
                </a:lnTo>
                <a:lnTo>
                  <a:pt x="279184" y="63525"/>
                </a:lnTo>
                <a:lnTo>
                  <a:pt x="320967" y="83845"/>
                </a:lnTo>
                <a:lnTo>
                  <a:pt x="345389" y="134645"/>
                </a:lnTo>
                <a:lnTo>
                  <a:pt x="346519" y="163855"/>
                </a:lnTo>
                <a:lnTo>
                  <a:pt x="343865" y="191795"/>
                </a:lnTo>
                <a:lnTo>
                  <a:pt x="336740" y="215925"/>
                </a:lnTo>
                <a:lnTo>
                  <a:pt x="333565" y="222275"/>
                </a:lnTo>
                <a:lnTo>
                  <a:pt x="329857" y="227355"/>
                </a:lnTo>
                <a:lnTo>
                  <a:pt x="325691" y="229895"/>
                </a:lnTo>
                <a:lnTo>
                  <a:pt x="318681" y="224815"/>
                </a:lnTo>
                <a:lnTo>
                  <a:pt x="316814" y="223545"/>
                </a:lnTo>
                <a:lnTo>
                  <a:pt x="311226" y="219735"/>
                </a:lnTo>
                <a:lnTo>
                  <a:pt x="303364" y="215925"/>
                </a:lnTo>
                <a:lnTo>
                  <a:pt x="295160" y="213385"/>
                </a:lnTo>
                <a:lnTo>
                  <a:pt x="302641" y="208305"/>
                </a:lnTo>
                <a:lnTo>
                  <a:pt x="310108" y="203225"/>
                </a:lnTo>
                <a:lnTo>
                  <a:pt x="321754" y="189255"/>
                </a:lnTo>
                <a:lnTo>
                  <a:pt x="329323" y="172745"/>
                </a:lnTo>
                <a:lnTo>
                  <a:pt x="332016" y="154965"/>
                </a:lnTo>
                <a:lnTo>
                  <a:pt x="332016" y="140995"/>
                </a:lnTo>
                <a:lnTo>
                  <a:pt x="330161" y="139725"/>
                </a:lnTo>
                <a:lnTo>
                  <a:pt x="327634" y="138455"/>
                </a:lnTo>
                <a:lnTo>
                  <a:pt x="321462" y="136271"/>
                </a:lnTo>
                <a:lnTo>
                  <a:pt x="321462" y="148615"/>
                </a:lnTo>
                <a:lnTo>
                  <a:pt x="321462" y="154965"/>
                </a:lnTo>
                <a:lnTo>
                  <a:pt x="317207" y="175285"/>
                </a:lnTo>
                <a:lnTo>
                  <a:pt x="305600" y="193065"/>
                </a:lnTo>
                <a:lnTo>
                  <a:pt x="288404" y="204495"/>
                </a:lnTo>
                <a:lnTo>
                  <a:pt x="282841" y="205511"/>
                </a:lnTo>
                <a:lnTo>
                  <a:pt x="282841" y="221005"/>
                </a:lnTo>
                <a:lnTo>
                  <a:pt x="280212" y="227355"/>
                </a:lnTo>
                <a:lnTo>
                  <a:pt x="274218" y="231165"/>
                </a:lnTo>
                <a:lnTo>
                  <a:pt x="260515" y="231165"/>
                </a:lnTo>
                <a:lnTo>
                  <a:pt x="254495" y="227355"/>
                </a:lnTo>
                <a:lnTo>
                  <a:pt x="252933" y="223545"/>
                </a:lnTo>
                <a:lnTo>
                  <a:pt x="251879" y="221005"/>
                </a:lnTo>
                <a:lnTo>
                  <a:pt x="256921" y="219735"/>
                </a:lnTo>
                <a:lnTo>
                  <a:pt x="277799" y="219735"/>
                </a:lnTo>
                <a:lnTo>
                  <a:pt x="282841" y="221005"/>
                </a:lnTo>
                <a:lnTo>
                  <a:pt x="282841" y="205511"/>
                </a:lnTo>
                <a:lnTo>
                  <a:pt x="229133" y="193065"/>
                </a:lnTo>
                <a:lnTo>
                  <a:pt x="213271" y="154965"/>
                </a:lnTo>
                <a:lnTo>
                  <a:pt x="213271" y="148615"/>
                </a:lnTo>
                <a:lnTo>
                  <a:pt x="239445" y="144805"/>
                </a:lnTo>
                <a:lnTo>
                  <a:pt x="258533" y="137185"/>
                </a:lnTo>
                <a:lnTo>
                  <a:pt x="271538" y="128295"/>
                </a:lnTo>
                <a:lnTo>
                  <a:pt x="279412" y="119405"/>
                </a:lnTo>
                <a:lnTo>
                  <a:pt x="286245" y="127025"/>
                </a:lnTo>
                <a:lnTo>
                  <a:pt x="295694" y="135915"/>
                </a:lnTo>
                <a:lnTo>
                  <a:pt x="307505" y="142265"/>
                </a:lnTo>
                <a:lnTo>
                  <a:pt x="321462" y="148615"/>
                </a:lnTo>
                <a:lnTo>
                  <a:pt x="321462" y="136271"/>
                </a:lnTo>
                <a:lnTo>
                  <a:pt x="309702" y="132105"/>
                </a:lnTo>
                <a:lnTo>
                  <a:pt x="295706" y="121945"/>
                </a:lnTo>
                <a:lnTo>
                  <a:pt x="293433" y="119405"/>
                </a:lnTo>
                <a:lnTo>
                  <a:pt x="286588" y="111785"/>
                </a:lnTo>
                <a:lnTo>
                  <a:pt x="283248" y="107975"/>
                </a:lnTo>
                <a:lnTo>
                  <a:pt x="280936" y="104165"/>
                </a:lnTo>
                <a:lnTo>
                  <a:pt x="275539" y="104165"/>
                </a:lnTo>
                <a:lnTo>
                  <a:pt x="273977" y="107975"/>
                </a:lnTo>
                <a:lnTo>
                  <a:pt x="271081" y="113055"/>
                </a:lnTo>
                <a:lnTo>
                  <a:pt x="260832" y="123215"/>
                </a:lnTo>
                <a:lnTo>
                  <a:pt x="240665" y="133375"/>
                </a:lnTo>
                <a:lnTo>
                  <a:pt x="207987" y="138455"/>
                </a:lnTo>
                <a:lnTo>
                  <a:pt x="205066" y="138455"/>
                </a:lnTo>
                <a:lnTo>
                  <a:pt x="202717" y="140995"/>
                </a:lnTo>
                <a:lnTo>
                  <a:pt x="202717" y="154965"/>
                </a:lnTo>
                <a:lnTo>
                  <a:pt x="205409" y="172745"/>
                </a:lnTo>
                <a:lnTo>
                  <a:pt x="212966" y="189255"/>
                </a:lnTo>
                <a:lnTo>
                  <a:pt x="224586" y="203225"/>
                </a:lnTo>
                <a:lnTo>
                  <a:pt x="239509" y="213385"/>
                </a:lnTo>
                <a:lnTo>
                  <a:pt x="231368" y="215925"/>
                </a:lnTo>
                <a:lnTo>
                  <a:pt x="223545" y="219735"/>
                </a:lnTo>
                <a:lnTo>
                  <a:pt x="216090" y="223545"/>
                </a:lnTo>
                <a:lnTo>
                  <a:pt x="209029" y="229895"/>
                </a:lnTo>
                <a:lnTo>
                  <a:pt x="204876" y="227355"/>
                </a:lnTo>
                <a:lnTo>
                  <a:pt x="201168" y="222275"/>
                </a:lnTo>
                <a:lnTo>
                  <a:pt x="197993" y="215925"/>
                </a:lnTo>
                <a:lnTo>
                  <a:pt x="190881" y="191795"/>
                </a:lnTo>
                <a:lnTo>
                  <a:pt x="188226" y="163855"/>
                </a:lnTo>
                <a:lnTo>
                  <a:pt x="188341" y="157505"/>
                </a:lnTo>
                <a:lnTo>
                  <a:pt x="194233" y="113055"/>
                </a:lnTo>
                <a:lnTo>
                  <a:pt x="204254" y="94005"/>
                </a:lnTo>
                <a:lnTo>
                  <a:pt x="203631" y="91465"/>
                </a:lnTo>
                <a:lnTo>
                  <a:pt x="198805" y="87655"/>
                </a:lnTo>
                <a:lnTo>
                  <a:pt x="195529" y="88925"/>
                </a:lnTo>
                <a:lnTo>
                  <a:pt x="190042" y="96545"/>
                </a:lnTo>
                <a:lnTo>
                  <a:pt x="178981" y="133375"/>
                </a:lnTo>
                <a:lnTo>
                  <a:pt x="177711" y="163855"/>
                </a:lnTo>
                <a:lnTo>
                  <a:pt x="180619" y="194335"/>
                </a:lnTo>
                <a:lnTo>
                  <a:pt x="188442" y="219735"/>
                </a:lnTo>
                <a:lnTo>
                  <a:pt x="190195" y="223545"/>
                </a:lnTo>
                <a:lnTo>
                  <a:pt x="192138" y="227355"/>
                </a:lnTo>
                <a:lnTo>
                  <a:pt x="194271" y="229895"/>
                </a:lnTo>
                <a:lnTo>
                  <a:pt x="189649" y="228625"/>
                </a:lnTo>
                <a:lnTo>
                  <a:pt x="179895" y="228625"/>
                </a:lnTo>
                <a:lnTo>
                  <a:pt x="179514" y="224815"/>
                </a:lnTo>
                <a:lnTo>
                  <a:pt x="179374" y="223545"/>
                </a:lnTo>
                <a:lnTo>
                  <a:pt x="179019" y="218465"/>
                </a:lnTo>
                <a:lnTo>
                  <a:pt x="180644" y="210845"/>
                </a:lnTo>
                <a:lnTo>
                  <a:pt x="178841" y="208305"/>
                </a:lnTo>
                <a:lnTo>
                  <a:pt x="173151" y="207035"/>
                </a:lnTo>
                <a:lnTo>
                  <a:pt x="170332" y="208305"/>
                </a:lnTo>
                <a:lnTo>
                  <a:pt x="168719" y="215925"/>
                </a:lnTo>
                <a:lnTo>
                  <a:pt x="168795" y="222275"/>
                </a:lnTo>
                <a:lnTo>
                  <a:pt x="168986" y="224815"/>
                </a:lnTo>
                <a:lnTo>
                  <a:pt x="160693" y="219735"/>
                </a:lnTo>
                <a:lnTo>
                  <a:pt x="159105" y="210845"/>
                </a:lnTo>
                <a:lnTo>
                  <a:pt x="158534" y="208305"/>
                </a:lnTo>
                <a:lnTo>
                  <a:pt x="155841" y="205765"/>
                </a:lnTo>
                <a:lnTo>
                  <a:pt x="150088" y="207035"/>
                </a:lnTo>
                <a:lnTo>
                  <a:pt x="148145" y="209575"/>
                </a:lnTo>
                <a:lnTo>
                  <a:pt x="148704" y="213385"/>
                </a:lnTo>
                <a:lnTo>
                  <a:pt x="150431" y="223545"/>
                </a:lnTo>
                <a:lnTo>
                  <a:pt x="159334" y="231165"/>
                </a:lnTo>
                <a:lnTo>
                  <a:pt x="156083" y="231165"/>
                </a:lnTo>
                <a:lnTo>
                  <a:pt x="154495" y="232435"/>
                </a:lnTo>
                <a:lnTo>
                  <a:pt x="146748" y="226085"/>
                </a:lnTo>
                <a:lnTo>
                  <a:pt x="142595" y="223545"/>
                </a:lnTo>
                <a:lnTo>
                  <a:pt x="138442" y="221005"/>
                </a:lnTo>
                <a:lnTo>
                  <a:pt x="136245" y="219735"/>
                </a:lnTo>
                <a:lnTo>
                  <a:pt x="129667" y="215925"/>
                </a:lnTo>
                <a:lnTo>
                  <a:pt x="120472" y="213385"/>
                </a:lnTo>
                <a:lnTo>
                  <a:pt x="128422" y="208305"/>
                </a:lnTo>
                <a:lnTo>
                  <a:pt x="135623" y="203225"/>
                </a:lnTo>
                <a:lnTo>
                  <a:pt x="141973" y="196875"/>
                </a:lnTo>
                <a:lnTo>
                  <a:pt x="147358" y="189255"/>
                </a:lnTo>
                <a:lnTo>
                  <a:pt x="150037" y="190525"/>
                </a:lnTo>
                <a:lnTo>
                  <a:pt x="153060" y="191795"/>
                </a:lnTo>
                <a:lnTo>
                  <a:pt x="156146" y="191795"/>
                </a:lnTo>
                <a:lnTo>
                  <a:pt x="163626" y="189255"/>
                </a:lnTo>
                <a:lnTo>
                  <a:pt x="169748" y="185445"/>
                </a:lnTo>
                <a:lnTo>
                  <a:pt x="173050" y="180365"/>
                </a:lnTo>
                <a:lnTo>
                  <a:pt x="173875" y="179095"/>
                </a:lnTo>
                <a:lnTo>
                  <a:pt x="175387" y="171475"/>
                </a:lnTo>
                <a:lnTo>
                  <a:pt x="175387" y="167665"/>
                </a:lnTo>
                <a:lnTo>
                  <a:pt x="174078" y="163855"/>
                </a:lnTo>
                <a:lnTo>
                  <a:pt x="171881" y="161315"/>
                </a:lnTo>
                <a:lnTo>
                  <a:pt x="173761" y="153695"/>
                </a:lnTo>
                <a:lnTo>
                  <a:pt x="178777" y="133375"/>
                </a:lnTo>
                <a:lnTo>
                  <a:pt x="179933" y="113055"/>
                </a:lnTo>
                <a:lnTo>
                  <a:pt x="177076" y="96545"/>
                </a:lnTo>
                <a:lnTo>
                  <a:pt x="171907" y="85115"/>
                </a:lnTo>
                <a:lnTo>
                  <a:pt x="169570" y="81991"/>
                </a:lnTo>
                <a:lnTo>
                  <a:pt x="169570" y="116865"/>
                </a:lnTo>
                <a:lnTo>
                  <a:pt x="167970" y="134645"/>
                </a:lnTo>
                <a:lnTo>
                  <a:pt x="164833" y="146812"/>
                </a:lnTo>
                <a:lnTo>
                  <a:pt x="164833" y="167665"/>
                </a:lnTo>
                <a:lnTo>
                  <a:pt x="164833" y="176555"/>
                </a:lnTo>
                <a:lnTo>
                  <a:pt x="160934" y="180365"/>
                </a:lnTo>
                <a:lnTo>
                  <a:pt x="153428" y="180365"/>
                </a:lnTo>
                <a:lnTo>
                  <a:pt x="152234" y="179095"/>
                </a:lnTo>
                <a:lnTo>
                  <a:pt x="154419" y="174015"/>
                </a:lnTo>
                <a:lnTo>
                  <a:pt x="155930" y="168935"/>
                </a:lnTo>
                <a:lnTo>
                  <a:pt x="156718" y="163855"/>
                </a:lnTo>
                <a:lnTo>
                  <a:pt x="161226" y="163855"/>
                </a:lnTo>
                <a:lnTo>
                  <a:pt x="164833" y="167665"/>
                </a:lnTo>
                <a:lnTo>
                  <a:pt x="164833" y="146812"/>
                </a:lnTo>
                <a:lnTo>
                  <a:pt x="163055" y="153695"/>
                </a:lnTo>
                <a:lnTo>
                  <a:pt x="161251" y="153695"/>
                </a:lnTo>
                <a:lnTo>
                  <a:pt x="159308" y="152425"/>
                </a:lnTo>
                <a:lnTo>
                  <a:pt x="157289" y="152425"/>
                </a:lnTo>
                <a:lnTo>
                  <a:pt x="157289" y="140995"/>
                </a:lnTo>
                <a:lnTo>
                  <a:pt x="155435" y="139725"/>
                </a:lnTo>
                <a:lnTo>
                  <a:pt x="152908" y="138455"/>
                </a:lnTo>
                <a:lnTo>
                  <a:pt x="146735" y="136271"/>
                </a:lnTo>
                <a:lnTo>
                  <a:pt x="146735" y="148615"/>
                </a:lnTo>
                <a:lnTo>
                  <a:pt x="146608" y="158775"/>
                </a:lnTo>
                <a:lnTo>
                  <a:pt x="141414" y="177825"/>
                </a:lnTo>
                <a:lnTo>
                  <a:pt x="129667" y="194335"/>
                </a:lnTo>
                <a:lnTo>
                  <a:pt x="112890" y="204495"/>
                </a:lnTo>
                <a:lnTo>
                  <a:pt x="108127" y="205397"/>
                </a:lnTo>
                <a:lnTo>
                  <a:pt x="108127" y="221005"/>
                </a:lnTo>
                <a:lnTo>
                  <a:pt x="105511" y="227355"/>
                </a:lnTo>
                <a:lnTo>
                  <a:pt x="99491" y="231165"/>
                </a:lnTo>
                <a:lnTo>
                  <a:pt x="85788" y="231165"/>
                </a:lnTo>
                <a:lnTo>
                  <a:pt x="79768" y="227355"/>
                </a:lnTo>
                <a:lnTo>
                  <a:pt x="78206" y="223545"/>
                </a:lnTo>
                <a:lnTo>
                  <a:pt x="77152" y="221005"/>
                </a:lnTo>
                <a:lnTo>
                  <a:pt x="82207" y="219735"/>
                </a:lnTo>
                <a:lnTo>
                  <a:pt x="103073" y="219735"/>
                </a:lnTo>
                <a:lnTo>
                  <a:pt x="108127" y="221005"/>
                </a:lnTo>
                <a:lnTo>
                  <a:pt x="108127" y="205397"/>
                </a:lnTo>
                <a:lnTo>
                  <a:pt x="55626" y="194335"/>
                </a:lnTo>
                <a:lnTo>
                  <a:pt x="45681" y="180365"/>
                </a:lnTo>
                <a:lnTo>
                  <a:pt x="43865" y="177825"/>
                </a:lnTo>
                <a:lnTo>
                  <a:pt x="40068" y="163855"/>
                </a:lnTo>
                <a:lnTo>
                  <a:pt x="38684" y="158775"/>
                </a:lnTo>
                <a:lnTo>
                  <a:pt x="38595" y="157505"/>
                </a:lnTo>
                <a:lnTo>
                  <a:pt x="38544" y="153695"/>
                </a:lnTo>
                <a:lnTo>
                  <a:pt x="38544" y="148615"/>
                </a:lnTo>
                <a:lnTo>
                  <a:pt x="64719" y="144805"/>
                </a:lnTo>
                <a:lnTo>
                  <a:pt x="83820" y="137185"/>
                </a:lnTo>
                <a:lnTo>
                  <a:pt x="96812" y="128295"/>
                </a:lnTo>
                <a:lnTo>
                  <a:pt x="104686" y="119405"/>
                </a:lnTo>
                <a:lnTo>
                  <a:pt x="111518" y="127025"/>
                </a:lnTo>
                <a:lnTo>
                  <a:pt x="120967" y="135915"/>
                </a:lnTo>
                <a:lnTo>
                  <a:pt x="132778" y="142265"/>
                </a:lnTo>
                <a:lnTo>
                  <a:pt x="146735" y="148615"/>
                </a:lnTo>
                <a:lnTo>
                  <a:pt x="146735" y="136271"/>
                </a:lnTo>
                <a:lnTo>
                  <a:pt x="134975" y="132105"/>
                </a:lnTo>
                <a:lnTo>
                  <a:pt x="120992" y="121945"/>
                </a:lnTo>
                <a:lnTo>
                  <a:pt x="118706" y="119405"/>
                </a:lnTo>
                <a:lnTo>
                  <a:pt x="111861" y="111785"/>
                </a:lnTo>
                <a:lnTo>
                  <a:pt x="108521" y="107975"/>
                </a:lnTo>
                <a:lnTo>
                  <a:pt x="106222" y="104165"/>
                </a:lnTo>
                <a:lnTo>
                  <a:pt x="100825" y="104165"/>
                </a:lnTo>
                <a:lnTo>
                  <a:pt x="63182" y="134645"/>
                </a:lnTo>
                <a:lnTo>
                  <a:pt x="33261" y="138455"/>
                </a:lnTo>
                <a:lnTo>
                  <a:pt x="33045" y="138455"/>
                </a:lnTo>
                <a:lnTo>
                  <a:pt x="33045" y="179095"/>
                </a:lnTo>
                <a:lnTo>
                  <a:pt x="31838" y="180365"/>
                </a:lnTo>
                <a:lnTo>
                  <a:pt x="24345" y="180365"/>
                </a:lnTo>
                <a:lnTo>
                  <a:pt x="20447" y="176555"/>
                </a:lnTo>
                <a:lnTo>
                  <a:pt x="20447" y="167665"/>
                </a:lnTo>
                <a:lnTo>
                  <a:pt x="24053" y="163855"/>
                </a:lnTo>
                <a:lnTo>
                  <a:pt x="28575" y="163855"/>
                </a:lnTo>
                <a:lnTo>
                  <a:pt x="29349" y="168935"/>
                </a:lnTo>
                <a:lnTo>
                  <a:pt x="30873" y="174015"/>
                </a:lnTo>
                <a:lnTo>
                  <a:pt x="33045" y="179095"/>
                </a:lnTo>
                <a:lnTo>
                  <a:pt x="33045" y="138455"/>
                </a:lnTo>
                <a:lnTo>
                  <a:pt x="30353" y="138455"/>
                </a:lnTo>
                <a:lnTo>
                  <a:pt x="27990" y="140995"/>
                </a:lnTo>
                <a:lnTo>
                  <a:pt x="27990" y="152425"/>
                </a:lnTo>
                <a:lnTo>
                  <a:pt x="25806" y="152425"/>
                </a:lnTo>
                <a:lnTo>
                  <a:pt x="23723" y="153695"/>
                </a:lnTo>
                <a:lnTo>
                  <a:pt x="21805" y="153695"/>
                </a:lnTo>
                <a:lnTo>
                  <a:pt x="16560" y="135915"/>
                </a:lnTo>
                <a:lnTo>
                  <a:pt x="15176" y="119405"/>
                </a:lnTo>
                <a:lnTo>
                  <a:pt x="17640" y="104165"/>
                </a:lnTo>
                <a:lnTo>
                  <a:pt x="49403" y="69875"/>
                </a:lnTo>
                <a:lnTo>
                  <a:pt x="78117" y="62255"/>
                </a:lnTo>
                <a:lnTo>
                  <a:pt x="88633" y="63525"/>
                </a:lnTo>
                <a:lnTo>
                  <a:pt x="95885" y="66065"/>
                </a:lnTo>
                <a:lnTo>
                  <a:pt x="101092" y="69875"/>
                </a:lnTo>
                <a:lnTo>
                  <a:pt x="105473" y="74955"/>
                </a:lnTo>
                <a:lnTo>
                  <a:pt x="107137" y="77495"/>
                </a:lnTo>
                <a:lnTo>
                  <a:pt x="110312" y="78765"/>
                </a:lnTo>
                <a:lnTo>
                  <a:pt x="112737" y="76225"/>
                </a:lnTo>
                <a:lnTo>
                  <a:pt x="122059" y="71145"/>
                </a:lnTo>
                <a:lnTo>
                  <a:pt x="134683" y="72415"/>
                </a:lnTo>
                <a:lnTo>
                  <a:pt x="167881" y="102895"/>
                </a:lnTo>
                <a:lnTo>
                  <a:pt x="169570" y="116865"/>
                </a:lnTo>
                <a:lnTo>
                  <a:pt x="169570" y="81991"/>
                </a:lnTo>
                <a:lnTo>
                  <a:pt x="165265" y="76225"/>
                </a:lnTo>
                <a:lnTo>
                  <a:pt x="158597" y="71145"/>
                </a:lnTo>
                <a:lnTo>
                  <a:pt x="156933" y="69875"/>
                </a:lnTo>
                <a:lnTo>
                  <a:pt x="149593" y="66065"/>
                </a:lnTo>
                <a:lnTo>
                  <a:pt x="147154" y="64795"/>
                </a:lnTo>
                <a:lnTo>
                  <a:pt x="136118" y="62255"/>
                </a:lnTo>
                <a:lnTo>
                  <a:pt x="128308" y="60985"/>
                </a:lnTo>
                <a:lnTo>
                  <a:pt x="121412" y="62255"/>
                </a:lnTo>
                <a:lnTo>
                  <a:pt x="115620" y="63525"/>
                </a:lnTo>
                <a:lnTo>
                  <a:pt x="111137" y="66065"/>
                </a:lnTo>
                <a:lnTo>
                  <a:pt x="107645" y="62255"/>
                </a:lnTo>
                <a:lnTo>
                  <a:pt x="105321" y="59715"/>
                </a:lnTo>
                <a:lnTo>
                  <a:pt x="98374" y="55905"/>
                </a:lnTo>
                <a:lnTo>
                  <a:pt x="89560" y="53365"/>
                </a:lnTo>
                <a:lnTo>
                  <a:pt x="78117" y="52095"/>
                </a:lnTo>
                <a:lnTo>
                  <a:pt x="61988" y="54635"/>
                </a:lnTo>
                <a:lnTo>
                  <a:pt x="15138" y="85115"/>
                </a:lnTo>
                <a:lnTo>
                  <a:pt x="4749" y="124485"/>
                </a:lnTo>
                <a:lnTo>
                  <a:pt x="7556" y="143535"/>
                </a:lnTo>
                <a:lnTo>
                  <a:pt x="13220" y="161315"/>
                </a:lnTo>
                <a:lnTo>
                  <a:pt x="11125" y="163855"/>
                </a:lnTo>
                <a:lnTo>
                  <a:pt x="9893" y="167665"/>
                </a:lnTo>
                <a:lnTo>
                  <a:pt x="9893" y="171475"/>
                </a:lnTo>
                <a:lnTo>
                  <a:pt x="11417" y="179095"/>
                </a:lnTo>
                <a:lnTo>
                  <a:pt x="15544" y="185445"/>
                </a:lnTo>
                <a:lnTo>
                  <a:pt x="21666" y="189255"/>
                </a:lnTo>
                <a:lnTo>
                  <a:pt x="29146" y="191795"/>
                </a:lnTo>
                <a:lnTo>
                  <a:pt x="32232" y="191795"/>
                </a:lnTo>
                <a:lnTo>
                  <a:pt x="35229" y="190525"/>
                </a:lnTo>
                <a:lnTo>
                  <a:pt x="37934" y="189255"/>
                </a:lnTo>
                <a:lnTo>
                  <a:pt x="43319" y="196875"/>
                </a:lnTo>
                <a:lnTo>
                  <a:pt x="49657" y="203225"/>
                </a:lnTo>
                <a:lnTo>
                  <a:pt x="56832" y="208305"/>
                </a:lnTo>
                <a:lnTo>
                  <a:pt x="64770" y="213385"/>
                </a:lnTo>
                <a:lnTo>
                  <a:pt x="54051" y="217195"/>
                </a:lnTo>
                <a:lnTo>
                  <a:pt x="43903" y="222275"/>
                </a:lnTo>
                <a:lnTo>
                  <a:pt x="34455" y="228625"/>
                </a:lnTo>
                <a:lnTo>
                  <a:pt x="25793" y="237515"/>
                </a:lnTo>
                <a:lnTo>
                  <a:pt x="23964" y="238785"/>
                </a:lnTo>
                <a:lnTo>
                  <a:pt x="23850" y="242595"/>
                </a:lnTo>
                <a:lnTo>
                  <a:pt x="27520" y="246405"/>
                </a:lnTo>
                <a:lnTo>
                  <a:pt x="31267" y="246405"/>
                </a:lnTo>
                <a:lnTo>
                  <a:pt x="33413" y="245135"/>
                </a:lnTo>
                <a:lnTo>
                  <a:pt x="40868" y="237515"/>
                </a:lnTo>
                <a:lnTo>
                  <a:pt x="48971" y="232435"/>
                </a:lnTo>
                <a:lnTo>
                  <a:pt x="57658" y="227355"/>
                </a:lnTo>
                <a:lnTo>
                  <a:pt x="66852" y="223545"/>
                </a:lnTo>
                <a:lnTo>
                  <a:pt x="70866" y="231165"/>
                </a:lnTo>
                <a:lnTo>
                  <a:pt x="76809" y="236245"/>
                </a:lnTo>
                <a:lnTo>
                  <a:pt x="84213" y="240055"/>
                </a:lnTo>
                <a:lnTo>
                  <a:pt x="92646" y="241325"/>
                </a:lnTo>
                <a:lnTo>
                  <a:pt x="101079" y="240055"/>
                </a:lnTo>
                <a:lnTo>
                  <a:pt x="108483" y="236245"/>
                </a:lnTo>
                <a:lnTo>
                  <a:pt x="114414" y="231165"/>
                </a:lnTo>
                <a:lnTo>
                  <a:pt x="118427" y="223545"/>
                </a:lnTo>
                <a:lnTo>
                  <a:pt x="125285" y="226085"/>
                </a:lnTo>
                <a:lnTo>
                  <a:pt x="131876" y="228625"/>
                </a:lnTo>
                <a:lnTo>
                  <a:pt x="138188" y="232435"/>
                </a:lnTo>
                <a:lnTo>
                  <a:pt x="144157" y="237515"/>
                </a:lnTo>
                <a:lnTo>
                  <a:pt x="130873" y="247675"/>
                </a:lnTo>
                <a:lnTo>
                  <a:pt x="120624" y="261645"/>
                </a:lnTo>
                <a:lnTo>
                  <a:pt x="117640" y="268541"/>
                </a:lnTo>
                <a:lnTo>
                  <a:pt x="117640" y="322605"/>
                </a:lnTo>
                <a:lnTo>
                  <a:pt x="110058" y="322605"/>
                </a:lnTo>
                <a:lnTo>
                  <a:pt x="106159" y="318795"/>
                </a:lnTo>
                <a:lnTo>
                  <a:pt x="106159" y="309905"/>
                </a:lnTo>
                <a:lnTo>
                  <a:pt x="108889" y="306095"/>
                </a:lnTo>
                <a:lnTo>
                  <a:pt x="112572" y="306095"/>
                </a:lnTo>
                <a:lnTo>
                  <a:pt x="113538" y="311175"/>
                </a:lnTo>
                <a:lnTo>
                  <a:pt x="115265" y="317525"/>
                </a:lnTo>
                <a:lnTo>
                  <a:pt x="117640" y="322605"/>
                </a:lnTo>
                <a:lnTo>
                  <a:pt x="117640" y="268541"/>
                </a:lnTo>
                <a:lnTo>
                  <a:pt x="114020" y="276885"/>
                </a:lnTo>
                <a:lnTo>
                  <a:pt x="111671" y="294665"/>
                </a:lnTo>
                <a:lnTo>
                  <a:pt x="110159" y="294665"/>
                </a:lnTo>
                <a:lnTo>
                  <a:pt x="108712" y="295935"/>
                </a:lnTo>
                <a:lnTo>
                  <a:pt x="10718" y="295935"/>
                </a:lnTo>
                <a:lnTo>
                  <a:pt x="22936" y="257835"/>
                </a:lnTo>
                <a:lnTo>
                  <a:pt x="22059" y="254025"/>
                </a:lnTo>
                <a:lnTo>
                  <a:pt x="17018" y="251485"/>
                </a:lnTo>
                <a:lnTo>
                  <a:pt x="13792" y="252755"/>
                </a:lnTo>
                <a:lnTo>
                  <a:pt x="12344" y="255295"/>
                </a:lnTo>
                <a:lnTo>
                  <a:pt x="7010" y="265455"/>
                </a:lnTo>
                <a:lnTo>
                  <a:pt x="3149" y="276885"/>
                </a:lnTo>
                <a:lnTo>
                  <a:pt x="800" y="289585"/>
                </a:lnTo>
                <a:lnTo>
                  <a:pt x="0" y="301015"/>
                </a:lnTo>
                <a:lnTo>
                  <a:pt x="0" y="304825"/>
                </a:lnTo>
                <a:lnTo>
                  <a:pt x="2374" y="307365"/>
                </a:lnTo>
                <a:lnTo>
                  <a:pt x="97002" y="307365"/>
                </a:lnTo>
                <a:lnTo>
                  <a:pt x="96100" y="308635"/>
                </a:lnTo>
                <a:lnTo>
                  <a:pt x="95605" y="311175"/>
                </a:lnTo>
                <a:lnTo>
                  <a:pt x="95605" y="313715"/>
                </a:lnTo>
                <a:lnTo>
                  <a:pt x="97129" y="321335"/>
                </a:lnTo>
                <a:lnTo>
                  <a:pt x="101257" y="327685"/>
                </a:lnTo>
                <a:lnTo>
                  <a:pt x="107378" y="331495"/>
                </a:lnTo>
                <a:lnTo>
                  <a:pt x="114858" y="332765"/>
                </a:lnTo>
                <a:lnTo>
                  <a:pt x="120345" y="332765"/>
                </a:lnTo>
                <a:lnTo>
                  <a:pt x="122809" y="331495"/>
                </a:lnTo>
                <a:lnTo>
                  <a:pt x="133273" y="344195"/>
                </a:lnTo>
                <a:lnTo>
                  <a:pt x="146380" y="353085"/>
                </a:lnTo>
                <a:lnTo>
                  <a:pt x="161594" y="359435"/>
                </a:lnTo>
                <a:lnTo>
                  <a:pt x="178346" y="360705"/>
                </a:lnTo>
                <a:lnTo>
                  <a:pt x="195110" y="359435"/>
                </a:lnTo>
                <a:lnTo>
                  <a:pt x="210324" y="353085"/>
                </a:lnTo>
                <a:lnTo>
                  <a:pt x="214071" y="350545"/>
                </a:lnTo>
                <a:lnTo>
                  <a:pt x="223431" y="344195"/>
                </a:lnTo>
                <a:lnTo>
                  <a:pt x="233895" y="331495"/>
                </a:lnTo>
                <a:lnTo>
                  <a:pt x="236359" y="332765"/>
                </a:lnTo>
                <a:lnTo>
                  <a:pt x="241846" y="332765"/>
                </a:lnTo>
                <a:lnTo>
                  <a:pt x="249339" y="331495"/>
                </a:lnTo>
                <a:lnTo>
                  <a:pt x="255460" y="327685"/>
                </a:lnTo>
                <a:lnTo>
                  <a:pt x="258762" y="322605"/>
                </a:lnTo>
                <a:lnTo>
                  <a:pt x="259588" y="321335"/>
                </a:lnTo>
                <a:lnTo>
                  <a:pt x="261099" y="313715"/>
                </a:lnTo>
                <a:lnTo>
                  <a:pt x="261099" y="311175"/>
                </a:lnTo>
                <a:lnTo>
                  <a:pt x="260604" y="308635"/>
                </a:lnTo>
                <a:lnTo>
                  <a:pt x="259702" y="307365"/>
                </a:lnTo>
                <a:lnTo>
                  <a:pt x="357632" y="307365"/>
                </a:lnTo>
                <a:lnTo>
                  <a:pt x="358825" y="306095"/>
                </a:lnTo>
                <a:lnTo>
                  <a:pt x="360006" y="304825"/>
                </a:lnTo>
                <a:lnTo>
                  <a:pt x="360006" y="295935"/>
                </a:lnTo>
                <a:lnTo>
                  <a:pt x="360006" y="29339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7" name="object 214"/>
          <p:cNvGrpSpPr/>
          <p:nvPr/>
        </p:nvGrpSpPr>
        <p:grpSpPr>
          <a:xfrm>
            <a:off x="464163" y="2398251"/>
            <a:ext cx="528259" cy="191632"/>
            <a:chOff x="9173005" y="5015482"/>
            <a:chExt cx="360045" cy="285115"/>
          </a:xfrm>
        </p:grpSpPr>
        <p:sp>
          <p:nvSpPr>
            <p:cNvPr id="29" name="object 215"/>
            <p:cNvSpPr/>
            <p:nvPr/>
          </p:nvSpPr>
          <p:spPr>
            <a:xfrm>
              <a:off x="9172994" y="5015483"/>
              <a:ext cx="348615" cy="285115"/>
            </a:xfrm>
            <a:custGeom>
              <a:avLst/>
              <a:gdLst/>
              <a:ahLst/>
              <a:cxnLst/>
              <a:rect l="l" t="t" r="r" b="b"/>
              <a:pathLst>
                <a:path w="348615" h="285114">
                  <a:moveTo>
                    <a:pt x="121526" y="56349"/>
                  </a:moveTo>
                  <a:lnTo>
                    <a:pt x="119151" y="53987"/>
                  </a:lnTo>
                  <a:lnTo>
                    <a:pt x="116243" y="53987"/>
                  </a:lnTo>
                  <a:lnTo>
                    <a:pt x="95542" y="53987"/>
                  </a:lnTo>
                  <a:lnTo>
                    <a:pt x="93179" y="56349"/>
                  </a:lnTo>
                  <a:lnTo>
                    <a:pt x="93179" y="62179"/>
                  </a:lnTo>
                  <a:lnTo>
                    <a:pt x="95542" y="64541"/>
                  </a:lnTo>
                  <a:lnTo>
                    <a:pt x="119151" y="64541"/>
                  </a:lnTo>
                  <a:lnTo>
                    <a:pt x="121526" y="62179"/>
                  </a:lnTo>
                  <a:lnTo>
                    <a:pt x="121526" y="56349"/>
                  </a:lnTo>
                  <a:close/>
                </a:path>
                <a:path w="348615" h="285114">
                  <a:moveTo>
                    <a:pt x="158927" y="218097"/>
                  </a:moveTo>
                  <a:lnTo>
                    <a:pt x="156552" y="215734"/>
                  </a:lnTo>
                  <a:lnTo>
                    <a:pt x="153644" y="215734"/>
                  </a:lnTo>
                  <a:lnTo>
                    <a:pt x="95542" y="215734"/>
                  </a:lnTo>
                  <a:lnTo>
                    <a:pt x="93167" y="218097"/>
                  </a:lnTo>
                  <a:lnTo>
                    <a:pt x="93167" y="223926"/>
                  </a:lnTo>
                  <a:lnTo>
                    <a:pt x="95542" y="226288"/>
                  </a:lnTo>
                  <a:lnTo>
                    <a:pt x="156552" y="226288"/>
                  </a:lnTo>
                  <a:lnTo>
                    <a:pt x="158927" y="223926"/>
                  </a:lnTo>
                  <a:lnTo>
                    <a:pt x="158927" y="218097"/>
                  </a:lnTo>
                  <a:close/>
                </a:path>
                <a:path w="348615" h="285114">
                  <a:moveTo>
                    <a:pt x="181076" y="164185"/>
                  </a:moveTo>
                  <a:lnTo>
                    <a:pt x="178714" y="161823"/>
                  </a:lnTo>
                  <a:lnTo>
                    <a:pt x="175806" y="161823"/>
                  </a:lnTo>
                  <a:lnTo>
                    <a:pt x="95554" y="161823"/>
                  </a:lnTo>
                  <a:lnTo>
                    <a:pt x="93179" y="164185"/>
                  </a:lnTo>
                  <a:lnTo>
                    <a:pt x="93179" y="170014"/>
                  </a:lnTo>
                  <a:lnTo>
                    <a:pt x="95554" y="172377"/>
                  </a:lnTo>
                  <a:lnTo>
                    <a:pt x="178714" y="172377"/>
                  </a:lnTo>
                  <a:lnTo>
                    <a:pt x="181076" y="170014"/>
                  </a:lnTo>
                  <a:lnTo>
                    <a:pt x="181076" y="164185"/>
                  </a:lnTo>
                  <a:close/>
                </a:path>
                <a:path w="348615" h="285114">
                  <a:moveTo>
                    <a:pt x="218719" y="110274"/>
                  </a:moveTo>
                  <a:lnTo>
                    <a:pt x="216344" y="107899"/>
                  </a:lnTo>
                  <a:lnTo>
                    <a:pt x="213436" y="107899"/>
                  </a:lnTo>
                  <a:lnTo>
                    <a:pt x="95542" y="107899"/>
                  </a:lnTo>
                  <a:lnTo>
                    <a:pt x="93167" y="110274"/>
                  </a:lnTo>
                  <a:lnTo>
                    <a:pt x="93167" y="116103"/>
                  </a:lnTo>
                  <a:lnTo>
                    <a:pt x="95542" y="118452"/>
                  </a:lnTo>
                  <a:lnTo>
                    <a:pt x="216344" y="118452"/>
                  </a:lnTo>
                  <a:lnTo>
                    <a:pt x="218719" y="116103"/>
                  </a:lnTo>
                  <a:lnTo>
                    <a:pt x="218719" y="110274"/>
                  </a:lnTo>
                  <a:close/>
                </a:path>
                <a:path w="348615" h="285114">
                  <a:moveTo>
                    <a:pt x="258406" y="56349"/>
                  </a:moveTo>
                  <a:lnTo>
                    <a:pt x="256044" y="53987"/>
                  </a:lnTo>
                  <a:lnTo>
                    <a:pt x="253136" y="53987"/>
                  </a:lnTo>
                  <a:lnTo>
                    <a:pt x="137883" y="53987"/>
                  </a:lnTo>
                  <a:lnTo>
                    <a:pt x="135521" y="56349"/>
                  </a:lnTo>
                  <a:lnTo>
                    <a:pt x="135521" y="62179"/>
                  </a:lnTo>
                  <a:lnTo>
                    <a:pt x="137883" y="64541"/>
                  </a:lnTo>
                  <a:lnTo>
                    <a:pt x="256044" y="64541"/>
                  </a:lnTo>
                  <a:lnTo>
                    <a:pt x="258406" y="62179"/>
                  </a:lnTo>
                  <a:lnTo>
                    <a:pt x="258406" y="56349"/>
                  </a:lnTo>
                  <a:close/>
                </a:path>
                <a:path w="348615" h="285114">
                  <a:moveTo>
                    <a:pt x="348399" y="38150"/>
                  </a:moveTo>
                  <a:lnTo>
                    <a:pt x="337337" y="9931"/>
                  </a:lnTo>
                  <a:lnTo>
                    <a:pt x="337337" y="31521"/>
                  </a:lnTo>
                  <a:lnTo>
                    <a:pt x="289090" y="31521"/>
                  </a:lnTo>
                  <a:lnTo>
                    <a:pt x="312966" y="10553"/>
                  </a:lnTo>
                  <a:lnTo>
                    <a:pt x="313372" y="10553"/>
                  </a:lnTo>
                  <a:lnTo>
                    <a:pt x="321906" y="12115"/>
                  </a:lnTo>
                  <a:lnTo>
                    <a:pt x="329044" y="16446"/>
                  </a:lnTo>
                  <a:lnTo>
                    <a:pt x="334340" y="23075"/>
                  </a:lnTo>
                  <a:lnTo>
                    <a:pt x="337337" y="31521"/>
                  </a:lnTo>
                  <a:lnTo>
                    <a:pt x="337337" y="9931"/>
                  </a:lnTo>
                  <a:lnTo>
                    <a:pt x="327126" y="2806"/>
                  </a:lnTo>
                  <a:lnTo>
                    <a:pt x="313309" y="0"/>
                  </a:lnTo>
                  <a:lnTo>
                    <a:pt x="95211" y="0"/>
                  </a:lnTo>
                  <a:lnTo>
                    <a:pt x="62992" y="21336"/>
                  </a:lnTo>
                  <a:lnTo>
                    <a:pt x="60185" y="242658"/>
                  </a:lnTo>
                  <a:lnTo>
                    <a:pt x="3886" y="242658"/>
                  </a:lnTo>
                  <a:lnTo>
                    <a:pt x="2540" y="243230"/>
                  </a:lnTo>
                  <a:lnTo>
                    <a:pt x="546" y="245224"/>
                  </a:lnTo>
                  <a:lnTo>
                    <a:pt x="0" y="246583"/>
                  </a:lnTo>
                  <a:lnTo>
                    <a:pt x="12" y="247992"/>
                  </a:lnTo>
                  <a:lnTo>
                    <a:pt x="2806" y="262572"/>
                  </a:lnTo>
                  <a:lnTo>
                    <a:pt x="10198" y="274218"/>
                  </a:lnTo>
                  <a:lnTo>
                    <a:pt x="21259" y="281940"/>
                  </a:lnTo>
                  <a:lnTo>
                    <a:pt x="35039" y="284734"/>
                  </a:lnTo>
                  <a:lnTo>
                    <a:pt x="253796" y="284734"/>
                  </a:lnTo>
                  <a:lnTo>
                    <a:pt x="267423" y="281978"/>
                  </a:lnTo>
                  <a:lnTo>
                    <a:pt x="278561" y="274472"/>
                  </a:lnTo>
                  <a:lnTo>
                    <a:pt x="278752" y="274180"/>
                  </a:lnTo>
                  <a:lnTo>
                    <a:pt x="286067" y="263334"/>
                  </a:lnTo>
                  <a:lnTo>
                    <a:pt x="288823" y="249720"/>
                  </a:lnTo>
                  <a:lnTo>
                    <a:pt x="288823" y="182854"/>
                  </a:lnTo>
                  <a:lnTo>
                    <a:pt x="286461" y="180479"/>
                  </a:lnTo>
                  <a:lnTo>
                    <a:pt x="280644" y="180479"/>
                  </a:lnTo>
                  <a:lnTo>
                    <a:pt x="278269" y="182854"/>
                  </a:lnTo>
                  <a:lnTo>
                    <a:pt x="278269" y="249720"/>
                  </a:lnTo>
                  <a:lnTo>
                    <a:pt x="276326" y="259257"/>
                  </a:lnTo>
                  <a:lnTo>
                    <a:pt x="271106" y="267017"/>
                  </a:lnTo>
                  <a:lnTo>
                    <a:pt x="263321" y="272262"/>
                  </a:lnTo>
                  <a:lnTo>
                    <a:pt x="253796" y="274180"/>
                  </a:lnTo>
                  <a:lnTo>
                    <a:pt x="253136" y="274180"/>
                  </a:lnTo>
                  <a:lnTo>
                    <a:pt x="243509" y="272186"/>
                  </a:lnTo>
                  <a:lnTo>
                    <a:pt x="235788" y="266661"/>
                  </a:lnTo>
                  <a:lnTo>
                    <a:pt x="230619" y="258330"/>
                  </a:lnTo>
                  <a:lnTo>
                    <a:pt x="229666" y="253212"/>
                  </a:lnTo>
                  <a:lnTo>
                    <a:pt x="228688" y="247992"/>
                  </a:lnTo>
                  <a:lnTo>
                    <a:pt x="228625" y="244995"/>
                  </a:lnTo>
                  <a:lnTo>
                    <a:pt x="228257" y="244627"/>
                  </a:lnTo>
                  <a:lnTo>
                    <a:pt x="228257" y="274180"/>
                  </a:lnTo>
                  <a:lnTo>
                    <a:pt x="35039" y="274180"/>
                  </a:lnTo>
                  <a:lnTo>
                    <a:pt x="26517" y="272630"/>
                  </a:lnTo>
                  <a:lnTo>
                    <a:pt x="19380" y="268300"/>
                  </a:lnTo>
                  <a:lnTo>
                    <a:pt x="14084" y="261670"/>
                  </a:lnTo>
                  <a:lnTo>
                    <a:pt x="11074" y="253212"/>
                  </a:lnTo>
                  <a:lnTo>
                    <a:pt x="218465" y="253212"/>
                  </a:lnTo>
                  <a:lnTo>
                    <a:pt x="219075" y="256654"/>
                  </a:lnTo>
                  <a:lnTo>
                    <a:pt x="219748" y="259257"/>
                  </a:lnTo>
                  <a:lnTo>
                    <a:pt x="220764" y="262255"/>
                  </a:lnTo>
                  <a:lnTo>
                    <a:pt x="221208" y="263334"/>
                  </a:lnTo>
                  <a:lnTo>
                    <a:pt x="221881" y="264871"/>
                  </a:lnTo>
                  <a:lnTo>
                    <a:pt x="222034" y="265150"/>
                  </a:lnTo>
                  <a:lnTo>
                    <a:pt x="222161" y="265442"/>
                  </a:lnTo>
                  <a:lnTo>
                    <a:pt x="223088" y="267195"/>
                  </a:lnTo>
                  <a:lnTo>
                    <a:pt x="223405" y="267754"/>
                  </a:lnTo>
                  <a:lnTo>
                    <a:pt x="228257" y="274180"/>
                  </a:lnTo>
                  <a:lnTo>
                    <a:pt x="228257" y="244627"/>
                  </a:lnTo>
                  <a:lnTo>
                    <a:pt x="226288" y="242658"/>
                  </a:lnTo>
                  <a:lnTo>
                    <a:pt x="70751" y="242658"/>
                  </a:lnTo>
                  <a:lnTo>
                    <a:pt x="70878" y="34429"/>
                  </a:lnTo>
                  <a:lnTo>
                    <a:pt x="72682" y="25501"/>
                  </a:lnTo>
                  <a:lnTo>
                    <a:pt x="77927" y="17729"/>
                  </a:lnTo>
                  <a:lnTo>
                    <a:pt x="85699" y="12484"/>
                  </a:lnTo>
                  <a:lnTo>
                    <a:pt x="95211" y="10553"/>
                  </a:lnTo>
                  <a:lnTo>
                    <a:pt x="288277" y="10553"/>
                  </a:lnTo>
                  <a:lnTo>
                    <a:pt x="288112" y="10693"/>
                  </a:lnTo>
                  <a:lnTo>
                    <a:pt x="287972" y="10871"/>
                  </a:lnTo>
                  <a:lnTo>
                    <a:pt x="280009" y="24168"/>
                  </a:lnTo>
                  <a:lnTo>
                    <a:pt x="279908" y="24422"/>
                  </a:lnTo>
                  <a:lnTo>
                    <a:pt x="279514" y="25819"/>
                  </a:lnTo>
                  <a:lnTo>
                    <a:pt x="279425" y="26073"/>
                  </a:lnTo>
                  <a:lnTo>
                    <a:pt x="278917" y="28333"/>
                  </a:lnTo>
                  <a:lnTo>
                    <a:pt x="278625" y="30073"/>
                  </a:lnTo>
                  <a:lnTo>
                    <a:pt x="278409" y="31851"/>
                  </a:lnTo>
                  <a:lnTo>
                    <a:pt x="278320" y="33032"/>
                  </a:lnTo>
                  <a:lnTo>
                    <a:pt x="278269" y="84772"/>
                  </a:lnTo>
                  <a:lnTo>
                    <a:pt x="280631" y="87134"/>
                  </a:lnTo>
                  <a:lnTo>
                    <a:pt x="286461" y="87134"/>
                  </a:lnTo>
                  <a:lnTo>
                    <a:pt x="288823" y="84772"/>
                  </a:lnTo>
                  <a:lnTo>
                    <a:pt x="288823" y="42075"/>
                  </a:lnTo>
                  <a:lnTo>
                    <a:pt x="344512" y="42075"/>
                  </a:lnTo>
                  <a:lnTo>
                    <a:pt x="345871" y="41503"/>
                  </a:lnTo>
                  <a:lnTo>
                    <a:pt x="347853" y="39509"/>
                  </a:lnTo>
                  <a:lnTo>
                    <a:pt x="348399" y="38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2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61570" y="5107495"/>
              <a:ext cx="171335" cy="136512"/>
            </a:xfrm>
            <a:prstGeom prst="rect">
              <a:avLst/>
            </a:prstGeom>
          </p:spPr>
        </p:pic>
      </p:grpSp>
      <p:sp>
        <p:nvSpPr>
          <p:cNvPr id="33" name="object 15"/>
          <p:cNvSpPr txBox="1"/>
          <p:nvPr/>
        </p:nvSpPr>
        <p:spPr>
          <a:xfrm>
            <a:off x="7286014" y="1698262"/>
            <a:ext cx="1606466" cy="4414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wrap="square" lIns="0" tIns="10451" rIns="0" bIns="0" rtlCol="0">
            <a:spAutoFit/>
          </a:bodyPr>
          <a:lstStyle/>
          <a:p>
            <a:pPr marL="10451">
              <a:spcBef>
                <a:spcPts val="82"/>
              </a:spcBef>
            </a:pPr>
            <a:r>
              <a:rPr lang="ru-RU" sz="2800" spc="-4" dirty="0" smtClean="0">
                <a:solidFill>
                  <a:schemeClr val="accent6">
                    <a:lumMod val="75000"/>
                  </a:schemeClr>
                </a:solidFill>
                <a:latin typeface="Corki" pitchFamily="50" charset="-52"/>
                <a:cs typeface="Microsoft Sans Serif"/>
              </a:rPr>
              <a:t>94</a:t>
            </a:r>
            <a:r>
              <a:rPr lang="ru-RU" sz="1600" b="1" spc="-4" dirty="0" smtClean="0">
                <a:solidFill>
                  <a:schemeClr val="accent6">
                    <a:lumMod val="75000"/>
                  </a:schemeClr>
                </a:solidFill>
                <a:latin typeface="Muller Narrow ExtraBold"/>
                <a:cs typeface="Microsoft Sans Serif"/>
              </a:rPr>
              <a:t>   </a:t>
            </a:r>
            <a:r>
              <a:rPr lang="ru-RU" sz="2000" spc="-4" dirty="0" smtClean="0">
                <a:latin typeface="Corki" pitchFamily="50" charset="-52"/>
                <a:cs typeface="Microsoft Sans Serif"/>
              </a:rPr>
              <a:t>семьи</a:t>
            </a:r>
            <a:endParaRPr sz="2000" dirty="0">
              <a:latin typeface="Corki" pitchFamily="50" charset="-52"/>
              <a:cs typeface="Microsoft Sans Serif"/>
            </a:endParaRPr>
          </a:p>
        </p:txBody>
      </p:sp>
      <p:sp>
        <p:nvSpPr>
          <p:cNvPr id="35" name="object 324"/>
          <p:cNvSpPr/>
          <p:nvPr/>
        </p:nvSpPr>
        <p:spPr>
          <a:xfrm>
            <a:off x="480708" y="2934397"/>
            <a:ext cx="418884" cy="320978"/>
          </a:xfrm>
          <a:custGeom>
            <a:avLst/>
            <a:gdLst/>
            <a:ahLst/>
            <a:cxnLst/>
            <a:rect l="l" t="t" r="r" b="b"/>
            <a:pathLst>
              <a:path w="313690" h="298450">
                <a:moveTo>
                  <a:pt x="135890" y="24320"/>
                </a:moveTo>
                <a:lnTo>
                  <a:pt x="135216" y="22148"/>
                </a:lnTo>
                <a:lnTo>
                  <a:pt x="134569" y="20015"/>
                </a:lnTo>
                <a:lnTo>
                  <a:pt x="132575" y="18491"/>
                </a:lnTo>
                <a:lnTo>
                  <a:pt x="130213" y="18427"/>
                </a:lnTo>
                <a:lnTo>
                  <a:pt x="128206" y="18427"/>
                </a:lnTo>
                <a:lnTo>
                  <a:pt x="126428" y="19570"/>
                </a:lnTo>
                <a:lnTo>
                  <a:pt x="124612" y="23342"/>
                </a:lnTo>
                <a:lnTo>
                  <a:pt x="124879" y="25501"/>
                </a:lnTo>
                <a:lnTo>
                  <a:pt x="127241" y="28270"/>
                </a:lnTo>
                <a:lnTo>
                  <a:pt x="128701" y="28892"/>
                </a:lnTo>
                <a:lnTo>
                  <a:pt x="131216" y="28892"/>
                </a:lnTo>
                <a:lnTo>
                  <a:pt x="132219" y="28613"/>
                </a:lnTo>
                <a:lnTo>
                  <a:pt x="134988" y="26784"/>
                </a:lnTo>
                <a:lnTo>
                  <a:pt x="135890" y="24320"/>
                </a:lnTo>
                <a:close/>
              </a:path>
              <a:path w="313690" h="298450">
                <a:moveTo>
                  <a:pt x="140982" y="49339"/>
                </a:moveTo>
                <a:lnTo>
                  <a:pt x="135547" y="43891"/>
                </a:lnTo>
                <a:lnTo>
                  <a:pt x="132867" y="44627"/>
                </a:lnTo>
                <a:lnTo>
                  <a:pt x="131724" y="45478"/>
                </a:lnTo>
                <a:lnTo>
                  <a:pt x="131038" y="46697"/>
                </a:lnTo>
                <a:lnTo>
                  <a:pt x="130327" y="47904"/>
                </a:lnTo>
                <a:lnTo>
                  <a:pt x="130124" y="49314"/>
                </a:lnTo>
                <a:lnTo>
                  <a:pt x="130492" y="50660"/>
                </a:lnTo>
                <a:lnTo>
                  <a:pt x="131089" y="52959"/>
                </a:lnTo>
                <a:lnTo>
                  <a:pt x="133184" y="54559"/>
                </a:lnTo>
                <a:lnTo>
                  <a:pt x="135559" y="54559"/>
                </a:lnTo>
                <a:lnTo>
                  <a:pt x="136029" y="54559"/>
                </a:lnTo>
                <a:lnTo>
                  <a:pt x="136474" y="54508"/>
                </a:lnTo>
                <a:lnTo>
                  <a:pt x="138252" y="54038"/>
                </a:lnTo>
                <a:lnTo>
                  <a:pt x="139382" y="53174"/>
                </a:lnTo>
                <a:lnTo>
                  <a:pt x="140792" y="50749"/>
                </a:lnTo>
                <a:lnTo>
                  <a:pt x="140982" y="49339"/>
                </a:lnTo>
                <a:close/>
              </a:path>
              <a:path w="313690" h="298450">
                <a:moveTo>
                  <a:pt x="149694" y="74955"/>
                </a:moveTo>
                <a:lnTo>
                  <a:pt x="148628" y="72263"/>
                </a:lnTo>
                <a:lnTo>
                  <a:pt x="147535" y="69570"/>
                </a:lnTo>
                <a:lnTo>
                  <a:pt x="144475" y="68275"/>
                </a:lnTo>
                <a:lnTo>
                  <a:pt x="140500" y="69862"/>
                </a:lnTo>
                <a:lnTo>
                  <a:pt x="139484" y="70853"/>
                </a:lnTo>
                <a:lnTo>
                  <a:pt x="138379" y="73431"/>
                </a:lnTo>
                <a:lnTo>
                  <a:pt x="138366" y="74866"/>
                </a:lnTo>
                <a:lnTo>
                  <a:pt x="139687" y="78130"/>
                </a:lnTo>
                <a:lnTo>
                  <a:pt x="141630" y="79451"/>
                </a:lnTo>
                <a:lnTo>
                  <a:pt x="143751" y="79451"/>
                </a:lnTo>
                <a:lnTo>
                  <a:pt x="144437" y="79451"/>
                </a:lnTo>
                <a:lnTo>
                  <a:pt x="145084" y="79324"/>
                </a:lnTo>
                <a:lnTo>
                  <a:pt x="148386" y="78003"/>
                </a:lnTo>
                <a:lnTo>
                  <a:pt x="149694" y="74955"/>
                </a:lnTo>
                <a:close/>
              </a:path>
              <a:path w="313690" h="298450">
                <a:moveTo>
                  <a:pt x="161201" y="97599"/>
                </a:moveTo>
                <a:lnTo>
                  <a:pt x="158292" y="92621"/>
                </a:lnTo>
                <a:lnTo>
                  <a:pt x="155079" y="91770"/>
                </a:lnTo>
                <a:lnTo>
                  <a:pt x="151371" y="93941"/>
                </a:lnTo>
                <a:lnTo>
                  <a:pt x="150507" y="95072"/>
                </a:lnTo>
                <a:lnTo>
                  <a:pt x="149796" y="97777"/>
                </a:lnTo>
                <a:lnTo>
                  <a:pt x="149987" y="99187"/>
                </a:lnTo>
                <a:lnTo>
                  <a:pt x="150698" y="100406"/>
                </a:lnTo>
                <a:lnTo>
                  <a:pt x="151638" y="102006"/>
                </a:lnTo>
                <a:lnTo>
                  <a:pt x="153365" y="102997"/>
                </a:lnTo>
                <a:lnTo>
                  <a:pt x="156159" y="102997"/>
                </a:lnTo>
                <a:lnTo>
                  <a:pt x="157060" y="102755"/>
                </a:lnTo>
                <a:lnTo>
                  <a:pt x="160362" y="100812"/>
                </a:lnTo>
                <a:lnTo>
                  <a:pt x="161201" y="97599"/>
                </a:lnTo>
                <a:close/>
              </a:path>
              <a:path w="313690" h="298450">
                <a:moveTo>
                  <a:pt x="176110" y="118046"/>
                </a:moveTo>
                <a:lnTo>
                  <a:pt x="173367" y="114769"/>
                </a:lnTo>
                <a:lnTo>
                  <a:pt x="172110" y="114109"/>
                </a:lnTo>
                <a:lnTo>
                  <a:pt x="170713" y="113969"/>
                </a:lnTo>
                <a:lnTo>
                  <a:pt x="169341" y="113868"/>
                </a:lnTo>
                <a:lnTo>
                  <a:pt x="167970" y="114287"/>
                </a:lnTo>
                <a:lnTo>
                  <a:pt x="165811" y="116078"/>
                </a:lnTo>
                <a:lnTo>
                  <a:pt x="165150" y="117348"/>
                </a:lnTo>
                <a:lnTo>
                  <a:pt x="164896" y="120142"/>
                </a:lnTo>
                <a:lnTo>
                  <a:pt x="165328" y="121488"/>
                </a:lnTo>
                <a:lnTo>
                  <a:pt x="167220" y="123761"/>
                </a:lnTo>
                <a:lnTo>
                  <a:pt x="168694" y="124447"/>
                </a:lnTo>
                <a:lnTo>
                  <a:pt x="171488" y="124447"/>
                </a:lnTo>
                <a:lnTo>
                  <a:pt x="172681" y="124002"/>
                </a:lnTo>
                <a:lnTo>
                  <a:pt x="173609" y="123215"/>
                </a:lnTo>
                <a:lnTo>
                  <a:pt x="175831" y="121361"/>
                </a:lnTo>
                <a:lnTo>
                  <a:pt x="176110" y="118046"/>
                </a:lnTo>
                <a:close/>
              </a:path>
              <a:path w="313690" h="298450">
                <a:moveTo>
                  <a:pt x="194678" y="138772"/>
                </a:moveTo>
                <a:lnTo>
                  <a:pt x="194348" y="135458"/>
                </a:lnTo>
                <a:lnTo>
                  <a:pt x="189903" y="131775"/>
                </a:lnTo>
                <a:lnTo>
                  <a:pt x="186588" y="132105"/>
                </a:lnTo>
                <a:lnTo>
                  <a:pt x="182918" y="136550"/>
                </a:lnTo>
                <a:lnTo>
                  <a:pt x="183222" y="139852"/>
                </a:lnTo>
                <a:lnTo>
                  <a:pt x="186372" y="142481"/>
                </a:lnTo>
                <a:lnTo>
                  <a:pt x="187566" y="142900"/>
                </a:lnTo>
                <a:lnTo>
                  <a:pt x="190360" y="142900"/>
                </a:lnTo>
                <a:lnTo>
                  <a:pt x="191833" y="142214"/>
                </a:lnTo>
                <a:lnTo>
                  <a:pt x="192836" y="140995"/>
                </a:lnTo>
                <a:lnTo>
                  <a:pt x="194678" y="138772"/>
                </a:lnTo>
                <a:close/>
              </a:path>
              <a:path w="313690" h="298450">
                <a:moveTo>
                  <a:pt x="216420" y="152412"/>
                </a:moveTo>
                <a:lnTo>
                  <a:pt x="215506" y="149212"/>
                </a:lnTo>
                <a:lnTo>
                  <a:pt x="211772" y="147129"/>
                </a:lnTo>
                <a:lnTo>
                  <a:pt x="210362" y="146977"/>
                </a:lnTo>
                <a:lnTo>
                  <a:pt x="207657" y="147726"/>
                </a:lnTo>
                <a:lnTo>
                  <a:pt x="206540" y="148628"/>
                </a:lnTo>
                <a:lnTo>
                  <a:pt x="205181" y="151066"/>
                </a:lnTo>
                <a:lnTo>
                  <a:pt x="205003" y="152476"/>
                </a:lnTo>
                <a:lnTo>
                  <a:pt x="205790" y="155181"/>
                </a:lnTo>
                <a:lnTo>
                  <a:pt x="206667" y="156298"/>
                </a:lnTo>
                <a:lnTo>
                  <a:pt x="207899" y="156972"/>
                </a:lnTo>
                <a:lnTo>
                  <a:pt x="208673" y="157403"/>
                </a:lnTo>
                <a:lnTo>
                  <a:pt x="209550" y="157632"/>
                </a:lnTo>
                <a:lnTo>
                  <a:pt x="212344" y="157632"/>
                </a:lnTo>
                <a:lnTo>
                  <a:pt x="214096" y="156603"/>
                </a:lnTo>
                <a:lnTo>
                  <a:pt x="215036" y="154940"/>
                </a:lnTo>
                <a:lnTo>
                  <a:pt x="216420" y="152412"/>
                </a:lnTo>
                <a:close/>
              </a:path>
              <a:path w="313690" h="298450">
                <a:moveTo>
                  <a:pt x="239801" y="161302"/>
                </a:moveTo>
                <a:lnTo>
                  <a:pt x="238607" y="159194"/>
                </a:lnTo>
                <a:lnTo>
                  <a:pt x="234683" y="157314"/>
                </a:lnTo>
                <a:lnTo>
                  <a:pt x="232308" y="157695"/>
                </a:lnTo>
                <a:lnTo>
                  <a:pt x="228930" y="160959"/>
                </a:lnTo>
                <a:lnTo>
                  <a:pt x="228625" y="163830"/>
                </a:lnTo>
                <a:lnTo>
                  <a:pt x="230987" y="167335"/>
                </a:lnTo>
                <a:lnTo>
                  <a:pt x="232676" y="168224"/>
                </a:lnTo>
                <a:lnTo>
                  <a:pt x="234784" y="168224"/>
                </a:lnTo>
                <a:lnTo>
                  <a:pt x="239801" y="161302"/>
                </a:lnTo>
                <a:close/>
              </a:path>
              <a:path w="313690" h="298450">
                <a:moveTo>
                  <a:pt x="313639" y="245351"/>
                </a:moveTo>
                <a:lnTo>
                  <a:pt x="311289" y="243014"/>
                </a:lnTo>
                <a:lnTo>
                  <a:pt x="302806" y="243014"/>
                </a:lnTo>
                <a:lnTo>
                  <a:pt x="302806" y="253492"/>
                </a:lnTo>
                <a:lnTo>
                  <a:pt x="298373" y="267144"/>
                </a:lnTo>
                <a:lnTo>
                  <a:pt x="289674" y="278028"/>
                </a:lnTo>
                <a:lnTo>
                  <a:pt x="277723" y="285229"/>
                </a:lnTo>
                <a:lnTo>
                  <a:pt x="263563" y="287845"/>
                </a:lnTo>
                <a:lnTo>
                  <a:pt x="10477" y="287845"/>
                </a:lnTo>
                <a:lnTo>
                  <a:pt x="10477" y="267614"/>
                </a:lnTo>
                <a:lnTo>
                  <a:pt x="272275" y="267614"/>
                </a:lnTo>
                <a:lnTo>
                  <a:pt x="279869" y="261835"/>
                </a:lnTo>
                <a:lnTo>
                  <a:pt x="282206" y="253492"/>
                </a:lnTo>
                <a:lnTo>
                  <a:pt x="302806" y="253492"/>
                </a:lnTo>
                <a:lnTo>
                  <a:pt x="302806" y="243014"/>
                </a:lnTo>
                <a:lnTo>
                  <a:pt x="274802" y="243014"/>
                </a:lnTo>
                <a:lnTo>
                  <a:pt x="272440" y="245351"/>
                </a:lnTo>
                <a:lnTo>
                  <a:pt x="272440" y="253149"/>
                </a:lnTo>
                <a:lnTo>
                  <a:pt x="268465" y="257136"/>
                </a:lnTo>
                <a:lnTo>
                  <a:pt x="255905" y="257136"/>
                </a:lnTo>
                <a:lnTo>
                  <a:pt x="255905" y="239788"/>
                </a:lnTo>
                <a:lnTo>
                  <a:pt x="272351" y="239788"/>
                </a:lnTo>
                <a:lnTo>
                  <a:pt x="281533" y="238721"/>
                </a:lnTo>
                <a:lnTo>
                  <a:pt x="309562" y="211810"/>
                </a:lnTo>
                <a:lnTo>
                  <a:pt x="311340" y="198107"/>
                </a:lnTo>
                <a:lnTo>
                  <a:pt x="309600" y="189026"/>
                </a:lnTo>
                <a:lnTo>
                  <a:pt x="276898" y="150850"/>
                </a:lnTo>
                <a:lnTo>
                  <a:pt x="234200" y="137680"/>
                </a:lnTo>
                <a:lnTo>
                  <a:pt x="207086" y="122072"/>
                </a:lnTo>
                <a:lnTo>
                  <a:pt x="182143" y="95948"/>
                </a:lnTo>
                <a:lnTo>
                  <a:pt x="162496" y="56743"/>
                </a:lnTo>
                <a:lnTo>
                  <a:pt x="162052" y="55410"/>
                </a:lnTo>
                <a:lnTo>
                  <a:pt x="161112" y="54343"/>
                </a:lnTo>
                <a:lnTo>
                  <a:pt x="159842" y="53733"/>
                </a:lnTo>
                <a:lnTo>
                  <a:pt x="158610" y="53111"/>
                </a:lnTo>
                <a:lnTo>
                  <a:pt x="157149" y="53022"/>
                </a:lnTo>
                <a:lnTo>
                  <a:pt x="154520" y="53924"/>
                </a:lnTo>
                <a:lnTo>
                  <a:pt x="153454" y="54864"/>
                </a:lnTo>
                <a:lnTo>
                  <a:pt x="152222" y="57391"/>
                </a:lnTo>
                <a:lnTo>
                  <a:pt x="152133" y="58813"/>
                </a:lnTo>
                <a:lnTo>
                  <a:pt x="152590" y="60121"/>
                </a:lnTo>
                <a:lnTo>
                  <a:pt x="172707" y="100698"/>
                </a:lnTo>
                <a:lnTo>
                  <a:pt x="201701" y="131089"/>
                </a:lnTo>
                <a:lnTo>
                  <a:pt x="242925" y="151904"/>
                </a:lnTo>
                <a:lnTo>
                  <a:pt x="258470" y="155689"/>
                </a:lnTo>
                <a:lnTo>
                  <a:pt x="272262" y="160261"/>
                </a:lnTo>
                <a:lnTo>
                  <a:pt x="299593" y="192176"/>
                </a:lnTo>
                <a:lnTo>
                  <a:pt x="301574" y="200152"/>
                </a:lnTo>
                <a:lnTo>
                  <a:pt x="301320" y="205613"/>
                </a:lnTo>
                <a:lnTo>
                  <a:pt x="298691" y="211810"/>
                </a:lnTo>
                <a:lnTo>
                  <a:pt x="187299" y="211810"/>
                </a:lnTo>
                <a:lnTo>
                  <a:pt x="117398" y="185623"/>
                </a:lnTo>
                <a:lnTo>
                  <a:pt x="108381" y="181749"/>
                </a:lnTo>
                <a:lnTo>
                  <a:pt x="98958" y="178943"/>
                </a:lnTo>
                <a:lnTo>
                  <a:pt x="89268" y="177241"/>
                </a:lnTo>
                <a:lnTo>
                  <a:pt x="79463" y="176669"/>
                </a:lnTo>
                <a:lnTo>
                  <a:pt x="60096" y="176669"/>
                </a:lnTo>
                <a:lnTo>
                  <a:pt x="57810" y="178943"/>
                </a:lnTo>
                <a:lnTo>
                  <a:pt x="57734" y="184797"/>
                </a:lnTo>
                <a:lnTo>
                  <a:pt x="60096" y="187147"/>
                </a:lnTo>
                <a:lnTo>
                  <a:pt x="79463" y="187147"/>
                </a:lnTo>
                <a:lnTo>
                  <a:pt x="88061" y="187642"/>
                </a:lnTo>
                <a:lnTo>
                  <a:pt x="96545" y="189141"/>
                </a:lnTo>
                <a:lnTo>
                  <a:pt x="104800" y="191617"/>
                </a:lnTo>
                <a:lnTo>
                  <a:pt x="112712" y="195021"/>
                </a:lnTo>
                <a:lnTo>
                  <a:pt x="149364" y="213334"/>
                </a:lnTo>
                <a:lnTo>
                  <a:pt x="158394" y="217195"/>
                </a:lnTo>
                <a:lnTo>
                  <a:pt x="167817" y="220002"/>
                </a:lnTo>
                <a:lnTo>
                  <a:pt x="177495" y="221703"/>
                </a:lnTo>
                <a:lnTo>
                  <a:pt x="187299" y="222288"/>
                </a:lnTo>
                <a:lnTo>
                  <a:pt x="291109" y="222288"/>
                </a:lnTo>
                <a:lnTo>
                  <a:pt x="285940" y="226822"/>
                </a:lnTo>
                <a:lnTo>
                  <a:pt x="279336" y="229311"/>
                </a:lnTo>
                <a:lnTo>
                  <a:pt x="245440" y="229311"/>
                </a:lnTo>
                <a:lnTo>
                  <a:pt x="245440" y="239788"/>
                </a:lnTo>
                <a:lnTo>
                  <a:pt x="245440" y="257136"/>
                </a:lnTo>
                <a:lnTo>
                  <a:pt x="213537" y="257136"/>
                </a:lnTo>
                <a:lnTo>
                  <a:pt x="213537" y="239788"/>
                </a:lnTo>
                <a:lnTo>
                  <a:pt x="245440" y="239788"/>
                </a:lnTo>
                <a:lnTo>
                  <a:pt x="245440" y="229311"/>
                </a:lnTo>
                <a:lnTo>
                  <a:pt x="203060" y="229311"/>
                </a:lnTo>
                <a:lnTo>
                  <a:pt x="203060" y="239788"/>
                </a:lnTo>
                <a:lnTo>
                  <a:pt x="203060" y="257136"/>
                </a:lnTo>
                <a:lnTo>
                  <a:pt x="63538" y="257136"/>
                </a:lnTo>
                <a:lnTo>
                  <a:pt x="63538" y="239788"/>
                </a:lnTo>
                <a:lnTo>
                  <a:pt x="72491" y="239788"/>
                </a:lnTo>
                <a:lnTo>
                  <a:pt x="74574" y="238175"/>
                </a:lnTo>
                <a:lnTo>
                  <a:pt x="76911" y="229311"/>
                </a:lnTo>
                <a:lnTo>
                  <a:pt x="83350" y="204762"/>
                </a:lnTo>
                <a:lnTo>
                  <a:pt x="90957" y="205562"/>
                </a:lnTo>
                <a:lnTo>
                  <a:pt x="98450" y="207137"/>
                </a:lnTo>
                <a:lnTo>
                  <a:pt x="105740" y="209461"/>
                </a:lnTo>
                <a:lnTo>
                  <a:pt x="112712" y="212509"/>
                </a:lnTo>
                <a:lnTo>
                  <a:pt x="149364" y="230835"/>
                </a:lnTo>
                <a:lnTo>
                  <a:pt x="158394" y="234696"/>
                </a:lnTo>
                <a:lnTo>
                  <a:pt x="167817" y="237502"/>
                </a:lnTo>
                <a:lnTo>
                  <a:pt x="177495" y="239204"/>
                </a:lnTo>
                <a:lnTo>
                  <a:pt x="187299" y="239788"/>
                </a:lnTo>
                <a:lnTo>
                  <a:pt x="203060" y="239788"/>
                </a:lnTo>
                <a:lnTo>
                  <a:pt x="203060" y="229311"/>
                </a:lnTo>
                <a:lnTo>
                  <a:pt x="187299" y="229311"/>
                </a:lnTo>
                <a:lnTo>
                  <a:pt x="178714" y="228803"/>
                </a:lnTo>
                <a:lnTo>
                  <a:pt x="170230" y="227304"/>
                </a:lnTo>
                <a:lnTo>
                  <a:pt x="161975" y="224853"/>
                </a:lnTo>
                <a:lnTo>
                  <a:pt x="154051" y="221462"/>
                </a:lnTo>
                <a:lnTo>
                  <a:pt x="120675" y="204762"/>
                </a:lnTo>
                <a:lnTo>
                  <a:pt x="120446" y="204647"/>
                </a:lnTo>
                <a:lnTo>
                  <a:pt x="79451" y="194170"/>
                </a:lnTo>
                <a:lnTo>
                  <a:pt x="72529" y="194170"/>
                </a:lnTo>
                <a:lnTo>
                  <a:pt x="72529" y="204647"/>
                </a:lnTo>
                <a:lnTo>
                  <a:pt x="66065" y="229311"/>
                </a:lnTo>
                <a:lnTo>
                  <a:pt x="53060" y="229311"/>
                </a:lnTo>
                <a:lnTo>
                  <a:pt x="53060" y="239788"/>
                </a:lnTo>
                <a:lnTo>
                  <a:pt x="53060" y="257136"/>
                </a:lnTo>
                <a:lnTo>
                  <a:pt x="31508" y="257136"/>
                </a:lnTo>
                <a:lnTo>
                  <a:pt x="31508" y="239788"/>
                </a:lnTo>
                <a:lnTo>
                  <a:pt x="53060" y="239788"/>
                </a:lnTo>
                <a:lnTo>
                  <a:pt x="53060" y="229311"/>
                </a:lnTo>
                <a:lnTo>
                  <a:pt x="15595" y="229311"/>
                </a:lnTo>
                <a:lnTo>
                  <a:pt x="11442" y="204647"/>
                </a:lnTo>
                <a:lnTo>
                  <a:pt x="72529" y="204647"/>
                </a:lnTo>
                <a:lnTo>
                  <a:pt x="72529" y="194170"/>
                </a:lnTo>
                <a:lnTo>
                  <a:pt x="10477" y="194170"/>
                </a:lnTo>
                <a:lnTo>
                  <a:pt x="10477" y="187147"/>
                </a:lnTo>
                <a:lnTo>
                  <a:pt x="47447" y="187147"/>
                </a:lnTo>
                <a:lnTo>
                  <a:pt x="49784" y="184797"/>
                </a:lnTo>
                <a:lnTo>
                  <a:pt x="49720" y="178943"/>
                </a:lnTo>
                <a:lnTo>
                  <a:pt x="47447" y="176669"/>
                </a:lnTo>
                <a:lnTo>
                  <a:pt x="10477" y="176669"/>
                </a:lnTo>
                <a:lnTo>
                  <a:pt x="10477" y="136804"/>
                </a:lnTo>
                <a:lnTo>
                  <a:pt x="11049" y="126072"/>
                </a:lnTo>
                <a:lnTo>
                  <a:pt x="12738" y="115531"/>
                </a:lnTo>
                <a:lnTo>
                  <a:pt x="15532" y="105244"/>
                </a:lnTo>
                <a:lnTo>
                  <a:pt x="23736" y="84162"/>
                </a:lnTo>
                <a:lnTo>
                  <a:pt x="26822" y="72809"/>
                </a:lnTo>
                <a:lnTo>
                  <a:pt x="28676" y="61188"/>
                </a:lnTo>
                <a:lnTo>
                  <a:pt x="29298" y="49352"/>
                </a:lnTo>
                <a:lnTo>
                  <a:pt x="29298" y="10477"/>
                </a:lnTo>
                <a:lnTo>
                  <a:pt x="141681" y="10477"/>
                </a:lnTo>
                <a:lnTo>
                  <a:pt x="151549" y="48437"/>
                </a:lnTo>
                <a:lnTo>
                  <a:pt x="152933" y="48653"/>
                </a:lnTo>
                <a:lnTo>
                  <a:pt x="157099" y="47561"/>
                </a:lnTo>
                <a:lnTo>
                  <a:pt x="158800" y="44704"/>
                </a:lnTo>
                <a:lnTo>
                  <a:pt x="158076" y="41910"/>
                </a:lnTo>
                <a:lnTo>
                  <a:pt x="156019" y="33121"/>
                </a:lnTo>
                <a:lnTo>
                  <a:pt x="151320" y="2019"/>
                </a:lnTo>
                <a:lnTo>
                  <a:pt x="149085" y="0"/>
                </a:lnTo>
                <a:lnTo>
                  <a:pt x="21158" y="0"/>
                </a:lnTo>
                <a:lnTo>
                  <a:pt x="18821" y="2362"/>
                </a:lnTo>
                <a:lnTo>
                  <a:pt x="18821" y="49352"/>
                </a:lnTo>
                <a:lnTo>
                  <a:pt x="18249" y="60121"/>
                </a:lnTo>
                <a:lnTo>
                  <a:pt x="16573" y="70612"/>
                </a:lnTo>
                <a:lnTo>
                  <a:pt x="13779" y="80899"/>
                </a:lnTo>
                <a:lnTo>
                  <a:pt x="5575" y="101968"/>
                </a:lnTo>
                <a:lnTo>
                  <a:pt x="2489" y="113334"/>
                </a:lnTo>
                <a:lnTo>
                  <a:pt x="622" y="124955"/>
                </a:lnTo>
                <a:lnTo>
                  <a:pt x="0" y="136804"/>
                </a:lnTo>
                <a:lnTo>
                  <a:pt x="63" y="200152"/>
                </a:lnTo>
                <a:lnTo>
                  <a:pt x="6413" y="237947"/>
                </a:lnTo>
                <a:lnTo>
                  <a:pt x="8585" y="239788"/>
                </a:lnTo>
                <a:lnTo>
                  <a:pt x="21031" y="239788"/>
                </a:lnTo>
                <a:lnTo>
                  <a:pt x="21031" y="257136"/>
                </a:lnTo>
                <a:lnTo>
                  <a:pt x="2362" y="257136"/>
                </a:lnTo>
                <a:lnTo>
                  <a:pt x="0" y="259486"/>
                </a:lnTo>
                <a:lnTo>
                  <a:pt x="0" y="295973"/>
                </a:lnTo>
                <a:lnTo>
                  <a:pt x="2362" y="298323"/>
                </a:lnTo>
                <a:lnTo>
                  <a:pt x="263563" y="298323"/>
                </a:lnTo>
                <a:lnTo>
                  <a:pt x="298958" y="283641"/>
                </a:lnTo>
                <a:lnTo>
                  <a:pt x="313639" y="248246"/>
                </a:lnTo>
                <a:lnTo>
                  <a:pt x="313639" y="2453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Стрелка вправо 3"/>
          <p:cNvSpPr/>
          <p:nvPr/>
        </p:nvSpPr>
        <p:spPr>
          <a:xfrm>
            <a:off x="215286" y="3579862"/>
            <a:ext cx="310316" cy="14401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208267" y="3795886"/>
            <a:ext cx="310316" cy="14401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206478" y="4083918"/>
            <a:ext cx="310316" cy="14401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225897" y="4299942"/>
            <a:ext cx="310316" cy="14401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12501D8-2E69-486C-A670-685B33EEDE44}"/>
              </a:ext>
            </a:extLst>
          </p:cNvPr>
          <p:cNvSpPr txBox="1"/>
          <p:nvPr/>
        </p:nvSpPr>
        <p:spPr>
          <a:xfrm>
            <a:off x="525602" y="3471102"/>
            <a:ext cx="74873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orki" panose="00000500000000000000" pitchFamily="2" charset="-52"/>
              </a:rPr>
              <a:t>отсутствие правонарушений, совершаемых несовершеннолетними;</a:t>
            </a:r>
          </a:p>
          <a:p>
            <a:r>
              <a:rPr lang="ru-RU" sz="1600" dirty="0">
                <a:latin typeface="Corki" panose="00000500000000000000" pitchFamily="2" charset="-52"/>
              </a:rPr>
              <a:t>минимизация пропусков, задолженности по учебным предметам школьных занятий без уважительной причины;</a:t>
            </a:r>
          </a:p>
          <a:p>
            <a:r>
              <a:rPr lang="ru-RU" sz="1600" dirty="0">
                <a:latin typeface="Corki" panose="00000500000000000000" pitchFamily="2" charset="-52"/>
              </a:rPr>
              <a:t>улучшение микроклимата, детско-родительских отношений в семьях, в том числе воспитывающих детей-инвалидов;</a:t>
            </a:r>
          </a:p>
          <a:p>
            <a:r>
              <a:rPr lang="ru-RU" sz="1600" dirty="0">
                <a:latin typeface="Corki" panose="00000500000000000000" pitchFamily="2" charset="-52"/>
              </a:rPr>
              <a:t>формирование навыков у родителей организации проведения совместного семейного досуга.</a:t>
            </a:r>
          </a:p>
        </p:txBody>
      </p:sp>
      <p:grpSp>
        <p:nvGrpSpPr>
          <p:cNvPr id="47" name="object 37"/>
          <p:cNvGrpSpPr/>
          <p:nvPr/>
        </p:nvGrpSpPr>
        <p:grpSpPr>
          <a:xfrm>
            <a:off x="8160798" y="3623408"/>
            <a:ext cx="584475" cy="539965"/>
            <a:chOff x="8348035" y="1322280"/>
            <a:chExt cx="360045" cy="462280"/>
          </a:xfrm>
        </p:grpSpPr>
        <p:sp>
          <p:nvSpPr>
            <p:cNvPr id="48" name="object 38"/>
            <p:cNvSpPr/>
            <p:nvPr/>
          </p:nvSpPr>
          <p:spPr>
            <a:xfrm>
              <a:off x="8437101" y="1334190"/>
              <a:ext cx="271145" cy="450215"/>
            </a:xfrm>
            <a:custGeom>
              <a:avLst/>
              <a:gdLst/>
              <a:ahLst/>
              <a:cxnLst/>
              <a:rect l="l" t="t" r="r" b="b"/>
              <a:pathLst>
                <a:path w="271145" h="450214">
                  <a:moveTo>
                    <a:pt x="90500" y="263867"/>
                  </a:moveTo>
                  <a:lnTo>
                    <a:pt x="77330" y="263867"/>
                  </a:lnTo>
                  <a:lnTo>
                    <a:pt x="77330" y="449821"/>
                  </a:lnTo>
                  <a:lnTo>
                    <a:pt x="124409" y="449821"/>
                  </a:lnTo>
                  <a:lnTo>
                    <a:pt x="135470" y="438772"/>
                  </a:lnTo>
                  <a:lnTo>
                    <a:pt x="193598" y="438772"/>
                  </a:lnTo>
                  <a:lnTo>
                    <a:pt x="193598" y="436651"/>
                  </a:lnTo>
                  <a:lnTo>
                    <a:pt x="90500" y="436651"/>
                  </a:lnTo>
                  <a:lnTo>
                    <a:pt x="90500" y="263867"/>
                  </a:lnTo>
                  <a:close/>
                </a:path>
                <a:path w="271145" h="450214">
                  <a:moveTo>
                    <a:pt x="193598" y="438772"/>
                  </a:moveTo>
                  <a:lnTo>
                    <a:pt x="135470" y="438772"/>
                  </a:lnTo>
                  <a:lnTo>
                    <a:pt x="146519" y="449821"/>
                  </a:lnTo>
                  <a:lnTo>
                    <a:pt x="193598" y="449821"/>
                  </a:lnTo>
                  <a:lnTo>
                    <a:pt x="193598" y="438772"/>
                  </a:lnTo>
                  <a:close/>
                </a:path>
                <a:path w="271145" h="450214">
                  <a:moveTo>
                    <a:pt x="142087" y="292023"/>
                  </a:moveTo>
                  <a:lnTo>
                    <a:pt x="128854" y="292023"/>
                  </a:lnTo>
                  <a:lnTo>
                    <a:pt x="128854" y="426745"/>
                  </a:lnTo>
                  <a:lnTo>
                    <a:pt x="118948" y="436651"/>
                  </a:lnTo>
                  <a:lnTo>
                    <a:pt x="151980" y="436651"/>
                  </a:lnTo>
                  <a:lnTo>
                    <a:pt x="142087" y="426745"/>
                  </a:lnTo>
                  <a:lnTo>
                    <a:pt x="142087" y="292023"/>
                  </a:lnTo>
                  <a:close/>
                </a:path>
                <a:path w="271145" h="450214">
                  <a:moveTo>
                    <a:pt x="180428" y="160705"/>
                  </a:moveTo>
                  <a:lnTo>
                    <a:pt x="180428" y="436651"/>
                  </a:lnTo>
                  <a:lnTo>
                    <a:pt x="193598" y="436651"/>
                  </a:lnTo>
                  <a:lnTo>
                    <a:pt x="193598" y="263867"/>
                  </a:lnTo>
                  <a:lnTo>
                    <a:pt x="226429" y="263867"/>
                  </a:lnTo>
                  <a:lnTo>
                    <a:pt x="236299" y="253999"/>
                  </a:lnTo>
                  <a:lnTo>
                    <a:pt x="202374" y="253999"/>
                  </a:lnTo>
                  <a:lnTo>
                    <a:pt x="190601" y="242227"/>
                  </a:lnTo>
                  <a:lnTo>
                    <a:pt x="212242" y="220586"/>
                  </a:lnTo>
                  <a:lnTo>
                    <a:pt x="193598" y="220586"/>
                  </a:lnTo>
                  <a:lnTo>
                    <a:pt x="193598" y="192519"/>
                  </a:lnTo>
                  <a:lnTo>
                    <a:pt x="212242" y="192519"/>
                  </a:lnTo>
                  <a:lnTo>
                    <a:pt x="180428" y="160705"/>
                  </a:lnTo>
                  <a:close/>
                </a:path>
                <a:path w="271145" h="450214">
                  <a:moveTo>
                    <a:pt x="169759" y="13169"/>
                  </a:moveTo>
                  <a:lnTo>
                    <a:pt x="135458" y="13169"/>
                  </a:lnTo>
                  <a:lnTo>
                    <a:pt x="151435" y="16403"/>
                  </a:lnTo>
                  <a:lnTo>
                    <a:pt x="164496" y="25215"/>
                  </a:lnTo>
                  <a:lnTo>
                    <a:pt x="173309" y="38276"/>
                  </a:lnTo>
                  <a:lnTo>
                    <a:pt x="176542" y="54254"/>
                  </a:lnTo>
                  <a:lnTo>
                    <a:pt x="176542" y="91452"/>
                  </a:lnTo>
                  <a:lnTo>
                    <a:pt x="150469" y="117538"/>
                  </a:lnTo>
                  <a:lnTo>
                    <a:pt x="76200" y="117538"/>
                  </a:lnTo>
                  <a:lnTo>
                    <a:pt x="0" y="193725"/>
                  </a:lnTo>
                  <a:lnTo>
                    <a:pt x="12" y="219379"/>
                  </a:lnTo>
                  <a:lnTo>
                    <a:pt x="47815" y="267182"/>
                  </a:lnTo>
                  <a:lnTo>
                    <a:pt x="74015" y="267182"/>
                  </a:lnTo>
                  <a:lnTo>
                    <a:pt x="77330" y="263867"/>
                  </a:lnTo>
                  <a:lnTo>
                    <a:pt x="90500" y="263867"/>
                  </a:lnTo>
                  <a:lnTo>
                    <a:pt x="90500" y="253999"/>
                  </a:lnTo>
                  <a:lnTo>
                    <a:pt x="53263" y="253999"/>
                  </a:lnTo>
                  <a:lnTo>
                    <a:pt x="13182" y="213918"/>
                  </a:lnTo>
                  <a:lnTo>
                    <a:pt x="13182" y="199174"/>
                  </a:lnTo>
                  <a:lnTo>
                    <a:pt x="81661" y="130708"/>
                  </a:lnTo>
                  <a:lnTo>
                    <a:pt x="207911" y="130708"/>
                  </a:lnTo>
                  <a:lnTo>
                    <a:pt x="194729" y="117525"/>
                  </a:lnTo>
                  <a:lnTo>
                    <a:pt x="169113" y="117525"/>
                  </a:lnTo>
                  <a:lnTo>
                    <a:pt x="189725" y="96913"/>
                  </a:lnTo>
                  <a:lnTo>
                    <a:pt x="189725" y="54254"/>
                  </a:lnTo>
                  <a:lnTo>
                    <a:pt x="185455" y="33154"/>
                  </a:lnTo>
                  <a:lnTo>
                    <a:pt x="173816" y="15906"/>
                  </a:lnTo>
                  <a:lnTo>
                    <a:pt x="169759" y="13169"/>
                  </a:lnTo>
                  <a:close/>
                </a:path>
                <a:path w="271145" h="450214">
                  <a:moveTo>
                    <a:pt x="226429" y="263867"/>
                  </a:moveTo>
                  <a:lnTo>
                    <a:pt x="193598" y="263867"/>
                  </a:lnTo>
                  <a:lnTo>
                    <a:pt x="196913" y="267182"/>
                  </a:lnTo>
                  <a:lnTo>
                    <a:pt x="223113" y="267182"/>
                  </a:lnTo>
                  <a:lnTo>
                    <a:pt x="226429" y="263867"/>
                  </a:lnTo>
                  <a:close/>
                </a:path>
                <a:path w="271145" h="450214">
                  <a:moveTo>
                    <a:pt x="90500" y="160705"/>
                  </a:moveTo>
                  <a:lnTo>
                    <a:pt x="44653" y="206552"/>
                  </a:lnTo>
                  <a:lnTo>
                    <a:pt x="80327" y="242227"/>
                  </a:lnTo>
                  <a:lnTo>
                    <a:pt x="68567" y="253999"/>
                  </a:lnTo>
                  <a:lnTo>
                    <a:pt x="90500" y="253999"/>
                  </a:lnTo>
                  <a:lnTo>
                    <a:pt x="90500" y="220586"/>
                  </a:lnTo>
                  <a:lnTo>
                    <a:pt x="77330" y="220586"/>
                  </a:lnTo>
                  <a:lnTo>
                    <a:pt x="63296" y="206540"/>
                  </a:lnTo>
                  <a:lnTo>
                    <a:pt x="77330" y="192519"/>
                  </a:lnTo>
                  <a:lnTo>
                    <a:pt x="90500" y="192519"/>
                  </a:lnTo>
                  <a:lnTo>
                    <a:pt x="90500" y="160705"/>
                  </a:lnTo>
                  <a:close/>
                </a:path>
                <a:path w="271145" h="450214">
                  <a:moveTo>
                    <a:pt x="207911" y="130708"/>
                  </a:moveTo>
                  <a:lnTo>
                    <a:pt x="189268" y="130708"/>
                  </a:lnTo>
                  <a:lnTo>
                    <a:pt x="257746" y="199174"/>
                  </a:lnTo>
                  <a:lnTo>
                    <a:pt x="257746" y="213918"/>
                  </a:lnTo>
                  <a:lnTo>
                    <a:pt x="217665" y="253999"/>
                  </a:lnTo>
                  <a:lnTo>
                    <a:pt x="236299" y="253999"/>
                  </a:lnTo>
                  <a:lnTo>
                    <a:pt x="270929" y="219379"/>
                  </a:lnTo>
                  <a:lnTo>
                    <a:pt x="270929" y="193725"/>
                  </a:lnTo>
                  <a:lnTo>
                    <a:pt x="207911" y="130708"/>
                  </a:lnTo>
                  <a:close/>
                </a:path>
                <a:path w="271145" h="450214">
                  <a:moveTo>
                    <a:pt x="90500" y="192519"/>
                  </a:moveTo>
                  <a:lnTo>
                    <a:pt x="77330" y="192519"/>
                  </a:lnTo>
                  <a:lnTo>
                    <a:pt x="77330" y="220586"/>
                  </a:lnTo>
                  <a:lnTo>
                    <a:pt x="90500" y="220586"/>
                  </a:lnTo>
                  <a:lnTo>
                    <a:pt x="90500" y="192519"/>
                  </a:lnTo>
                  <a:close/>
                </a:path>
                <a:path w="271145" h="450214">
                  <a:moveTo>
                    <a:pt x="212242" y="192519"/>
                  </a:moveTo>
                  <a:lnTo>
                    <a:pt x="193598" y="192519"/>
                  </a:lnTo>
                  <a:lnTo>
                    <a:pt x="207645" y="206552"/>
                  </a:lnTo>
                  <a:lnTo>
                    <a:pt x="193598" y="220586"/>
                  </a:lnTo>
                  <a:lnTo>
                    <a:pt x="212242" y="220586"/>
                  </a:lnTo>
                  <a:lnTo>
                    <a:pt x="226275" y="206552"/>
                  </a:lnTo>
                  <a:lnTo>
                    <a:pt x="212242" y="192519"/>
                  </a:lnTo>
                  <a:close/>
                </a:path>
                <a:path w="271145" h="450214">
                  <a:moveTo>
                    <a:pt x="106324" y="130708"/>
                  </a:moveTo>
                  <a:lnTo>
                    <a:pt x="91948" y="130708"/>
                  </a:lnTo>
                  <a:lnTo>
                    <a:pt x="126136" y="209105"/>
                  </a:lnTo>
                  <a:lnTo>
                    <a:pt x="144792" y="209105"/>
                  </a:lnTo>
                  <a:lnTo>
                    <a:pt x="150539" y="195922"/>
                  </a:lnTo>
                  <a:lnTo>
                    <a:pt x="134759" y="195922"/>
                  </a:lnTo>
                  <a:lnTo>
                    <a:pt x="127863" y="180085"/>
                  </a:lnTo>
                  <a:lnTo>
                    <a:pt x="130256" y="155206"/>
                  </a:lnTo>
                  <a:lnTo>
                    <a:pt x="117005" y="155206"/>
                  </a:lnTo>
                  <a:lnTo>
                    <a:pt x="106324" y="130708"/>
                  </a:lnTo>
                  <a:close/>
                </a:path>
                <a:path w="271145" h="450214">
                  <a:moveTo>
                    <a:pt x="151561" y="130708"/>
                  </a:moveTo>
                  <a:lnTo>
                    <a:pt x="138328" y="130708"/>
                  </a:lnTo>
                  <a:lnTo>
                    <a:pt x="143065" y="180085"/>
                  </a:lnTo>
                  <a:lnTo>
                    <a:pt x="136156" y="195922"/>
                  </a:lnTo>
                  <a:lnTo>
                    <a:pt x="150539" y="195922"/>
                  </a:lnTo>
                  <a:lnTo>
                    <a:pt x="168288" y="155206"/>
                  </a:lnTo>
                  <a:lnTo>
                    <a:pt x="153911" y="155206"/>
                  </a:lnTo>
                  <a:lnTo>
                    <a:pt x="151561" y="130708"/>
                  </a:lnTo>
                  <a:close/>
                </a:path>
                <a:path w="271145" h="450214">
                  <a:moveTo>
                    <a:pt x="132613" y="130708"/>
                  </a:moveTo>
                  <a:lnTo>
                    <a:pt x="119367" y="130708"/>
                  </a:lnTo>
                  <a:lnTo>
                    <a:pt x="117005" y="155206"/>
                  </a:lnTo>
                  <a:lnTo>
                    <a:pt x="130256" y="155206"/>
                  </a:lnTo>
                  <a:lnTo>
                    <a:pt x="132613" y="130708"/>
                  </a:lnTo>
                  <a:close/>
                </a:path>
                <a:path w="271145" h="450214">
                  <a:moveTo>
                    <a:pt x="178968" y="130708"/>
                  </a:moveTo>
                  <a:lnTo>
                    <a:pt x="164592" y="130708"/>
                  </a:lnTo>
                  <a:lnTo>
                    <a:pt x="153911" y="155206"/>
                  </a:lnTo>
                  <a:lnTo>
                    <a:pt x="168288" y="155206"/>
                  </a:lnTo>
                  <a:lnTo>
                    <a:pt x="178968" y="130708"/>
                  </a:lnTo>
                  <a:close/>
                </a:path>
                <a:path w="271145" h="450214">
                  <a:moveTo>
                    <a:pt x="135458" y="0"/>
                  </a:moveTo>
                  <a:lnTo>
                    <a:pt x="114363" y="4269"/>
                  </a:lnTo>
                  <a:lnTo>
                    <a:pt x="97115" y="15906"/>
                  </a:lnTo>
                  <a:lnTo>
                    <a:pt x="85475" y="33154"/>
                  </a:lnTo>
                  <a:lnTo>
                    <a:pt x="81203" y="54254"/>
                  </a:lnTo>
                  <a:lnTo>
                    <a:pt x="81203" y="96913"/>
                  </a:lnTo>
                  <a:lnTo>
                    <a:pt x="101828" y="117538"/>
                  </a:lnTo>
                  <a:lnTo>
                    <a:pt x="120459" y="117538"/>
                  </a:lnTo>
                  <a:lnTo>
                    <a:pt x="94386" y="91452"/>
                  </a:lnTo>
                  <a:lnTo>
                    <a:pt x="94386" y="54254"/>
                  </a:lnTo>
                  <a:lnTo>
                    <a:pt x="97619" y="38276"/>
                  </a:lnTo>
                  <a:lnTo>
                    <a:pt x="106430" y="25215"/>
                  </a:lnTo>
                  <a:lnTo>
                    <a:pt x="119487" y="16403"/>
                  </a:lnTo>
                  <a:lnTo>
                    <a:pt x="135458" y="13169"/>
                  </a:lnTo>
                  <a:lnTo>
                    <a:pt x="169759" y="13169"/>
                  </a:lnTo>
                  <a:lnTo>
                    <a:pt x="156565" y="4269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48035" y="1543558"/>
              <a:ext cx="160616" cy="195148"/>
            </a:xfrm>
            <a:prstGeom prst="rect">
              <a:avLst/>
            </a:prstGeom>
          </p:spPr>
        </p:pic>
        <p:sp>
          <p:nvSpPr>
            <p:cNvPr id="50" name="object 40"/>
            <p:cNvSpPr/>
            <p:nvPr/>
          </p:nvSpPr>
          <p:spPr>
            <a:xfrm>
              <a:off x="8524583" y="1322285"/>
              <a:ext cx="95250" cy="431800"/>
            </a:xfrm>
            <a:custGeom>
              <a:avLst/>
              <a:gdLst/>
              <a:ahLst/>
              <a:cxnLst/>
              <a:rect l="l" t="t" r="r" b="b"/>
              <a:pathLst>
                <a:path w="95250" h="431800">
                  <a:moveTo>
                    <a:pt x="84162" y="351332"/>
                  </a:moveTo>
                  <a:lnTo>
                    <a:pt x="70993" y="351332"/>
                  </a:lnTo>
                  <a:lnTo>
                    <a:pt x="70993" y="431469"/>
                  </a:lnTo>
                  <a:lnTo>
                    <a:pt x="84162" y="431469"/>
                  </a:lnTo>
                  <a:lnTo>
                    <a:pt x="84162" y="351332"/>
                  </a:lnTo>
                  <a:close/>
                </a:path>
                <a:path w="95250" h="431800">
                  <a:moveTo>
                    <a:pt x="84162" y="329374"/>
                  </a:moveTo>
                  <a:lnTo>
                    <a:pt x="70993" y="329374"/>
                  </a:lnTo>
                  <a:lnTo>
                    <a:pt x="70993" y="342544"/>
                  </a:lnTo>
                  <a:lnTo>
                    <a:pt x="84162" y="342544"/>
                  </a:lnTo>
                  <a:lnTo>
                    <a:pt x="84162" y="329374"/>
                  </a:lnTo>
                  <a:close/>
                </a:path>
                <a:path w="95250" h="431800">
                  <a:moveTo>
                    <a:pt x="84162" y="307416"/>
                  </a:moveTo>
                  <a:lnTo>
                    <a:pt x="70993" y="307416"/>
                  </a:lnTo>
                  <a:lnTo>
                    <a:pt x="70993" y="320598"/>
                  </a:lnTo>
                  <a:lnTo>
                    <a:pt x="84162" y="320598"/>
                  </a:lnTo>
                  <a:lnTo>
                    <a:pt x="84162" y="307416"/>
                  </a:lnTo>
                  <a:close/>
                </a:path>
                <a:path w="95250" h="431800">
                  <a:moveTo>
                    <a:pt x="94843" y="58445"/>
                  </a:moveTo>
                  <a:lnTo>
                    <a:pt x="83718" y="16979"/>
                  </a:lnTo>
                  <a:lnTo>
                    <a:pt x="46939" y="0"/>
                  </a:lnTo>
                  <a:lnTo>
                    <a:pt x="26898" y="7912"/>
                  </a:lnTo>
                  <a:lnTo>
                    <a:pt x="774" y="47663"/>
                  </a:lnTo>
                  <a:lnTo>
                    <a:pt x="0" y="65151"/>
                  </a:lnTo>
                  <a:lnTo>
                    <a:pt x="11633" y="57658"/>
                  </a:lnTo>
                  <a:lnTo>
                    <a:pt x="19392" y="53708"/>
                  </a:lnTo>
                  <a:lnTo>
                    <a:pt x="26797" y="52006"/>
                  </a:lnTo>
                  <a:lnTo>
                    <a:pt x="37350" y="51257"/>
                  </a:lnTo>
                  <a:lnTo>
                    <a:pt x="53073" y="64312"/>
                  </a:lnTo>
                  <a:lnTo>
                    <a:pt x="64312" y="69405"/>
                  </a:lnTo>
                  <a:lnTo>
                    <a:pt x="76441" y="67233"/>
                  </a:lnTo>
                  <a:lnTo>
                    <a:pt x="94843" y="58445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4569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12"/>
          <p:cNvSpPr/>
          <p:nvPr/>
        </p:nvSpPr>
        <p:spPr>
          <a:xfrm>
            <a:off x="243593" y="630232"/>
            <a:ext cx="8655148" cy="333931"/>
          </a:xfrm>
          <a:prstGeom prst="flowChartAlternateProcess">
            <a:avLst/>
          </a:prstGeom>
          <a:solidFill>
            <a:srgbClr val="E75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Corki" pitchFamily="2" charset="-52"/>
              </a:rPr>
              <a:t>                                                       Информационная открытость</a:t>
            </a:r>
            <a:endParaRPr lang="ru-RU" sz="2000" dirty="0">
              <a:latin typeface="Corki" pitchFamily="2" charset="-52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97DAB938-2137-443A-BE66-CB0D9F9B6E7B}"/>
              </a:ext>
            </a:extLst>
          </p:cNvPr>
          <p:cNvCxnSpPr/>
          <p:nvPr/>
        </p:nvCxnSpPr>
        <p:spPr>
          <a:xfrm>
            <a:off x="241882" y="4515966"/>
            <a:ext cx="865123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6"/>
          <p:cNvSpPr txBox="1">
            <a:spLocks/>
          </p:cNvSpPr>
          <p:nvPr/>
        </p:nvSpPr>
        <p:spPr>
          <a:xfrm>
            <a:off x="738256" y="152734"/>
            <a:ext cx="6265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82C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rki" panose="00000500000000000000" pitchFamily="50" charset="-52"/>
              </a:rPr>
              <a:t>Студия успешности</a:t>
            </a:r>
            <a:endParaRPr kumimoji="0" lang="ru-RU" sz="2800" b="1" i="0" u="none" strike="noStrike" kern="0" cap="none" spc="-1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orki" panose="00000500000000000000" pitchFamily="50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E4D8BA4A-6317-4DDC-AE7F-9C4BBCA9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29" y="4591782"/>
            <a:ext cx="1296144" cy="46661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60" name="object 166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110" y="254360"/>
            <a:ext cx="367085" cy="248867"/>
          </a:xfrm>
          <a:prstGeom prst="rect">
            <a:avLst/>
          </a:prstGeom>
        </p:spPr>
      </p:pic>
      <p:sp>
        <p:nvSpPr>
          <p:cNvPr id="38" name="object 35"/>
          <p:cNvSpPr/>
          <p:nvPr/>
        </p:nvSpPr>
        <p:spPr>
          <a:xfrm>
            <a:off x="7596336" y="1949592"/>
            <a:ext cx="416618" cy="391965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76669" y="159880"/>
                </a:moveTo>
                <a:lnTo>
                  <a:pt x="72834" y="156044"/>
                </a:lnTo>
                <a:lnTo>
                  <a:pt x="68110" y="156044"/>
                </a:lnTo>
                <a:lnTo>
                  <a:pt x="63398" y="156044"/>
                </a:lnTo>
                <a:lnTo>
                  <a:pt x="59550" y="159880"/>
                </a:lnTo>
                <a:lnTo>
                  <a:pt x="59550" y="169316"/>
                </a:lnTo>
                <a:lnTo>
                  <a:pt x="63398" y="173164"/>
                </a:lnTo>
                <a:lnTo>
                  <a:pt x="72834" y="173164"/>
                </a:lnTo>
                <a:lnTo>
                  <a:pt x="76669" y="169316"/>
                </a:lnTo>
                <a:lnTo>
                  <a:pt x="76669" y="159880"/>
                </a:lnTo>
                <a:close/>
              </a:path>
              <a:path w="360045" h="361314">
                <a:moveTo>
                  <a:pt x="125742" y="159880"/>
                </a:moveTo>
                <a:lnTo>
                  <a:pt x="121894" y="156044"/>
                </a:lnTo>
                <a:lnTo>
                  <a:pt x="117182" y="156044"/>
                </a:lnTo>
                <a:lnTo>
                  <a:pt x="112458" y="156044"/>
                </a:lnTo>
                <a:lnTo>
                  <a:pt x="108623" y="159880"/>
                </a:lnTo>
                <a:lnTo>
                  <a:pt x="108623" y="169316"/>
                </a:lnTo>
                <a:lnTo>
                  <a:pt x="112458" y="173164"/>
                </a:lnTo>
                <a:lnTo>
                  <a:pt x="121894" y="173164"/>
                </a:lnTo>
                <a:lnTo>
                  <a:pt x="125742" y="169316"/>
                </a:lnTo>
                <a:lnTo>
                  <a:pt x="125742" y="159880"/>
                </a:lnTo>
                <a:close/>
              </a:path>
              <a:path w="360045" h="361314">
                <a:moveTo>
                  <a:pt x="162382" y="295630"/>
                </a:moveTo>
                <a:lnTo>
                  <a:pt x="158546" y="291782"/>
                </a:lnTo>
                <a:lnTo>
                  <a:pt x="153822" y="291782"/>
                </a:lnTo>
                <a:lnTo>
                  <a:pt x="149110" y="291782"/>
                </a:lnTo>
                <a:lnTo>
                  <a:pt x="145262" y="295630"/>
                </a:lnTo>
                <a:lnTo>
                  <a:pt x="145262" y="305066"/>
                </a:lnTo>
                <a:lnTo>
                  <a:pt x="149110" y="308902"/>
                </a:lnTo>
                <a:lnTo>
                  <a:pt x="158546" y="308902"/>
                </a:lnTo>
                <a:lnTo>
                  <a:pt x="162382" y="305066"/>
                </a:lnTo>
                <a:lnTo>
                  <a:pt x="162382" y="295630"/>
                </a:lnTo>
                <a:close/>
              </a:path>
              <a:path w="360045" h="361314">
                <a:moveTo>
                  <a:pt x="211455" y="295630"/>
                </a:moveTo>
                <a:lnTo>
                  <a:pt x="207606" y="291782"/>
                </a:lnTo>
                <a:lnTo>
                  <a:pt x="202895" y="291782"/>
                </a:lnTo>
                <a:lnTo>
                  <a:pt x="198170" y="291782"/>
                </a:lnTo>
                <a:lnTo>
                  <a:pt x="194335" y="295630"/>
                </a:lnTo>
                <a:lnTo>
                  <a:pt x="194335" y="305066"/>
                </a:lnTo>
                <a:lnTo>
                  <a:pt x="198170" y="308902"/>
                </a:lnTo>
                <a:lnTo>
                  <a:pt x="207606" y="308902"/>
                </a:lnTo>
                <a:lnTo>
                  <a:pt x="211455" y="305066"/>
                </a:lnTo>
                <a:lnTo>
                  <a:pt x="211455" y="295630"/>
                </a:lnTo>
                <a:close/>
              </a:path>
              <a:path w="360045" h="361314">
                <a:moveTo>
                  <a:pt x="220535" y="19481"/>
                </a:moveTo>
                <a:lnTo>
                  <a:pt x="217944" y="11137"/>
                </a:lnTo>
                <a:lnTo>
                  <a:pt x="217538" y="10629"/>
                </a:lnTo>
                <a:lnTo>
                  <a:pt x="213410" y="5422"/>
                </a:lnTo>
                <a:lnTo>
                  <a:pt x="210083" y="3403"/>
                </a:lnTo>
                <a:lnTo>
                  <a:pt x="210083" y="20904"/>
                </a:lnTo>
                <a:lnTo>
                  <a:pt x="208330" y="30784"/>
                </a:lnTo>
                <a:lnTo>
                  <a:pt x="201980" y="39662"/>
                </a:lnTo>
                <a:lnTo>
                  <a:pt x="193586" y="46951"/>
                </a:lnTo>
                <a:lnTo>
                  <a:pt x="185648" y="52057"/>
                </a:lnTo>
                <a:lnTo>
                  <a:pt x="177698" y="46951"/>
                </a:lnTo>
                <a:lnTo>
                  <a:pt x="169291" y="39662"/>
                </a:lnTo>
                <a:lnTo>
                  <a:pt x="162941" y="30772"/>
                </a:lnTo>
                <a:lnTo>
                  <a:pt x="161201" y="20904"/>
                </a:lnTo>
                <a:lnTo>
                  <a:pt x="162255" y="13131"/>
                </a:lnTo>
                <a:lnTo>
                  <a:pt x="162369" y="12877"/>
                </a:lnTo>
                <a:lnTo>
                  <a:pt x="167576" y="11277"/>
                </a:lnTo>
                <a:lnTo>
                  <a:pt x="170967" y="10998"/>
                </a:lnTo>
                <a:lnTo>
                  <a:pt x="171310" y="10985"/>
                </a:lnTo>
                <a:lnTo>
                  <a:pt x="175831" y="10985"/>
                </a:lnTo>
                <a:lnTo>
                  <a:pt x="179654" y="13131"/>
                </a:lnTo>
                <a:lnTo>
                  <a:pt x="181292" y="18338"/>
                </a:lnTo>
                <a:lnTo>
                  <a:pt x="183324" y="19837"/>
                </a:lnTo>
                <a:lnTo>
                  <a:pt x="187934" y="19837"/>
                </a:lnTo>
                <a:lnTo>
                  <a:pt x="189992" y="18338"/>
                </a:lnTo>
                <a:lnTo>
                  <a:pt x="191693" y="12877"/>
                </a:lnTo>
                <a:lnTo>
                  <a:pt x="195376" y="10985"/>
                </a:lnTo>
                <a:lnTo>
                  <a:pt x="210083" y="20904"/>
                </a:lnTo>
                <a:lnTo>
                  <a:pt x="210083" y="3403"/>
                </a:lnTo>
                <a:lnTo>
                  <a:pt x="207632" y="1917"/>
                </a:lnTo>
                <a:lnTo>
                  <a:pt x="201536" y="508"/>
                </a:lnTo>
                <a:lnTo>
                  <a:pt x="195453" y="0"/>
                </a:lnTo>
                <a:lnTo>
                  <a:pt x="189687" y="1905"/>
                </a:lnTo>
                <a:lnTo>
                  <a:pt x="185648" y="5422"/>
                </a:lnTo>
                <a:lnTo>
                  <a:pt x="181584" y="1905"/>
                </a:lnTo>
                <a:lnTo>
                  <a:pt x="175818" y="0"/>
                </a:lnTo>
                <a:lnTo>
                  <a:pt x="169748" y="508"/>
                </a:lnTo>
                <a:lnTo>
                  <a:pt x="163639" y="1917"/>
                </a:lnTo>
                <a:lnTo>
                  <a:pt x="157899" y="5372"/>
                </a:lnTo>
                <a:lnTo>
                  <a:pt x="153327" y="11137"/>
                </a:lnTo>
                <a:lnTo>
                  <a:pt x="150749" y="19481"/>
                </a:lnTo>
                <a:lnTo>
                  <a:pt x="150901" y="27609"/>
                </a:lnTo>
                <a:lnTo>
                  <a:pt x="174459" y="58394"/>
                </a:lnTo>
                <a:lnTo>
                  <a:pt x="184772" y="63461"/>
                </a:lnTo>
                <a:lnTo>
                  <a:pt x="186499" y="63461"/>
                </a:lnTo>
                <a:lnTo>
                  <a:pt x="196824" y="58394"/>
                </a:lnTo>
                <a:lnTo>
                  <a:pt x="204190" y="52057"/>
                </a:lnTo>
                <a:lnTo>
                  <a:pt x="205041" y="51333"/>
                </a:lnTo>
                <a:lnTo>
                  <a:pt x="212572" y="43649"/>
                </a:lnTo>
                <a:lnTo>
                  <a:pt x="217703" y="35699"/>
                </a:lnTo>
                <a:lnTo>
                  <a:pt x="220370" y="27609"/>
                </a:lnTo>
                <a:lnTo>
                  <a:pt x="220535" y="19481"/>
                </a:lnTo>
                <a:close/>
              </a:path>
              <a:path w="360045" h="361314">
                <a:moveTo>
                  <a:pt x="251383" y="159880"/>
                </a:moveTo>
                <a:lnTo>
                  <a:pt x="247548" y="156044"/>
                </a:lnTo>
                <a:lnTo>
                  <a:pt x="242824" y="156044"/>
                </a:lnTo>
                <a:lnTo>
                  <a:pt x="238112" y="156044"/>
                </a:lnTo>
                <a:lnTo>
                  <a:pt x="234264" y="159880"/>
                </a:lnTo>
                <a:lnTo>
                  <a:pt x="234264" y="169316"/>
                </a:lnTo>
                <a:lnTo>
                  <a:pt x="238112" y="173164"/>
                </a:lnTo>
                <a:lnTo>
                  <a:pt x="247548" y="173164"/>
                </a:lnTo>
                <a:lnTo>
                  <a:pt x="251383" y="169316"/>
                </a:lnTo>
                <a:lnTo>
                  <a:pt x="251383" y="159880"/>
                </a:lnTo>
                <a:close/>
              </a:path>
              <a:path w="360045" h="361314">
                <a:moveTo>
                  <a:pt x="300469" y="159880"/>
                </a:moveTo>
                <a:lnTo>
                  <a:pt x="296621" y="156044"/>
                </a:lnTo>
                <a:lnTo>
                  <a:pt x="291909" y="156044"/>
                </a:lnTo>
                <a:lnTo>
                  <a:pt x="287185" y="156044"/>
                </a:lnTo>
                <a:lnTo>
                  <a:pt x="283349" y="159880"/>
                </a:lnTo>
                <a:lnTo>
                  <a:pt x="283349" y="169316"/>
                </a:lnTo>
                <a:lnTo>
                  <a:pt x="287185" y="173164"/>
                </a:lnTo>
                <a:lnTo>
                  <a:pt x="296621" y="173164"/>
                </a:lnTo>
                <a:lnTo>
                  <a:pt x="300469" y="169316"/>
                </a:lnTo>
                <a:lnTo>
                  <a:pt x="300469" y="159880"/>
                </a:lnTo>
                <a:close/>
              </a:path>
              <a:path w="360045" h="361314">
                <a:moveTo>
                  <a:pt x="360006" y="293395"/>
                </a:moveTo>
                <a:lnTo>
                  <a:pt x="359016" y="285775"/>
                </a:lnTo>
                <a:lnTo>
                  <a:pt x="357060" y="278155"/>
                </a:lnTo>
                <a:lnTo>
                  <a:pt x="356336" y="275615"/>
                </a:lnTo>
                <a:lnTo>
                  <a:pt x="353466" y="273075"/>
                </a:lnTo>
                <a:lnTo>
                  <a:pt x="347814" y="275615"/>
                </a:lnTo>
                <a:lnTo>
                  <a:pt x="346113" y="278155"/>
                </a:lnTo>
                <a:lnTo>
                  <a:pt x="348145" y="285775"/>
                </a:lnTo>
                <a:lnTo>
                  <a:pt x="348983" y="290855"/>
                </a:lnTo>
                <a:lnTo>
                  <a:pt x="349288" y="295935"/>
                </a:lnTo>
                <a:lnTo>
                  <a:pt x="250545" y="295935"/>
                </a:lnTo>
                <a:lnTo>
                  <a:pt x="250545" y="309905"/>
                </a:lnTo>
                <a:lnTo>
                  <a:pt x="250545" y="318795"/>
                </a:lnTo>
                <a:lnTo>
                  <a:pt x="246646" y="322605"/>
                </a:lnTo>
                <a:lnTo>
                  <a:pt x="239064" y="322605"/>
                </a:lnTo>
                <a:lnTo>
                  <a:pt x="241439" y="317525"/>
                </a:lnTo>
                <a:lnTo>
                  <a:pt x="243166" y="311175"/>
                </a:lnTo>
                <a:lnTo>
                  <a:pt x="244132" y="306095"/>
                </a:lnTo>
                <a:lnTo>
                  <a:pt x="247815" y="306095"/>
                </a:lnTo>
                <a:lnTo>
                  <a:pt x="250545" y="309905"/>
                </a:lnTo>
                <a:lnTo>
                  <a:pt x="250545" y="295935"/>
                </a:lnTo>
                <a:lnTo>
                  <a:pt x="247992" y="295935"/>
                </a:lnTo>
                <a:lnTo>
                  <a:pt x="246532" y="294665"/>
                </a:lnTo>
                <a:lnTo>
                  <a:pt x="245033" y="294665"/>
                </a:lnTo>
                <a:lnTo>
                  <a:pt x="242849" y="278155"/>
                </a:lnTo>
                <a:lnTo>
                  <a:pt x="236639" y="262915"/>
                </a:lnTo>
                <a:lnTo>
                  <a:pt x="234480" y="259791"/>
                </a:lnTo>
                <a:lnTo>
                  <a:pt x="234480" y="294665"/>
                </a:lnTo>
                <a:lnTo>
                  <a:pt x="230060" y="316255"/>
                </a:lnTo>
                <a:lnTo>
                  <a:pt x="218020" y="334035"/>
                </a:lnTo>
                <a:lnTo>
                  <a:pt x="200177" y="346735"/>
                </a:lnTo>
                <a:lnTo>
                  <a:pt x="178346" y="350545"/>
                </a:lnTo>
                <a:lnTo>
                  <a:pt x="156527" y="346735"/>
                </a:lnTo>
                <a:lnTo>
                  <a:pt x="138684" y="334035"/>
                </a:lnTo>
                <a:lnTo>
                  <a:pt x="136969" y="331495"/>
                </a:lnTo>
                <a:lnTo>
                  <a:pt x="130949" y="322605"/>
                </a:lnTo>
                <a:lnTo>
                  <a:pt x="126644" y="316255"/>
                </a:lnTo>
                <a:lnTo>
                  <a:pt x="124561" y="306095"/>
                </a:lnTo>
                <a:lnTo>
                  <a:pt x="122491" y="295935"/>
                </a:lnTo>
                <a:lnTo>
                  <a:pt x="122224" y="294665"/>
                </a:lnTo>
                <a:lnTo>
                  <a:pt x="126644" y="273075"/>
                </a:lnTo>
                <a:lnTo>
                  <a:pt x="138684" y="255295"/>
                </a:lnTo>
                <a:lnTo>
                  <a:pt x="156527" y="242595"/>
                </a:lnTo>
                <a:lnTo>
                  <a:pt x="178346" y="238785"/>
                </a:lnTo>
                <a:lnTo>
                  <a:pt x="200177" y="242595"/>
                </a:lnTo>
                <a:lnTo>
                  <a:pt x="218020" y="255295"/>
                </a:lnTo>
                <a:lnTo>
                  <a:pt x="230060" y="273075"/>
                </a:lnTo>
                <a:lnTo>
                  <a:pt x="234480" y="294665"/>
                </a:lnTo>
                <a:lnTo>
                  <a:pt x="234480" y="259791"/>
                </a:lnTo>
                <a:lnTo>
                  <a:pt x="226987" y="248945"/>
                </a:lnTo>
                <a:lnTo>
                  <a:pt x="214439" y="238785"/>
                </a:lnTo>
                <a:lnTo>
                  <a:pt x="220700" y="233705"/>
                </a:lnTo>
                <a:lnTo>
                  <a:pt x="222910" y="232435"/>
                </a:lnTo>
                <a:lnTo>
                  <a:pt x="227342" y="229895"/>
                </a:lnTo>
                <a:lnTo>
                  <a:pt x="234315" y="226085"/>
                </a:lnTo>
                <a:lnTo>
                  <a:pt x="241579" y="223545"/>
                </a:lnTo>
                <a:lnTo>
                  <a:pt x="245592" y="231165"/>
                </a:lnTo>
                <a:lnTo>
                  <a:pt x="251536" y="236245"/>
                </a:lnTo>
                <a:lnTo>
                  <a:pt x="258940" y="240055"/>
                </a:lnTo>
                <a:lnTo>
                  <a:pt x="267373" y="241325"/>
                </a:lnTo>
                <a:lnTo>
                  <a:pt x="275793" y="240055"/>
                </a:lnTo>
                <a:lnTo>
                  <a:pt x="283184" y="236245"/>
                </a:lnTo>
                <a:lnTo>
                  <a:pt x="289128" y="231165"/>
                </a:lnTo>
                <a:lnTo>
                  <a:pt x="293141" y="223545"/>
                </a:lnTo>
                <a:lnTo>
                  <a:pt x="307213" y="229895"/>
                </a:lnTo>
                <a:lnTo>
                  <a:pt x="319874" y="238785"/>
                </a:lnTo>
                <a:lnTo>
                  <a:pt x="330771" y="248945"/>
                </a:lnTo>
                <a:lnTo>
                  <a:pt x="339534" y="261645"/>
                </a:lnTo>
                <a:lnTo>
                  <a:pt x="341020" y="265455"/>
                </a:lnTo>
                <a:lnTo>
                  <a:pt x="344576" y="265455"/>
                </a:lnTo>
                <a:lnTo>
                  <a:pt x="349364" y="262915"/>
                </a:lnTo>
                <a:lnTo>
                  <a:pt x="350100" y="259105"/>
                </a:lnTo>
                <a:lnTo>
                  <a:pt x="348818" y="256565"/>
                </a:lnTo>
                <a:lnTo>
                  <a:pt x="345541" y="251485"/>
                </a:lnTo>
                <a:lnTo>
                  <a:pt x="341922" y="246405"/>
                </a:lnTo>
                <a:lnTo>
                  <a:pt x="337985" y="241325"/>
                </a:lnTo>
                <a:lnTo>
                  <a:pt x="333730" y="236245"/>
                </a:lnTo>
                <a:lnTo>
                  <a:pt x="338607" y="232435"/>
                </a:lnTo>
                <a:lnTo>
                  <a:pt x="354126" y="194335"/>
                </a:lnTo>
                <a:lnTo>
                  <a:pt x="357035" y="163855"/>
                </a:lnTo>
                <a:lnTo>
                  <a:pt x="356908" y="157505"/>
                </a:lnTo>
                <a:lnTo>
                  <a:pt x="350354" y="109245"/>
                </a:lnTo>
                <a:lnTo>
                  <a:pt x="328193" y="76225"/>
                </a:lnTo>
                <a:lnTo>
                  <a:pt x="293751" y="55905"/>
                </a:lnTo>
                <a:lnTo>
                  <a:pt x="267373" y="52095"/>
                </a:lnTo>
                <a:lnTo>
                  <a:pt x="251409" y="53365"/>
                </a:lnTo>
                <a:lnTo>
                  <a:pt x="208775" y="73685"/>
                </a:lnTo>
                <a:lnTo>
                  <a:pt x="206362" y="80035"/>
                </a:lnTo>
                <a:lnTo>
                  <a:pt x="210210" y="83845"/>
                </a:lnTo>
                <a:lnTo>
                  <a:pt x="213537" y="83845"/>
                </a:lnTo>
                <a:lnTo>
                  <a:pt x="215734" y="82575"/>
                </a:lnTo>
                <a:lnTo>
                  <a:pt x="227164" y="73685"/>
                </a:lnTo>
                <a:lnTo>
                  <a:pt x="239788" y="67335"/>
                </a:lnTo>
                <a:lnTo>
                  <a:pt x="253301" y="63525"/>
                </a:lnTo>
                <a:lnTo>
                  <a:pt x="267373" y="62255"/>
                </a:lnTo>
                <a:lnTo>
                  <a:pt x="279184" y="63525"/>
                </a:lnTo>
                <a:lnTo>
                  <a:pt x="320967" y="83845"/>
                </a:lnTo>
                <a:lnTo>
                  <a:pt x="345389" y="134645"/>
                </a:lnTo>
                <a:lnTo>
                  <a:pt x="346519" y="163855"/>
                </a:lnTo>
                <a:lnTo>
                  <a:pt x="343865" y="191795"/>
                </a:lnTo>
                <a:lnTo>
                  <a:pt x="336740" y="215925"/>
                </a:lnTo>
                <a:lnTo>
                  <a:pt x="333565" y="222275"/>
                </a:lnTo>
                <a:lnTo>
                  <a:pt x="329857" y="227355"/>
                </a:lnTo>
                <a:lnTo>
                  <a:pt x="325691" y="229895"/>
                </a:lnTo>
                <a:lnTo>
                  <a:pt x="318681" y="224815"/>
                </a:lnTo>
                <a:lnTo>
                  <a:pt x="316814" y="223545"/>
                </a:lnTo>
                <a:lnTo>
                  <a:pt x="311226" y="219735"/>
                </a:lnTo>
                <a:lnTo>
                  <a:pt x="303364" y="215925"/>
                </a:lnTo>
                <a:lnTo>
                  <a:pt x="295160" y="213385"/>
                </a:lnTo>
                <a:lnTo>
                  <a:pt x="302641" y="208305"/>
                </a:lnTo>
                <a:lnTo>
                  <a:pt x="310108" y="203225"/>
                </a:lnTo>
                <a:lnTo>
                  <a:pt x="321754" y="189255"/>
                </a:lnTo>
                <a:lnTo>
                  <a:pt x="329323" y="172745"/>
                </a:lnTo>
                <a:lnTo>
                  <a:pt x="332016" y="154965"/>
                </a:lnTo>
                <a:lnTo>
                  <a:pt x="332016" y="140995"/>
                </a:lnTo>
                <a:lnTo>
                  <a:pt x="330161" y="139725"/>
                </a:lnTo>
                <a:lnTo>
                  <a:pt x="327634" y="138455"/>
                </a:lnTo>
                <a:lnTo>
                  <a:pt x="321462" y="136271"/>
                </a:lnTo>
                <a:lnTo>
                  <a:pt x="321462" y="148615"/>
                </a:lnTo>
                <a:lnTo>
                  <a:pt x="321462" y="154965"/>
                </a:lnTo>
                <a:lnTo>
                  <a:pt x="317207" y="175285"/>
                </a:lnTo>
                <a:lnTo>
                  <a:pt x="305600" y="193065"/>
                </a:lnTo>
                <a:lnTo>
                  <a:pt x="288404" y="204495"/>
                </a:lnTo>
                <a:lnTo>
                  <a:pt x="282841" y="205511"/>
                </a:lnTo>
                <a:lnTo>
                  <a:pt x="282841" y="221005"/>
                </a:lnTo>
                <a:lnTo>
                  <a:pt x="280212" y="227355"/>
                </a:lnTo>
                <a:lnTo>
                  <a:pt x="274218" y="231165"/>
                </a:lnTo>
                <a:lnTo>
                  <a:pt x="260515" y="231165"/>
                </a:lnTo>
                <a:lnTo>
                  <a:pt x="254495" y="227355"/>
                </a:lnTo>
                <a:lnTo>
                  <a:pt x="252933" y="223545"/>
                </a:lnTo>
                <a:lnTo>
                  <a:pt x="251879" y="221005"/>
                </a:lnTo>
                <a:lnTo>
                  <a:pt x="256921" y="219735"/>
                </a:lnTo>
                <a:lnTo>
                  <a:pt x="277799" y="219735"/>
                </a:lnTo>
                <a:lnTo>
                  <a:pt x="282841" y="221005"/>
                </a:lnTo>
                <a:lnTo>
                  <a:pt x="282841" y="205511"/>
                </a:lnTo>
                <a:lnTo>
                  <a:pt x="229133" y="193065"/>
                </a:lnTo>
                <a:lnTo>
                  <a:pt x="213271" y="154965"/>
                </a:lnTo>
                <a:lnTo>
                  <a:pt x="213271" y="148615"/>
                </a:lnTo>
                <a:lnTo>
                  <a:pt x="239445" y="144805"/>
                </a:lnTo>
                <a:lnTo>
                  <a:pt x="258533" y="137185"/>
                </a:lnTo>
                <a:lnTo>
                  <a:pt x="271538" y="128295"/>
                </a:lnTo>
                <a:lnTo>
                  <a:pt x="279412" y="119405"/>
                </a:lnTo>
                <a:lnTo>
                  <a:pt x="286245" y="127025"/>
                </a:lnTo>
                <a:lnTo>
                  <a:pt x="295694" y="135915"/>
                </a:lnTo>
                <a:lnTo>
                  <a:pt x="307505" y="142265"/>
                </a:lnTo>
                <a:lnTo>
                  <a:pt x="321462" y="148615"/>
                </a:lnTo>
                <a:lnTo>
                  <a:pt x="321462" y="136271"/>
                </a:lnTo>
                <a:lnTo>
                  <a:pt x="309702" y="132105"/>
                </a:lnTo>
                <a:lnTo>
                  <a:pt x="295706" y="121945"/>
                </a:lnTo>
                <a:lnTo>
                  <a:pt x="293433" y="119405"/>
                </a:lnTo>
                <a:lnTo>
                  <a:pt x="286588" y="111785"/>
                </a:lnTo>
                <a:lnTo>
                  <a:pt x="283248" y="107975"/>
                </a:lnTo>
                <a:lnTo>
                  <a:pt x="280936" y="104165"/>
                </a:lnTo>
                <a:lnTo>
                  <a:pt x="275539" y="104165"/>
                </a:lnTo>
                <a:lnTo>
                  <a:pt x="273977" y="107975"/>
                </a:lnTo>
                <a:lnTo>
                  <a:pt x="271081" y="113055"/>
                </a:lnTo>
                <a:lnTo>
                  <a:pt x="260832" y="123215"/>
                </a:lnTo>
                <a:lnTo>
                  <a:pt x="240665" y="133375"/>
                </a:lnTo>
                <a:lnTo>
                  <a:pt x="207987" y="138455"/>
                </a:lnTo>
                <a:lnTo>
                  <a:pt x="205066" y="138455"/>
                </a:lnTo>
                <a:lnTo>
                  <a:pt x="202717" y="140995"/>
                </a:lnTo>
                <a:lnTo>
                  <a:pt x="202717" y="154965"/>
                </a:lnTo>
                <a:lnTo>
                  <a:pt x="205409" y="172745"/>
                </a:lnTo>
                <a:lnTo>
                  <a:pt x="212966" y="189255"/>
                </a:lnTo>
                <a:lnTo>
                  <a:pt x="224586" y="203225"/>
                </a:lnTo>
                <a:lnTo>
                  <a:pt x="239509" y="213385"/>
                </a:lnTo>
                <a:lnTo>
                  <a:pt x="231368" y="215925"/>
                </a:lnTo>
                <a:lnTo>
                  <a:pt x="223545" y="219735"/>
                </a:lnTo>
                <a:lnTo>
                  <a:pt x="216090" y="223545"/>
                </a:lnTo>
                <a:lnTo>
                  <a:pt x="209029" y="229895"/>
                </a:lnTo>
                <a:lnTo>
                  <a:pt x="204876" y="227355"/>
                </a:lnTo>
                <a:lnTo>
                  <a:pt x="201168" y="222275"/>
                </a:lnTo>
                <a:lnTo>
                  <a:pt x="197993" y="215925"/>
                </a:lnTo>
                <a:lnTo>
                  <a:pt x="190881" y="191795"/>
                </a:lnTo>
                <a:lnTo>
                  <a:pt x="188226" y="163855"/>
                </a:lnTo>
                <a:lnTo>
                  <a:pt x="188341" y="157505"/>
                </a:lnTo>
                <a:lnTo>
                  <a:pt x="194233" y="113055"/>
                </a:lnTo>
                <a:lnTo>
                  <a:pt x="204254" y="94005"/>
                </a:lnTo>
                <a:lnTo>
                  <a:pt x="203631" y="91465"/>
                </a:lnTo>
                <a:lnTo>
                  <a:pt x="198805" y="87655"/>
                </a:lnTo>
                <a:lnTo>
                  <a:pt x="195529" y="88925"/>
                </a:lnTo>
                <a:lnTo>
                  <a:pt x="190042" y="96545"/>
                </a:lnTo>
                <a:lnTo>
                  <a:pt x="178981" y="133375"/>
                </a:lnTo>
                <a:lnTo>
                  <a:pt x="177711" y="163855"/>
                </a:lnTo>
                <a:lnTo>
                  <a:pt x="180619" y="194335"/>
                </a:lnTo>
                <a:lnTo>
                  <a:pt x="188442" y="219735"/>
                </a:lnTo>
                <a:lnTo>
                  <a:pt x="190195" y="223545"/>
                </a:lnTo>
                <a:lnTo>
                  <a:pt x="192138" y="227355"/>
                </a:lnTo>
                <a:lnTo>
                  <a:pt x="194271" y="229895"/>
                </a:lnTo>
                <a:lnTo>
                  <a:pt x="189649" y="228625"/>
                </a:lnTo>
                <a:lnTo>
                  <a:pt x="179895" y="228625"/>
                </a:lnTo>
                <a:lnTo>
                  <a:pt x="179514" y="224815"/>
                </a:lnTo>
                <a:lnTo>
                  <a:pt x="179374" y="223545"/>
                </a:lnTo>
                <a:lnTo>
                  <a:pt x="179019" y="218465"/>
                </a:lnTo>
                <a:lnTo>
                  <a:pt x="180644" y="210845"/>
                </a:lnTo>
                <a:lnTo>
                  <a:pt x="178841" y="208305"/>
                </a:lnTo>
                <a:lnTo>
                  <a:pt x="173151" y="207035"/>
                </a:lnTo>
                <a:lnTo>
                  <a:pt x="170332" y="208305"/>
                </a:lnTo>
                <a:lnTo>
                  <a:pt x="168719" y="215925"/>
                </a:lnTo>
                <a:lnTo>
                  <a:pt x="168795" y="222275"/>
                </a:lnTo>
                <a:lnTo>
                  <a:pt x="168986" y="224815"/>
                </a:lnTo>
                <a:lnTo>
                  <a:pt x="160693" y="219735"/>
                </a:lnTo>
                <a:lnTo>
                  <a:pt x="159105" y="210845"/>
                </a:lnTo>
                <a:lnTo>
                  <a:pt x="158534" y="208305"/>
                </a:lnTo>
                <a:lnTo>
                  <a:pt x="155841" y="205765"/>
                </a:lnTo>
                <a:lnTo>
                  <a:pt x="150088" y="207035"/>
                </a:lnTo>
                <a:lnTo>
                  <a:pt x="148145" y="209575"/>
                </a:lnTo>
                <a:lnTo>
                  <a:pt x="148704" y="213385"/>
                </a:lnTo>
                <a:lnTo>
                  <a:pt x="150431" y="223545"/>
                </a:lnTo>
                <a:lnTo>
                  <a:pt x="159334" y="231165"/>
                </a:lnTo>
                <a:lnTo>
                  <a:pt x="156083" y="231165"/>
                </a:lnTo>
                <a:lnTo>
                  <a:pt x="154495" y="232435"/>
                </a:lnTo>
                <a:lnTo>
                  <a:pt x="146748" y="226085"/>
                </a:lnTo>
                <a:lnTo>
                  <a:pt x="142595" y="223545"/>
                </a:lnTo>
                <a:lnTo>
                  <a:pt x="138442" y="221005"/>
                </a:lnTo>
                <a:lnTo>
                  <a:pt x="136245" y="219735"/>
                </a:lnTo>
                <a:lnTo>
                  <a:pt x="129667" y="215925"/>
                </a:lnTo>
                <a:lnTo>
                  <a:pt x="120472" y="213385"/>
                </a:lnTo>
                <a:lnTo>
                  <a:pt x="128422" y="208305"/>
                </a:lnTo>
                <a:lnTo>
                  <a:pt x="135623" y="203225"/>
                </a:lnTo>
                <a:lnTo>
                  <a:pt x="141973" y="196875"/>
                </a:lnTo>
                <a:lnTo>
                  <a:pt x="147358" y="189255"/>
                </a:lnTo>
                <a:lnTo>
                  <a:pt x="150037" y="190525"/>
                </a:lnTo>
                <a:lnTo>
                  <a:pt x="153060" y="191795"/>
                </a:lnTo>
                <a:lnTo>
                  <a:pt x="156146" y="191795"/>
                </a:lnTo>
                <a:lnTo>
                  <a:pt x="163626" y="189255"/>
                </a:lnTo>
                <a:lnTo>
                  <a:pt x="169748" y="185445"/>
                </a:lnTo>
                <a:lnTo>
                  <a:pt x="173050" y="180365"/>
                </a:lnTo>
                <a:lnTo>
                  <a:pt x="173875" y="179095"/>
                </a:lnTo>
                <a:lnTo>
                  <a:pt x="175387" y="171475"/>
                </a:lnTo>
                <a:lnTo>
                  <a:pt x="175387" y="167665"/>
                </a:lnTo>
                <a:lnTo>
                  <a:pt x="174078" y="163855"/>
                </a:lnTo>
                <a:lnTo>
                  <a:pt x="171881" y="161315"/>
                </a:lnTo>
                <a:lnTo>
                  <a:pt x="173761" y="153695"/>
                </a:lnTo>
                <a:lnTo>
                  <a:pt x="178777" y="133375"/>
                </a:lnTo>
                <a:lnTo>
                  <a:pt x="179933" y="113055"/>
                </a:lnTo>
                <a:lnTo>
                  <a:pt x="177076" y="96545"/>
                </a:lnTo>
                <a:lnTo>
                  <a:pt x="171907" y="85115"/>
                </a:lnTo>
                <a:lnTo>
                  <a:pt x="169570" y="81991"/>
                </a:lnTo>
                <a:lnTo>
                  <a:pt x="169570" y="116865"/>
                </a:lnTo>
                <a:lnTo>
                  <a:pt x="167970" y="134645"/>
                </a:lnTo>
                <a:lnTo>
                  <a:pt x="164833" y="146812"/>
                </a:lnTo>
                <a:lnTo>
                  <a:pt x="164833" y="167665"/>
                </a:lnTo>
                <a:lnTo>
                  <a:pt x="164833" y="176555"/>
                </a:lnTo>
                <a:lnTo>
                  <a:pt x="160934" y="180365"/>
                </a:lnTo>
                <a:lnTo>
                  <a:pt x="153428" y="180365"/>
                </a:lnTo>
                <a:lnTo>
                  <a:pt x="152234" y="179095"/>
                </a:lnTo>
                <a:lnTo>
                  <a:pt x="154419" y="174015"/>
                </a:lnTo>
                <a:lnTo>
                  <a:pt x="155930" y="168935"/>
                </a:lnTo>
                <a:lnTo>
                  <a:pt x="156718" y="163855"/>
                </a:lnTo>
                <a:lnTo>
                  <a:pt x="161226" y="163855"/>
                </a:lnTo>
                <a:lnTo>
                  <a:pt x="164833" y="167665"/>
                </a:lnTo>
                <a:lnTo>
                  <a:pt x="164833" y="146812"/>
                </a:lnTo>
                <a:lnTo>
                  <a:pt x="163055" y="153695"/>
                </a:lnTo>
                <a:lnTo>
                  <a:pt x="161251" y="153695"/>
                </a:lnTo>
                <a:lnTo>
                  <a:pt x="159308" y="152425"/>
                </a:lnTo>
                <a:lnTo>
                  <a:pt x="157289" y="152425"/>
                </a:lnTo>
                <a:lnTo>
                  <a:pt x="157289" y="140995"/>
                </a:lnTo>
                <a:lnTo>
                  <a:pt x="155435" y="139725"/>
                </a:lnTo>
                <a:lnTo>
                  <a:pt x="152908" y="138455"/>
                </a:lnTo>
                <a:lnTo>
                  <a:pt x="146735" y="136271"/>
                </a:lnTo>
                <a:lnTo>
                  <a:pt x="146735" y="148615"/>
                </a:lnTo>
                <a:lnTo>
                  <a:pt x="146608" y="158775"/>
                </a:lnTo>
                <a:lnTo>
                  <a:pt x="141414" y="177825"/>
                </a:lnTo>
                <a:lnTo>
                  <a:pt x="129667" y="194335"/>
                </a:lnTo>
                <a:lnTo>
                  <a:pt x="112890" y="204495"/>
                </a:lnTo>
                <a:lnTo>
                  <a:pt x="108127" y="205397"/>
                </a:lnTo>
                <a:lnTo>
                  <a:pt x="108127" y="221005"/>
                </a:lnTo>
                <a:lnTo>
                  <a:pt x="105511" y="227355"/>
                </a:lnTo>
                <a:lnTo>
                  <a:pt x="99491" y="231165"/>
                </a:lnTo>
                <a:lnTo>
                  <a:pt x="85788" y="231165"/>
                </a:lnTo>
                <a:lnTo>
                  <a:pt x="79768" y="227355"/>
                </a:lnTo>
                <a:lnTo>
                  <a:pt x="78206" y="223545"/>
                </a:lnTo>
                <a:lnTo>
                  <a:pt x="77152" y="221005"/>
                </a:lnTo>
                <a:lnTo>
                  <a:pt x="82207" y="219735"/>
                </a:lnTo>
                <a:lnTo>
                  <a:pt x="103073" y="219735"/>
                </a:lnTo>
                <a:lnTo>
                  <a:pt x="108127" y="221005"/>
                </a:lnTo>
                <a:lnTo>
                  <a:pt x="108127" y="205397"/>
                </a:lnTo>
                <a:lnTo>
                  <a:pt x="55626" y="194335"/>
                </a:lnTo>
                <a:lnTo>
                  <a:pt x="45681" y="180365"/>
                </a:lnTo>
                <a:lnTo>
                  <a:pt x="43865" y="177825"/>
                </a:lnTo>
                <a:lnTo>
                  <a:pt x="40068" y="163855"/>
                </a:lnTo>
                <a:lnTo>
                  <a:pt x="38684" y="158775"/>
                </a:lnTo>
                <a:lnTo>
                  <a:pt x="38595" y="157505"/>
                </a:lnTo>
                <a:lnTo>
                  <a:pt x="38544" y="153695"/>
                </a:lnTo>
                <a:lnTo>
                  <a:pt x="38544" y="148615"/>
                </a:lnTo>
                <a:lnTo>
                  <a:pt x="64719" y="144805"/>
                </a:lnTo>
                <a:lnTo>
                  <a:pt x="83820" y="137185"/>
                </a:lnTo>
                <a:lnTo>
                  <a:pt x="96812" y="128295"/>
                </a:lnTo>
                <a:lnTo>
                  <a:pt x="104686" y="119405"/>
                </a:lnTo>
                <a:lnTo>
                  <a:pt x="111518" y="127025"/>
                </a:lnTo>
                <a:lnTo>
                  <a:pt x="120967" y="135915"/>
                </a:lnTo>
                <a:lnTo>
                  <a:pt x="132778" y="142265"/>
                </a:lnTo>
                <a:lnTo>
                  <a:pt x="146735" y="148615"/>
                </a:lnTo>
                <a:lnTo>
                  <a:pt x="146735" y="136271"/>
                </a:lnTo>
                <a:lnTo>
                  <a:pt x="134975" y="132105"/>
                </a:lnTo>
                <a:lnTo>
                  <a:pt x="120992" y="121945"/>
                </a:lnTo>
                <a:lnTo>
                  <a:pt x="118706" y="119405"/>
                </a:lnTo>
                <a:lnTo>
                  <a:pt x="111861" y="111785"/>
                </a:lnTo>
                <a:lnTo>
                  <a:pt x="108521" y="107975"/>
                </a:lnTo>
                <a:lnTo>
                  <a:pt x="106222" y="104165"/>
                </a:lnTo>
                <a:lnTo>
                  <a:pt x="100825" y="104165"/>
                </a:lnTo>
                <a:lnTo>
                  <a:pt x="63182" y="134645"/>
                </a:lnTo>
                <a:lnTo>
                  <a:pt x="33261" y="138455"/>
                </a:lnTo>
                <a:lnTo>
                  <a:pt x="33045" y="138455"/>
                </a:lnTo>
                <a:lnTo>
                  <a:pt x="33045" y="179095"/>
                </a:lnTo>
                <a:lnTo>
                  <a:pt x="31838" y="180365"/>
                </a:lnTo>
                <a:lnTo>
                  <a:pt x="24345" y="180365"/>
                </a:lnTo>
                <a:lnTo>
                  <a:pt x="20447" y="176555"/>
                </a:lnTo>
                <a:lnTo>
                  <a:pt x="20447" y="167665"/>
                </a:lnTo>
                <a:lnTo>
                  <a:pt x="24053" y="163855"/>
                </a:lnTo>
                <a:lnTo>
                  <a:pt x="28575" y="163855"/>
                </a:lnTo>
                <a:lnTo>
                  <a:pt x="29349" y="168935"/>
                </a:lnTo>
                <a:lnTo>
                  <a:pt x="30873" y="174015"/>
                </a:lnTo>
                <a:lnTo>
                  <a:pt x="33045" y="179095"/>
                </a:lnTo>
                <a:lnTo>
                  <a:pt x="33045" y="138455"/>
                </a:lnTo>
                <a:lnTo>
                  <a:pt x="30353" y="138455"/>
                </a:lnTo>
                <a:lnTo>
                  <a:pt x="27990" y="140995"/>
                </a:lnTo>
                <a:lnTo>
                  <a:pt x="27990" y="152425"/>
                </a:lnTo>
                <a:lnTo>
                  <a:pt x="25806" y="152425"/>
                </a:lnTo>
                <a:lnTo>
                  <a:pt x="23723" y="153695"/>
                </a:lnTo>
                <a:lnTo>
                  <a:pt x="21805" y="153695"/>
                </a:lnTo>
                <a:lnTo>
                  <a:pt x="16560" y="135915"/>
                </a:lnTo>
                <a:lnTo>
                  <a:pt x="15176" y="119405"/>
                </a:lnTo>
                <a:lnTo>
                  <a:pt x="17640" y="104165"/>
                </a:lnTo>
                <a:lnTo>
                  <a:pt x="49403" y="69875"/>
                </a:lnTo>
                <a:lnTo>
                  <a:pt x="78117" y="62255"/>
                </a:lnTo>
                <a:lnTo>
                  <a:pt x="88633" y="63525"/>
                </a:lnTo>
                <a:lnTo>
                  <a:pt x="95885" y="66065"/>
                </a:lnTo>
                <a:lnTo>
                  <a:pt x="101092" y="69875"/>
                </a:lnTo>
                <a:lnTo>
                  <a:pt x="105473" y="74955"/>
                </a:lnTo>
                <a:lnTo>
                  <a:pt x="107137" y="77495"/>
                </a:lnTo>
                <a:lnTo>
                  <a:pt x="110312" y="78765"/>
                </a:lnTo>
                <a:lnTo>
                  <a:pt x="112737" y="76225"/>
                </a:lnTo>
                <a:lnTo>
                  <a:pt x="122059" y="71145"/>
                </a:lnTo>
                <a:lnTo>
                  <a:pt x="134683" y="72415"/>
                </a:lnTo>
                <a:lnTo>
                  <a:pt x="167881" y="102895"/>
                </a:lnTo>
                <a:lnTo>
                  <a:pt x="169570" y="116865"/>
                </a:lnTo>
                <a:lnTo>
                  <a:pt x="169570" y="81991"/>
                </a:lnTo>
                <a:lnTo>
                  <a:pt x="165265" y="76225"/>
                </a:lnTo>
                <a:lnTo>
                  <a:pt x="158597" y="71145"/>
                </a:lnTo>
                <a:lnTo>
                  <a:pt x="156933" y="69875"/>
                </a:lnTo>
                <a:lnTo>
                  <a:pt x="149593" y="66065"/>
                </a:lnTo>
                <a:lnTo>
                  <a:pt x="147154" y="64795"/>
                </a:lnTo>
                <a:lnTo>
                  <a:pt x="136118" y="62255"/>
                </a:lnTo>
                <a:lnTo>
                  <a:pt x="128308" y="60985"/>
                </a:lnTo>
                <a:lnTo>
                  <a:pt x="121412" y="62255"/>
                </a:lnTo>
                <a:lnTo>
                  <a:pt x="115620" y="63525"/>
                </a:lnTo>
                <a:lnTo>
                  <a:pt x="111137" y="66065"/>
                </a:lnTo>
                <a:lnTo>
                  <a:pt x="107645" y="62255"/>
                </a:lnTo>
                <a:lnTo>
                  <a:pt x="105321" y="59715"/>
                </a:lnTo>
                <a:lnTo>
                  <a:pt x="98374" y="55905"/>
                </a:lnTo>
                <a:lnTo>
                  <a:pt x="89560" y="53365"/>
                </a:lnTo>
                <a:lnTo>
                  <a:pt x="78117" y="52095"/>
                </a:lnTo>
                <a:lnTo>
                  <a:pt x="61988" y="54635"/>
                </a:lnTo>
                <a:lnTo>
                  <a:pt x="15138" y="85115"/>
                </a:lnTo>
                <a:lnTo>
                  <a:pt x="4749" y="124485"/>
                </a:lnTo>
                <a:lnTo>
                  <a:pt x="7556" y="143535"/>
                </a:lnTo>
                <a:lnTo>
                  <a:pt x="13220" y="161315"/>
                </a:lnTo>
                <a:lnTo>
                  <a:pt x="11125" y="163855"/>
                </a:lnTo>
                <a:lnTo>
                  <a:pt x="9893" y="167665"/>
                </a:lnTo>
                <a:lnTo>
                  <a:pt x="9893" y="171475"/>
                </a:lnTo>
                <a:lnTo>
                  <a:pt x="11417" y="179095"/>
                </a:lnTo>
                <a:lnTo>
                  <a:pt x="15544" y="185445"/>
                </a:lnTo>
                <a:lnTo>
                  <a:pt x="21666" y="189255"/>
                </a:lnTo>
                <a:lnTo>
                  <a:pt x="29146" y="191795"/>
                </a:lnTo>
                <a:lnTo>
                  <a:pt x="32232" y="191795"/>
                </a:lnTo>
                <a:lnTo>
                  <a:pt x="35229" y="190525"/>
                </a:lnTo>
                <a:lnTo>
                  <a:pt x="37934" y="189255"/>
                </a:lnTo>
                <a:lnTo>
                  <a:pt x="43319" y="196875"/>
                </a:lnTo>
                <a:lnTo>
                  <a:pt x="49657" y="203225"/>
                </a:lnTo>
                <a:lnTo>
                  <a:pt x="56832" y="208305"/>
                </a:lnTo>
                <a:lnTo>
                  <a:pt x="64770" y="213385"/>
                </a:lnTo>
                <a:lnTo>
                  <a:pt x="54051" y="217195"/>
                </a:lnTo>
                <a:lnTo>
                  <a:pt x="43903" y="222275"/>
                </a:lnTo>
                <a:lnTo>
                  <a:pt x="34455" y="228625"/>
                </a:lnTo>
                <a:lnTo>
                  <a:pt x="25793" y="237515"/>
                </a:lnTo>
                <a:lnTo>
                  <a:pt x="23964" y="238785"/>
                </a:lnTo>
                <a:lnTo>
                  <a:pt x="23850" y="242595"/>
                </a:lnTo>
                <a:lnTo>
                  <a:pt x="27520" y="246405"/>
                </a:lnTo>
                <a:lnTo>
                  <a:pt x="31267" y="246405"/>
                </a:lnTo>
                <a:lnTo>
                  <a:pt x="33413" y="245135"/>
                </a:lnTo>
                <a:lnTo>
                  <a:pt x="40868" y="237515"/>
                </a:lnTo>
                <a:lnTo>
                  <a:pt x="48971" y="232435"/>
                </a:lnTo>
                <a:lnTo>
                  <a:pt x="57658" y="227355"/>
                </a:lnTo>
                <a:lnTo>
                  <a:pt x="66852" y="223545"/>
                </a:lnTo>
                <a:lnTo>
                  <a:pt x="70866" y="231165"/>
                </a:lnTo>
                <a:lnTo>
                  <a:pt x="76809" y="236245"/>
                </a:lnTo>
                <a:lnTo>
                  <a:pt x="84213" y="240055"/>
                </a:lnTo>
                <a:lnTo>
                  <a:pt x="92646" y="241325"/>
                </a:lnTo>
                <a:lnTo>
                  <a:pt x="101079" y="240055"/>
                </a:lnTo>
                <a:lnTo>
                  <a:pt x="108483" y="236245"/>
                </a:lnTo>
                <a:lnTo>
                  <a:pt x="114414" y="231165"/>
                </a:lnTo>
                <a:lnTo>
                  <a:pt x="118427" y="223545"/>
                </a:lnTo>
                <a:lnTo>
                  <a:pt x="125285" y="226085"/>
                </a:lnTo>
                <a:lnTo>
                  <a:pt x="131876" y="228625"/>
                </a:lnTo>
                <a:lnTo>
                  <a:pt x="138188" y="232435"/>
                </a:lnTo>
                <a:lnTo>
                  <a:pt x="144157" y="237515"/>
                </a:lnTo>
                <a:lnTo>
                  <a:pt x="130873" y="247675"/>
                </a:lnTo>
                <a:lnTo>
                  <a:pt x="120624" y="261645"/>
                </a:lnTo>
                <a:lnTo>
                  <a:pt x="117640" y="268541"/>
                </a:lnTo>
                <a:lnTo>
                  <a:pt x="117640" y="322605"/>
                </a:lnTo>
                <a:lnTo>
                  <a:pt x="110058" y="322605"/>
                </a:lnTo>
                <a:lnTo>
                  <a:pt x="106159" y="318795"/>
                </a:lnTo>
                <a:lnTo>
                  <a:pt x="106159" y="309905"/>
                </a:lnTo>
                <a:lnTo>
                  <a:pt x="108889" y="306095"/>
                </a:lnTo>
                <a:lnTo>
                  <a:pt x="112572" y="306095"/>
                </a:lnTo>
                <a:lnTo>
                  <a:pt x="113538" y="311175"/>
                </a:lnTo>
                <a:lnTo>
                  <a:pt x="115265" y="317525"/>
                </a:lnTo>
                <a:lnTo>
                  <a:pt x="117640" y="322605"/>
                </a:lnTo>
                <a:lnTo>
                  <a:pt x="117640" y="268541"/>
                </a:lnTo>
                <a:lnTo>
                  <a:pt x="114020" y="276885"/>
                </a:lnTo>
                <a:lnTo>
                  <a:pt x="111671" y="294665"/>
                </a:lnTo>
                <a:lnTo>
                  <a:pt x="110159" y="294665"/>
                </a:lnTo>
                <a:lnTo>
                  <a:pt x="108712" y="295935"/>
                </a:lnTo>
                <a:lnTo>
                  <a:pt x="10718" y="295935"/>
                </a:lnTo>
                <a:lnTo>
                  <a:pt x="22936" y="257835"/>
                </a:lnTo>
                <a:lnTo>
                  <a:pt x="22059" y="254025"/>
                </a:lnTo>
                <a:lnTo>
                  <a:pt x="17018" y="251485"/>
                </a:lnTo>
                <a:lnTo>
                  <a:pt x="13792" y="252755"/>
                </a:lnTo>
                <a:lnTo>
                  <a:pt x="12344" y="255295"/>
                </a:lnTo>
                <a:lnTo>
                  <a:pt x="7010" y="265455"/>
                </a:lnTo>
                <a:lnTo>
                  <a:pt x="3149" y="276885"/>
                </a:lnTo>
                <a:lnTo>
                  <a:pt x="800" y="289585"/>
                </a:lnTo>
                <a:lnTo>
                  <a:pt x="0" y="301015"/>
                </a:lnTo>
                <a:lnTo>
                  <a:pt x="0" y="304825"/>
                </a:lnTo>
                <a:lnTo>
                  <a:pt x="2374" y="307365"/>
                </a:lnTo>
                <a:lnTo>
                  <a:pt x="97002" y="307365"/>
                </a:lnTo>
                <a:lnTo>
                  <a:pt x="96100" y="308635"/>
                </a:lnTo>
                <a:lnTo>
                  <a:pt x="95605" y="311175"/>
                </a:lnTo>
                <a:lnTo>
                  <a:pt x="95605" y="313715"/>
                </a:lnTo>
                <a:lnTo>
                  <a:pt x="97129" y="321335"/>
                </a:lnTo>
                <a:lnTo>
                  <a:pt x="101257" y="327685"/>
                </a:lnTo>
                <a:lnTo>
                  <a:pt x="107378" y="331495"/>
                </a:lnTo>
                <a:lnTo>
                  <a:pt x="114858" y="332765"/>
                </a:lnTo>
                <a:lnTo>
                  <a:pt x="120345" y="332765"/>
                </a:lnTo>
                <a:lnTo>
                  <a:pt x="122809" y="331495"/>
                </a:lnTo>
                <a:lnTo>
                  <a:pt x="133273" y="344195"/>
                </a:lnTo>
                <a:lnTo>
                  <a:pt x="146380" y="353085"/>
                </a:lnTo>
                <a:lnTo>
                  <a:pt x="161594" y="359435"/>
                </a:lnTo>
                <a:lnTo>
                  <a:pt x="178346" y="360705"/>
                </a:lnTo>
                <a:lnTo>
                  <a:pt x="195110" y="359435"/>
                </a:lnTo>
                <a:lnTo>
                  <a:pt x="210324" y="353085"/>
                </a:lnTo>
                <a:lnTo>
                  <a:pt x="214071" y="350545"/>
                </a:lnTo>
                <a:lnTo>
                  <a:pt x="223431" y="344195"/>
                </a:lnTo>
                <a:lnTo>
                  <a:pt x="233895" y="331495"/>
                </a:lnTo>
                <a:lnTo>
                  <a:pt x="236359" y="332765"/>
                </a:lnTo>
                <a:lnTo>
                  <a:pt x="241846" y="332765"/>
                </a:lnTo>
                <a:lnTo>
                  <a:pt x="249339" y="331495"/>
                </a:lnTo>
                <a:lnTo>
                  <a:pt x="255460" y="327685"/>
                </a:lnTo>
                <a:lnTo>
                  <a:pt x="258762" y="322605"/>
                </a:lnTo>
                <a:lnTo>
                  <a:pt x="259588" y="321335"/>
                </a:lnTo>
                <a:lnTo>
                  <a:pt x="261099" y="313715"/>
                </a:lnTo>
                <a:lnTo>
                  <a:pt x="261099" y="311175"/>
                </a:lnTo>
                <a:lnTo>
                  <a:pt x="260604" y="308635"/>
                </a:lnTo>
                <a:lnTo>
                  <a:pt x="259702" y="307365"/>
                </a:lnTo>
                <a:lnTo>
                  <a:pt x="357632" y="307365"/>
                </a:lnTo>
                <a:lnTo>
                  <a:pt x="358825" y="306095"/>
                </a:lnTo>
                <a:lnTo>
                  <a:pt x="360006" y="304825"/>
                </a:lnTo>
                <a:lnTo>
                  <a:pt x="360006" y="295935"/>
                </a:lnTo>
                <a:lnTo>
                  <a:pt x="360006" y="29339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-822388" y="1111571"/>
            <a:ext cx="6058310" cy="392215"/>
            <a:chOff x="997376" y="-1153527"/>
            <a:chExt cx="5082754" cy="49886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911403" y="-1153527"/>
              <a:ext cx="3254698" cy="49886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997376" y="-1102575"/>
              <a:ext cx="5082754" cy="396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accent6">
                      <a:lumMod val="75000"/>
                    </a:schemeClr>
                  </a:solidFill>
                  <a:latin typeface="Corki" panose="00000500000000000000" pitchFamily="50" charset="-52"/>
                </a:rPr>
                <a:t>Размещение информации в СМИ</a:t>
              </a:r>
              <a:r>
                <a:rPr lang="ru-RU" sz="2000" kern="1200" dirty="0" smtClean="0">
                  <a:solidFill>
                    <a:schemeClr val="accent6">
                      <a:lumMod val="75000"/>
                    </a:schemeClr>
                  </a:solidFill>
                  <a:latin typeface="Corki" panose="00000500000000000000" pitchFamily="50" charset="-52"/>
                </a:rPr>
                <a:t>:</a:t>
              </a:r>
              <a:endParaRPr lang="ru-RU" sz="2000" kern="1200" dirty="0">
                <a:solidFill>
                  <a:schemeClr val="accent6">
                    <a:lumMod val="75000"/>
                  </a:schemeClr>
                </a:solidFill>
                <a:latin typeface="Corki" panose="00000500000000000000" pitchFamily="50" charset="-52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881576" y="1111571"/>
            <a:ext cx="6058310" cy="392215"/>
            <a:chOff x="997376" y="-1153527"/>
            <a:chExt cx="5082754" cy="49886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911403" y="-1153527"/>
              <a:ext cx="3254698" cy="49886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997376" y="-1102575"/>
              <a:ext cx="5082754" cy="396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accent6">
                      <a:lumMod val="75000"/>
                    </a:schemeClr>
                  </a:solidFill>
                  <a:latin typeface="Corki" panose="00000500000000000000" pitchFamily="50" charset="-52"/>
                </a:rPr>
                <a:t>Партнеры</a:t>
              </a:r>
              <a:r>
                <a:rPr lang="ru-RU" sz="2000" kern="1200" dirty="0" smtClean="0">
                  <a:solidFill>
                    <a:schemeClr val="accent6">
                      <a:lumMod val="75000"/>
                    </a:schemeClr>
                  </a:solidFill>
                  <a:latin typeface="Corki" panose="00000500000000000000" pitchFamily="50" charset="-52"/>
                </a:rPr>
                <a:t> проекта:</a:t>
              </a:r>
              <a:endParaRPr lang="ru-RU" sz="2000" kern="1200" dirty="0">
                <a:solidFill>
                  <a:schemeClr val="accent6">
                    <a:lumMod val="75000"/>
                  </a:schemeClr>
                </a:solidFill>
                <a:latin typeface="Corki" panose="00000500000000000000" pitchFamily="50" charset="-52"/>
              </a:endParaRP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27796508"/>
              </p:ext>
            </p:extLst>
          </p:nvPr>
        </p:nvGraphicFramePr>
        <p:xfrm>
          <a:off x="233509" y="1601560"/>
          <a:ext cx="3904576" cy="2262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241882" y="2067694"/>
            <a:ext cx="3898385" cy="341839"/>
            <a:chOff x="3095" y="792086"/>
            <a:chExt cx="3898385" cy="341839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095" y="792086"/>
              <a:ext cx="3898385" cy="3418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3107" y="802098"/>
              <a:ext cx="3878361" cy="321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41881" y="2561738"/>
            <a:ext cx="3898385" cy="341839"/>
            <a:chOff x="3095" y="792086"/>
            <a:chExt cx="3898385" cy="341839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095" y="792086"/>
              <a:ext cx="3898385" cy="3418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3107" y="802098"/>
              <a:ext cx="3878361" cy="321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48373" y="3085818"/>
            <a:ext cx="3898385" cy="341839"/>
            <a:chOff x="3095" y="792086"/>
            <a:chExt cx="3898385" cy="341839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095" y="792086"/>
              <a:ext cx="3898385" cy="3418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13107" y="802098"/>
              <a:ext cx="3878361" cy="321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38361" y="3589874"/>
            <a:ext cx="3898385" cy="341839"/>
            <a:chOff x="3095" y="792086"/>
            <a:chExt cx="3898385" cy="34183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095" y="792086"/>
              <a:ext cx="3898385" cy="3418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13107" y="802098"/>
              <a:ext cx="3878361" cy="321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38360" y="4090698"/>
            <a:ext cx="3898385" cy="341839"/>
            <a:chOff x="3095" y="792086"/>
            <a:chExt cx="3898385" cy="341839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3095" y="792086"/>
              <a:ext cx="3898385" cy="3418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3107" y="802098"/>
              <a:ext cx="3878361" cy="321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  <p:sp>
        <p:nvSpPr>
          <p:cNvPr id="35" name="Скругленный прямоугольник 4"/>
          <p:cNvSpPr/>
          <p:nvPr/>
        </p:nvSpPr>
        <p:spPr>
          <a:xfrm>
            <a:off x="-756592" y="2115637"/>
            <a:ext cx="6058310" cy="3120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Газета «Мончегорский рабочий</a:t>
            </a:r>
            <a:endParaRPr lang="ru-RU" sz="1900" kern="12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36" name="Скругленный прямоугольник 4"/>
          <p:cNvSpPr/>
          <p:nvPr/>
        </p:nvSpPr>
        <p:spPr>
          <a:xfrm>
            <a:off x="-828600" y="2598722"/>
            <a:ext cx="6058310" cy="3120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Сайт Учреждения</a:t>
            </a:r>
            <a:endParaRPr lang="ru-RU" sz="1900" kern="12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37" name="Скругленный прямоугольник 4"/>
          <p:cNvSpPr/>
          <p:nvPr/>
        </p:nvSpPr>
        <p:spPr>
          <a:xfrm>
            <a:off x="-828600" y="3095830"/>
            <a:ext cx="6058310" cy="3120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Официальная группа в социальной сети «</a:t>
            </a:r>
            <a:r>
              <a:rPr lang="ru-RU" sz="1900" dirty="0" err="1" smtClean="0">
                <a:solidFill>
                  <a:schemeClr val="tx1"/>
                </a:solidFill>
                <a:latin typeface="Corki" panose="00000500000000000000" pitchFamily="50" charset="-52"/>
              </a:rPr>
              <a:t>Вконтакте</a:t>
            </a:r>
            <a:r>
              <a:rPr lang="ru-RU" sz="1900" dirty="0" smtClean="0">
                <a:solidFill>
                  <a:schemeClr val="tx1"/>
                </a:solidFill>
                <a:latin typeface="Corki" panose="00000500000000000000" pitchFamily="50" charset="-52"/>
              </a:rPr>
              <a:t>»</a:t>
            </a:r>
            <a:endParaRPr lang="ru-RU" sz="1900" kern="12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39" name="Скругленный прямоугольник 4"/>
          <p:cNvSpPr/>
          <p:nvPr/>
        </p:nvSpPr>
        <p:spPr>
          <a:xfrm>
            <a:off x="-684584" y="3621324"/>
            <a:ext cx="6058310" cy="3120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Группа «Мончегорск портал» </a:t>
            </a:r>
            <a:endParaRPr lang="ru-RU" sz="1900" kern="12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40" name="Скругленный прямоугольник 4"/>
          <p:cNvSpPr/>
          <p:nvPr/>
        </p:nvSpPr>
        <p:spPr>
          <a:xfrm>
            <a:off x="-812652" y="4110428"/>
            <a:ext cx="6058310" cy="3120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Мончегорское телевидение ТВМ</a:t>
            </a:r>
            <a:endParaRPr lang="ru-RU" sz="1900" kern="12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grpSp>
        <p:nvGrpSpPr>
          <p:cNvPr id="41" name="object 16"/>
          <p:cNvGrpSpPr/>
          <p:nvPr/>
        </p:nvGrpSpPr>
        <p:grpSpPr>
          <a:xfrm>
            <a:off x="5652120" y="661298"/>
            <a:ext cx="309526" cy="271797"/>
            <a:chOff x="358040" y="1353620"/>
            <a:chExt cx="360045" cy="399415"/>
          </a:xfrm>
        </p:grpSpPr>
        <p:pic>
          <p:nvPicPr>
            <p:cNvPr id="43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8040" y="1612874"/>
              <a:ext cx="95999" cy="139795"/>
            </a:xfrm>
            <a:prstGeom prst="rect">
              <a:avLst/>
            </a:prstGeom>
          </p:spPr>
        </p:pic>
        <p:pic>
          <p:nvPicPr>
            <p:cNvPr id="44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2037" y="1612874"/>
              <a:ext cx="95999" cy="139795"/>
            </a:xfrm>
            <a:prstGeom prst="rect">
              <a:avLst/>
            </a:prstGeom>
          </p:spPr>
        </p:pic>
        <p:sp>
          <p:nvSpPr>
            <p:cNvPr id="45" name="object 19"/>
            <p:cNvSpPr/>
            <p:nvPr/>
          </p:nvSpPr>
          <p:spPr>
            <a:xfrm>
              <a:off x="406030" y="1353620"/>
              <a:ext cx="312420" cy="279400"/>
            </a:xfrm>
            <a:custGeom>
              <a:avLst/>
              <a:gdLst/>
              <a:ahLst/>
              <a:cxnLst/>
              <a:rect l="l" t="t" r="r" b="b"/>
              <a:pathLst>
                <a:path w="312420" h="279400">
                  <a:moveTo>
                    <a:pt x="156006" y="0"/>
                  </a:moveTo>
                  <a:lnTo>
                    <a:pt x="106751" y="6923"/>
                  </a:lnTo>
                  <a:lnTo>
                    <a:pt x="63933" y="26192"/>
                  </a:lnTo>
                  <a:lnTo>
                    <a:pt x="30141" y="55558"/>
                  </a:lnTo>
                  <a:lnTo>
                    <a:pt x="7967" y="92768"/>
                  </a:lnTo>
                  <a:lnTo>
                    <a:pt x="0" y="135572"/>
                  </a:lnTo>
                  <a:lnTo>
                    <a:pt x="3578" y="164516"/>
                  </a:lnTo>
                  <a:lnTo>
                    <a:pt x="14003" y="191790"/>
                  </a:lnTo>
                  <a:lnTo>
                    <a:pt x="30812" y="216523"/>
                  </a:lnTo>
                  <a:lnTo>
                    <a:pt x="53543" y="237845"/>
                  </a:lnTo>
                  <a:lnTo>
                    <a:pt x="51904" y="241985"/>
                  </a:lnTo>
                  <a:lnTo>
                    <a:pt x="49911" y="245948"/>
                  </a:lnTo>
                  <a:lnTo>
                    <a:pt x="47590" y="249742"/>
                  </a:lnTo>
                  <a:lnTo>
                    <a:pt x="38506" y="265747"/>
                  </a:lnTo>
                  <a:lnTo>
                    <a:pt x="48234" y="279361"/>
                  </a:lnTo>
                  <a:lnTo>
                    <a:pt x="49542" y="279323"/>
                  </a:lnTo>
                  <a:lnTo>
                    <a:pt x="57006" y="277912"/>
                  </a:lnTo>
                  <a:lnTo>
                    <a:pt x="64371" y="275988"/>
                  </a:lnTo>
                  <a:lnTo>
                    <a:pt x="71615" y="273557"/>
                  </a:lnTo>
                  <a:lnTo>
                    <a:pt x="78714" y="270624"/>
                  </a:lnTo>
                  <a:lnTo>
                    <a:pt x="86385" y="267500"/>
                  </a:lnTo>
                  <a:lnTo>
                    <a:pt x="92597" y="265442"/>
                  </a:lnTo>
                  <a:lnTo>
                    <a:pt x="53149" y="265442"/>
                  </a:lnTo>
                  <a:lnTo>
                    <a:pt x="54406" y="262699"/>
                  </a:lnTo>
                  <a:lnTo>
                    <a:pt x="57784" y="256768"/>
                  </a:lnTo>
                  <a:lnTo>
                    <a:pt x="62013" y="248968"/>
                  </a:lnTo>
                  <a:lnTo>
                    <a:pt x="65133" y="241017"/>
                  </a:lnTo>
                  <a:lnTo>
                    <a:pt x="65512" y="233690"/>
                  </a:lnTo>
                  <a:lnTo>
                    <a:pt x="61518" y="227761"/>
                  </a:lnTo>
                  <a:lnTo>
                    <a:pt x="40505" y="208499"/>
                  </a:lnTo>
                  <a:lnTo>
                    <a:pt x="24958" y="186172"/>
                  </a:lnTo>
                  <a:lnTo>
                    <a:pt x="15313" y="161592"/>
                  </a:lnTo>
                  <a:lnTo>
                    <a:pt x="12001" y="135572"/>
                  </a:lnTo>
                  <a:lnTo>
                    <a:pt x="19355" y="96966"/>
                  </a:lnTo>
                  <a:lnTo>
                    <a:pt x="39824" y="63408"/>
                  </a:lnTo>
                  <a:lnTo>
                    <a:pt x="71015" y="36927"/>
                  </a:lnTo>
                  <a:lnTo>
                    <a:pt x="110540" y="19552"/>
                  </a:lnTo>
                  <a:lnTo>
                    <a:pt x="156006" y="13309"/>
                  </a:lnTo>
                  <a:lnTo>
                    <a:pt x="219450" y="13309"/>
                  </a:lnTo>
                  <a:lnTo>
                    <a:pt x="205260" y="6923"/>
                  </a:lnTo>
                  <a:lnTo>
                    <a:pt x="156006" y="0"/>
                  </a:lnTo>
                  <a:close/>
                </a:path>
                <a:path w="312420" h="279400">
                  <a:moveTo>
                    <a:pt x="208251" y="262851"/>
                  </a:moveTo>
                  <a:lnTo>
                    <a:pt x="102158" y="262851"/>
                  </a:lnTo>
                  <a:lnTo>
                    <a:pt x="115410" y="266481"/>
                  </a:lnTo>
                  <a:lnTo>
                    <a:pt x="128827" y="269076"/>
                  </a:lnTo>
                  <a:lnTo>
                    <a:pt x="142374" y="270626"/>
                  </a:lnTo>
                  <a:lnTo>
                    <a:pt x="156006" y="271119"/>
                  </a:lnTo>
                  <a:lnTo>
                    <a:pt x="205260" y="264197"/>
                  </a:lnTo>
                  <a:lnTo>
                    <a:pt x="208251" y="262851"/>
                  </a:lnTo>
                  <a:close/>
                </a:path>
                <a:path w="312420" h="279400">
                  <a:moveTo>
                    <a:pt x="101450" y="249742"/>
                  </a:moveTo>
                  <a:lnTo>
                    <a:pt x="95521" y="250925"/>
                  </a:lnTo>
                  <a:lnTo>
                    <a:pt x="86932" y="253667"/>
                  </a:lnTo>
                  <a:lnTo>
                    <a:pt x="58635" y="264032"/>
                  </a:lnTo>
                  <a:lnTo>
                    <a:pt x="53149" y="265442"/>
                  </a:lnTo>
                  <a:lnTo>
                    <a:pt x="92597" y="265442"/>
                  </a:lnTo>
                  <a:lnTo>
                    <a:pt x="94208" y="264909"/>
                  </a:lnTo>
                  <a:lnTo>
                    <a:pt x="102158" y="262851"/>
                  </a:lnTo>
                  <a:lnTo>
                    <a:pt x="208251" y="262851"/>
                  </a:lnTo>
                  <a:lnTo>
                    <a:pt x="219428" y="257822"/>
                  </a:lnTo>
                  <a:lnTo>
                    <a:pt x="156006" y="257822"/>
                  </a:lnTo>
                  <a:lnTo>
                    <a:pt x="143217" y="257356"/>
                  </a:lnTo>
                  <a:lnTo>
                    <a:pt x="130503" y="255906"/>
                  </a:lnTo>
                  <a:lnTo>
                    <a:pt x="117910" y="253477"/>
                  </a:lnTo>
                  <a:lnTo>
                    <a:pt x="105486" y="250075"/>
                  </a:lnTo>
                  <a:lnTo>
                    <a:pt x="101450" y="249742"/>
                  </a:lnTo>
                  <a:close/>
                </a:path>
                <a:path w="312420" h="279400">
                  <a:moveTo>
                    <a:pt x="219450" y="13309"/>
                  </a:moveTo>
                  <a:lnTo>
                    <a:pt x="156006" y="13309"/>
                  </a:lnTo>
                  <a:lnTo>
                    <a:pt x="201471" y="19552"/>
                  </a:lnTo>
                  <a:lnTo>
                    <a:pt x="240993" y="36927"/>
                  </a:lnTo>
                  <a:lnTo>
                    <a:pt x="272181" y="63408"/>
                  </a:lnTo>
                  <a:lnTo>
                    <a:pt x="292646" y="96966"/>
                  </a:lnTo>
                  <a:lnTo>
                    <a:pt x="299999" y="135572"/>
                  </a:lnTo>
                  <a:lnTo>
                    <a:pt x="292646" y="174172"/>
                  </a:lnTo>
                  <a:lnTo>
                    <a:pt x="272181" y="207726"/>
                  </a:lnTo>
                  <a:lnTo>
                    <a:pt x="240993" y="234205"/>
                  </a:lnTo>
                  <a:lnTo>
                    <a:pt x="201471" y="251580"/>
                  </a:lnTo>
                  <a:lnTo>
                    <a:pt x="156006" y="257822"/>
                  </a:lnTo>
                  <a:lnTo>
                    <a:pt x="219428" y="257822"/>
                  </a:lnTo>
                  <a:lnTo>
                    <a:pt x="248076" y="244931"/>
                  </a:lnTo>
                  <a:lnTo>
                    <a:pt x="281863" y="215572"/>
                  </a:lnTo>
                  <a:lnTo>
                    <a:pt x="304035" y="178369"/>
                  </a:lnTo>
                  <a:lnTo>
                    <a:pt x="312000" y="135572"/>
                  </a:lnTo>
                  <a:lnTo>
                    <a:pt x="304035" y="92768"/>
                  </a:lnTo>
                  <a:lnTo>
                    <a:pt x="281863" y="55558"/>
                  </a:lnTo>
                  <a:lnTo>
                    <a:pt x="248076" y="26192"/>
                  </a:lnTo>
                  <a:lnTo>
                    <a:pt x="219450" y="13309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/>
                </a:solidFill>
              </a:endParaRPr>
            </a:p>
          </p:txBody>
        </p:sp>
        <p:pic>
          <p:nvPicPr>
            <p:cNvPr id="46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2032" y="1380229"/>
              <a:ext cx="210007" cy="192862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4917770" y="1664749"/>
            <a:ext cx="5247179" cy="2757775"/>
            <a:chOff x="997452" y="229176"/>
            <a:chExt cx="4729919" cy="332296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997452" y="229176"/>
              <a:ext cx="3565161" cy="33229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1248344" y="326909"/>
              <a:ext cx="4479027" cy="3128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marL="285750" lvl="0" indent="-285750">
                <a:buFont typeface="Wingdings" pitchFamily="2" charset="2"/>
                <a:buChar char="Ø"/>
              </a:pPr>
              <a:r>
                <a:rPr lang="ru-RU" sz="1300" dirty="0">
                  <a:solidFill>
                    <a:schemeClr val="tx1"/>
                  </a:solidFill>
                  <a:latin typeface="Corki" pitchFamily="50" charset="-52"/>
                </a:rPr>
                <a:t>Управление образования администрации города;</a:t>
              </a:r>
            </a:p>
            <a:p>
              <a:pPr marL="285750" lvl="0" indent="-285750">
                <a:buFont typeface="Wingdings" pitchFamily="2" charset="2"/>
                <a:buChar char="Ø"/>
              </a:pPr>
              <a:r>
                <a:rPr lang="ru-RU" sz="1300" dirty="0">
                  <a:solidFill>
                    <a:schemeClr val="tx1"/>
                  </a:solidFill>
                  <a:latin typeface="Corki" pitchFamily="50" charset="-52"/>
                </a:rPr>
                <a:t>КДН и ЗП Администрации города;</a:t>
              </a:r>
            </a:p>
            <a:p>
              <a:pPr marL="285750" lvl="0" indent="-285750">
                <a:buFont typeface="Wingdings" pitchFamily="2" charset="2"/>
                <a:buChar char="Ø"/>
              </a:pPr>
              <a:r>
                <a:rPr lang="ru-RU" sz="1300" dirty="0">
                  <a:solidFill>
                    <a:schemeClr val="tx1"/>
                  </a:solidFill>
                  <a:latin typeface="Corki" pitchFamily="50" charset="-52"/>
                </a:rPr>
                <a:t>ФГБПОУ «Мончегорское СУВУ»;</a:t>
              </a:r>
            </a:p>
            <a:p>
              <a:pPr marL="285750" lvl="0" indent="-285750">
                <a:buFont typeface="Wingdings" pitchFamily="2" charset="2"/>
                <a:buChar char="Ø"/>
              </a:pPr>
              <a:r>
                <a:rPr lang="ru-RU" sz="1300" dirty="0">
                  <a:solidFill>
                    <a:schemeClr val="tx1"/>
                  </a:solidFill>
                  <a:latin typeface="Corki" pitchFamily="50" charset="-52"/>
                </a:rPr>
                <a:t>МБУК «Мончегорская ЦБС»;</a:t>
              </a:r>
            </a:p>
            <a:p>
              <a:pPr marL="285750" lvl="0" indent="-285750">
                <a:buFont typeface="Wingdings" pitchFamily="2" charset="2"/>
                <a:buChar char="Ø"/>
              </a:pPr>
              <a:r>
                <a:rPr lang="ru-RU" sz="1300" dirty="0">
                  <a:solidFill>
                    <a:schemeClr val="tx1"/>
                  </a:solidFill>
                  <a:latin typeface="Corki" pitchFamily="50" charset="-52"/>
                </a:rPr>
                <a:t>МБУ «Мончегорский городской центр культуры»;</a:t>
              </a:r>
            </a:p>
            <a:p>
              <a:pPr marL="285750" lvl="0" indent="-285750">
                <a:buFont typeface="Wingdings" pitchFamily="2" charset="2"/>
                <a:buChar char="Ø"/>
              </a:pPr>
              <a:r>
                <a:rPr lang="ru-RU" sz="1300" dirty="0">
                  <a:solidFill>
                    <a:schemeClr val="tx1"/>
                  </a:solidFill>
                  <a:latin typeface="Corki" pitchFamily="50" charset="-52"/>
                </a:rPr>
                <a:t>Свято-Вознесенский Кафедральный собор; </a:t>
              </a:r>
            </a:p>
            <a:p>
              <a:pPr marL="285750" lvl="0" indent="-285750">
                <a:buFont typeface="Wingdings" pitchFamily="2" charset="2"/>
                <a:buChar char="Ø"/>
              </a:pPr>
              <a:r>
                <a:rPr lang="ru-RU" sz="1300" dirty="0">
                  <a:solidFill>
                    <a:schemeClr val="tx1"/>
                  </a:solidFill>
                  <a:latin typeface="Corki" pitchFamily="50" charset="-52"/>
                </a:rPr>
                <a:t>ГОО «Дети Войны»;</a:t>
              </a:r>
            </a:p>
            <a:p>
              <a:pPr marL="285750" lvl="0" indent="-285750">
                <a:buFont typeface="Wingdings" pitchFamily="2" charset="2"/>
                <a:buChar char="Ø"/>
              </a:pPr>
              <a:r>
                <a:rPr lang="ru-RU" sz="1300" dirty="0" smtClean="0">
                  <a:solidFill>
                    <a:schemeClr val="tx1"/>
                  </a:solidFill>
                  <a:latin typeface="Corki" pitchFamily="50" charset="-52"/>
                </a:rPr>
                <a:t>МБУК </a:t>
              </a:r>
              <a:r>
                <a:rPr lang="ru-RU" sz="1300" dirty="0">
                  <a:solidFill>
                    <a:schemeClr val="tx1"/>
                  </a:solidFill>
                  <a:latin typeface="Corki" pitchFamily="50" charset="-52"/>
                </a:rPr>
                <a:t>«Музей истории города Мончегорска»;</a:t>
              </a:r>
            </a:p>
            <a:p>
              <a:pPr marL="285750" lvl="0" indent="-285750">
                <a:buFont typeface="Wingdings" pitchFamily="2" charset="2"/>
                <a:buChar char="Ø"/>
              </a:pPr>
              <a:r>
                <a:rPr lang="ru-RU" sz="1300" dirty="0" smtClean="0">
                  <a:solidFill>
                    <a:schemeClr val="tx1"/>
                  </a:solidFill>
                  <a:latin typeface="Corki" pitchFamily="50" charset="-52"/>
                </a:rPr>
                <a:t>МБУК </a:t>
              </a:r>
              <a:r>
                <a:rPr lang="ru-RU" sz="1300" dirty="0">
                  <a:solidFill>
                    <a:schemeClr val="tx1"/>
                  </a:solidFill>
                  <a:latin typeface="Corki" pitchFamily="50" charset="-52"/>
                </a:rPr>
                <a:t>«Мончегорский музей цветного камня им. В.Н. </a:t>
              </a:r>
              <a:r>
                <a:rPr lang="ru-RU" sz="1300" dirty="0" err="1">
                  <a:solidFill>
                    <a:schemeClr val="tx1"/>
                  </a:solidFill>
                  <a:latin typeface="Corki" pitchFamily="50" charset="-52"/>
                </a:rPr>
                <a:t>Дава</a:t>
              </a:r>
              <a:r>
                <a:rPr lang="ru-RU" sz="1300" dirty="0">
                  <a:solidFill>
                    <a:schemeClr val="tx1"/>
                  </a:solidFill>
                  <a:latin typeface="Corki" pitchFamily="50" charset="-52"/>
                </a:rPr>
                <a:t>»;</a:t>
              </a:r>
            </a:p>
            <a:p>
              <a:pPr marL="285750" lvl="0" indent="-285750">
                <a:buFont typeface="Wingdings" pitchFamily="2" charset="2"/>
                <a:buChar char="Ø"/>
              </a:pPr>
              <a:r>
                <a:rPr lang="ru-RU" sz="1300" dirty="0" smtClean="0">
                  <a:solidFill>
                    <a:schemeClr val="tx1"/>
                  </a:solidFill>
                  <a:latin typeface="Corki" pitchFamily="50" charset="-52"/>
                </a:rPr>
                <a:t>МБУ </a:t>
              </a:r>
              <a:r>
                <a:rPr lang="ru-RU" sz="1300" dirty="0">
                  <a:solidFill>
                    <a:schemeClr val="tx1"/>
                  </a:solidFill>
                  <a:latin typeface="Corki" pitchFamily="50" charset="-52"/>
                </a:rPr>
                <a:t>ДО «Детская школа искусств имени В.И. Воробья»;</a:t>
              </a:r>
            </a:p>
            <a:p>
              <a:pPr marL="285750" lvl="0" indent="-285750">
                <a:buFont typeface="Wingdings" pitchFamily="2" charset="2"/>
                <a:buChar char="Ø"/>
              </a:pPr>
              <a:r>
                <a:rPr lang="ru-RU" sz="1300" dirty="0" smtClean="0">
                  <a:solidFill>
                    <a:schemeClr val="tx1"/>
                  </a:solidFill>
                  <a:latin typeface="Corki" pitchFamily="50" charset="-52"/>
                </a:rPr>
                <a:t>ГАОУМО </a:t>
              </a:r>
              <a:r>
                <a:rPr lang="ru-RU" sz="1300" dirty="0">
                  <a:solidFill>
                    <a:schemeClr val="tx1"/>
                  </a:solidFill>
                  <a:latin typeface="Corki" pitchFamily="50" charset="-52"/>
                </a:rPr>
                <a:t>СПО «</a:t>
              </a:r>
              <a:r>
                <a:rPr lang="ru-RU" sz="1300" dirty="0" err="1">
                  <a:solidFill>
                    <a:schemeClr val="tx1"/>
                  </a:solidFill>
                  <a:latin typeface="Corki" pitchFamily="50" charset="-52"/>
                </a:rPr>
                <a:t>СКФКиС</a:t>
              </a:r>
              <a:r>
                <a:rPr lang="ru-RU" sz="1300" dirty="0">
                  <a:solidFill>
                    <a:schemeClr val="tx1"/>
                  </a:solidFill>
                  <a:latin typeface="Corki" pitchFamily="50" charset="-52"/>
                </a:rPr>
                <a:t>»;</a:t>
              </a:r>
            </a:p>
            <a:p>
              <a:pPr marL="285750" lvl="0" indent="-285750">
                <a:buFont typeface="Wingdings" pitchFamily="2" charset="2"/>
                <a:buChar char="Ø"/>
              </a:pPr>
              <a:r>
                <a:rPr lang="ru-RU" sz="1300" dirty="0" smtClean="0">
                  <a:solidFill>
                    <a:schemeClr val="tx1"/>
                  </a:solidFill>
                  <a:latin typeface="Corki" pitchFamily="50" charset="-52"/>
                </a:rPr>
                <a:t>МБУ </a:t>
              </a:r>
              <a:r>
                <a:rPr lang="ru-RU" sz="1300" dirty="0">
                  <a:solidFill>
                    <a:schemeClr val="tx1"/>
                  </a:solidFill>
                  <a:latin typeface="Corki" pitchFamily="50" charset="-52"/>
                </a:rPr>
                <a:t>«Центр психолого-педагогической, </a:t>
              </a:r>
              <a:r>
                <a:rPr lang="ru-RU" sz="1300" dirty="0" smtClean="0">
                  <a:solidFill>
                    <a:schemeClr val="tx1"/>
                  </a:solidFill>
                  <a:latin typeface="Corki" pitchFamily="50" charset="-52"/>
                </a:rPr>
                <a:t>медицинской</a:t>
              </a:r>
            </a:p>
            <a:p>
              <a:pPr lvl="0"/>
              <a:r>
                <a:rPr lang="ru-RU" sz="1300" dirty="0">
                  <a:solidFill>
                    <a:schemeClr val="tx1"/>
                  </a:solidFill>
                  <a:latin typeface="Corki" pitchFamily="50" charset="-52"/>
                </a:rPr>
                <a:t> </a:t>
              </a:r>
              <a:r>
                <a:rPr lang="ru-RU" sz="1300" dirty="0" smtClean="0">
                  <a:solidFill>
                    <a:schemeClr val="tx1"/>
                  </a:solidFill>
                  <a:latin typeface="Corki" pitchFamily="50" charset="-52"/>
                </a:rPr>
                <a:t>        и </a:t>
              </a:r>
              <a:r>
                <a:rPr lang="ru-RU" sz="1300" dirty="0">
                  <a:solidFill>
                    <a:schemeClr val="tx1"/>
                  </a:solidFill>
                  <a:latin typeface="Corki" pitchFamily="50" charset="-52"/>
                </a:rPr>
                <a:t>социальной помощи «Доверие»</a:t>
              </a:r>
            </a:p>
          </p:txBody>
        </p:sp>
      </p:grpSp>
      <p:pic>
        <p:nvPicPr>
          <p:cNvPr id="50" name="Picture 2" descr="C:\Users\OPSID\Desktop\gerb.pn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38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78" y="1659384"/>
            <a:ext cx="368046" cy="345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51" y="2125006"/>
            <a:ext cx="417224" cy="294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" descr="C:\Users\OPSID\Desktop\Яковлева\СТУДИЯ УСПЕШНОСТИ\для презентации и доклада\-4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72" y="3941764"/>
            <a:ext cx="763418" cy="4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372" y="3589874"/>
            <a:ext cx="573457" cy="293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 descr="C:\Users\OPSID\Desktop\Яковлева\СТУДИЯ УСПЕШНОСТИ\для презентации и доклада\img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50" y="3032555"/>
            <a:ext cx="584861" cy="43864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7" descr="C:\Users\OPSID\Desktop\Яковлева\СТУДИЯ УСПЕШНОСТИ\для презентации и доклада\zag8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87" y="2643764"/>
            <a:ext cx="753823" cy="2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" y="1067442"/>
            <a:ext cx="9144000" cy="3659146"/>
          </a:xfrm>
          <a:prstGeom prst="rect">
            <a:avLst/>
          </a:prstGeom>
          <a:solidFill>
            <a:srgbClr val="008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6" tIns="34280" rIns="68466" bIns="34280" spcCol="0" rtlCol="0" anchor="ctr"/>
          <a:lstStyle/>
          <a:p>
            <a:pPr algn="ctr" defTabSz="684527"/>
            <a:endParaRPr lang="ru-RU" sz="1125">
              <a:solidFill>
                <a:prstClr val="white"/>
              </a:solidFill>
            </a:endParaRPr>
          </a:p>
        </p:txBody>
      </p:sp>
      <p:pic>
        <p:nvPicPr>
          <p:cNvPr id="3" name="Picture 5" descr="C:\Users\OR--2\Desktop\Северная вертикаль\презентация\Monchegorsk-_-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5" y="291636"/>
            <a:ext cx="432048" cy="60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пец.соц работе\Desktop\черновики\логотипы\_OU8aCUqL1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" y="291701"/>
            <a:ext cx="546640" cy="57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72" y="291637"/>
            <a:ext cx="425860" cy="5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80421" y="4284429"/>
            <a:ext cx="1571019" cy="344738"/>
          </a:xfrm>
          <a:prstGeom prst="rect">
            <a:avLst/>
          </a:prstGeom>
          <a:noFill/>
        </p:spPr>
        <p:txBody>
          <a:bodyPr wrap="square" lIns="66854" tIns="33542" rIns="66854" bIns="33542" rtlCol="0">
            <a:spAutoFit/>
          </a:bodyPr>
          <a:lstStyle/>
          <a:p>
            <a:pPr algn="ctr" defTabSz="668181"/>
            <a:r>
              <a:rPr lang="en-US" dirty="0">
                <a:solidFill>
                  <a:prstClr val="white"/>
                </a:solidFill>
                <a:latin typeface="Corki" pitchFamily="2" charset="-52"/>
              </a:rPr>
              <a:t>#</a:t>
            </a:r>
            <a:r>
              <a:rPr lang="ru-RU" dirty="0" err="1">
                <a:solidFill>
                  <a:prstClr val="white"/>
                </a:solidFill>
                <a:latin typeface="Corki"/>
              </a:rPr>
              <a:t>насевережить</a:t>
            </a:r>
            <a:endParaRPr lang="ru-RU" dirty="0">
              <a:solidFill>
                <a:prstClr val="white"/>
              </a:solidFill>
              <a:latin typeface="Cork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732" y="1408144"/>
            <a:ext cx="6374510" cy="3208569"/>
          </a:xfrm>
          <a:prstGeom prst="rect">
            <a:avLst/>
          </a:prstGeom>
          <a:noFill/>
        </p:spPr>
        <p:txBody>
          <a:bodyPr wrap="square" lIns="68489" tIns="34289" rIns="68489" bIns="34289" rtlCol="0">
            <a:spAutoFit/>
          </a:bodyPr>
          <a:lstStyle/>
          <a:p>
            <a:pPr algn="ctr" defTabSz="684763">
              <a:defRPr/>
            </a:pPr>
            <a:r>
              <a:rPr lang="ru-RU" sz="2700" kern="0" dirty="0">
                <a:solidFill>
                  <a:sysClr val="window" lastClr="FFFFFF"/>
                </a:solidFill>
                <a:latin typeface="Corki" panose="00000500000000000000" pitchFamily="2" charset="-52"/>
              </a:rPr>
              <a:t>184511, Мурманская область, </a:t>
            </a:r>
          </a:p>
          <a:p>
            <a:pPr algn="ctr" defTabSz="684763">
              <a:defRPr/>
            </a:pPr>
            <a:r>
              <a:rPr lang="ru-RU" sz="2700" kern="0" dirty="0">
                <a:solidFill>
                  <a:sysClr val="window" lastClr="FFFFFF"/>
                </a:solidFill>
                <a:latin typeface="Corki" panose="00000500000000000000" pitchFamily="2" charset="-52"/>
              </a:rPr>
              <a:t>г. Мончегорск,  ул. Строительная,  д.5  </a:t>
            </a:r>
          </a:p>
          <a:p>
            <a:pPr algn="ctr" defTabSz="684763">
              <a:defRPr/>
            </a:pPr>
            <a:r>
              <a:rPr lang="ru-RU" sz="2700" kern="0" dirty="0">
                <a:solidFill>
                  <a:sysClr val="window" lastClr="FFFFFF"/>
                </a:solidFill>
                <a:latin typeface="Corki" panose="00000500000000000000" pitchFamily="2" charset="-52"/>
              </a:rPr>
              <a:t>тел./факс (815-36)7-27-35</a:t>
            </a:r>
          </a:p>
          <a:p>
            <a:pPr algn="ctr" defTabSz="684763">
              <a:defRPr/>
            </a:pPr>
            <a:r>
              <a:rPr lang="en-US" sz="2700" kern="0" dirty="0">
                <a:solidFill>
                  <a:sysClr val="window" lastClr="FFFFFF"/>
                </a:solidFill>
                <a:latin typeface="Corki" panose="00000500000000000000" pitchFamily="2" charset="-52"/>
              </a:rPr>
              <a:t>e-mail: </a:t>
            </a:r>
            <a:r>
              <a:rPr lang="ru-RU" sz="2700" kern="0" dirty="0">
                <a:solidFill>
                  <a:sysClr val="window" lastClr="FFFFFF"/>
                </a:solidFill>
                <a:latin typeface="Corki" panose="00000500000000000000" pitchFamily="2" charset="-52"/>
              </a:rPr>
              <a:t>m</a:t>
            </a:r>
            <a:r>
              <a:rPr lang="ru-RU" sz="2700" kern="0" dirty="0">
                <a:solidFill>
                  <a:sysClr val="window" lastClr="FFFFFF"/>
                </a:solidFill>
                <a:latin typeface="+mj-lt"/>
              </a:rPr>
              <a:t>_</a:t>
            </a:r>
            <a:r>
              <a:rPr lang="ru-RU" sz="2700" kern="0" dirty="0">
                <a:solidFill>
                  <a:sysClr val="window" lastClr="FFFFFF"/>
                </a:solidFill>
                <a:latin typeface="Corki" panose="00000500000000000000" pitchFamily="2" charset="-52"/>
              </a:rPr>
              <a:t>kcson@mail.ru</a:t>
            </a:r>
          </a:p>
          <a:p>
            <a:pPr algn="ctr" defTabSz="684763">
              <a:defRPr/>
            </a:pPr>
            <a:r>
              <a:rPr lang="ru-RU" sz="2700" kern="0" dirty="0">
                <a:solidFill>
                  <a:sysClr val="window" lastClr="FFFFFF"/>
                </a:solidFill>
                <a:latin typeface="Corki" panose="00000500000000000000" pitchFamily="2" charset="-52"/>
              </a:rPr>
              <a:t>сайт учреждения: www.monchkcson.ru</a:t>
            </a:r>
          </a:p>
          <a:p>
            <a:pPr algn="ctr" defTabSz="684763"/>
            <a:r>
              <a:rPr lang="en-US" sz="2700" kern="0" dirty="0">
                <a:solidFill>
                  <a:sysClr val="window" lastClr="FFFFFF"/>
                </a:solidFill>
                <a:latin typeface="Corki" panose="00000500000000000000" pitchFamily="2" charset="-52"/>
              </a:rPr>
              <a:t>https://vk.com/monchkcson</a:t>
            </a:r>
            <a:endParaRPr lang="ru-RU" sz="2700" kern="0" dirty="0">
              <a:solidFill>
                <a:sysClr val="window" lastClr="FFFFFF"/>
              </a:solidFill>
              <a:latin typeface="Corki" panose="00000500000000000000" pitchFamily="2" charset="-52"/>
            </a:endParaRPr>
          </a:p>
          <a:p>
            <a:pPr algn="ctr" defTabSz="684763"/>
            <a:endParaRPr lang="ru-RU" sz="2100" kern="0" dirty="0">
              <a:solidFill>
                <a:sysClr val="window" lastClr="FFFFFF"/>
              </a:solidFill>
              <a:latin typeface="Muller Narrow ExtraBold" pitchFamily="50" charset="-52"/>
            </a:endParaRPr>
          </a:p>
          <a:p>
            <a:pPr algn="ctr" defTabSz="684763"/>
            <a:endParaRPr lang="ru-RU" sz="2100" kern="0" dirty="0">
              <a:solidFill>
                <a:sysClr val="window" lastClr="FFFFFF"/>
              </a:solidFill>
              <a:latin typeface="Muller Narrow ExtraBold" pitchFamily="50" charset="-52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56" y="3560108"/>
            <a:ext cx="382695" cy="38269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X:\100 лучших товаров В РАБОТУ\Znak_blac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002" y="219321"/>
            <a:ext cx="540995" cy="54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88750" y="211630"/>
            <a:ext cx="7611609" cy="738537"/>
          </a:xfrm>
          <a:prstGeom prst="rect">
            <a:avLst/>
          </a:prstGeom>
          <a:noFill/>
        </p:spPr>
        <p:txBody>
          <a:bodyPr wrap="square" lIns="91314" tIns="45657" rIns="91314" bIns="45657" rtlCol="0">
            <a:spAutoFit/>
          </a:bodyPr>
          <a:lstStyle/>
          <a:p>
            <a:pPr defTabSz="684599"/>
            <a:r>
              <a:rPr lang="ru-RU" altLang="ru-RU" sz="2100" dirty="0">
                <a:solidFill>
                  <a:prstClr val="black"/>
                </a:solidFill>
                <a:latin typeface="Corki" panose="00000500000000000000" pitchFamily="2" charset="-52"/>
                <a:ea typeface="Arial Unicode MS" pitchFamily="34" charset="-128"/>
                <a:cs typeface="Times New Roman" panose="02020603050405020304" pitchFamily="18" charset="0"/>
              </a:rPr>
              <a:t>МИНИСТЕРСТВО ТРУДА И СОЦИАЛЬНОГО РАЗВИТИЯ МУРМАНСКОЙ ОБЛАСТИ</a:t>
            </a:r>
          </a:p>
          <a:p>
            <a:pPr defTabSz="684599"/>
            <a:r>
              <a:rPr lang="ru-RU" altLang="ru-RU" sz="2100" dirty="0">
                <a:solidFill>
                  <a:prstClr val="black"/>
                </a:solidFill>
                <a:latin typeface="Corki" panose="00000500000000000000" pitchFamily="2" charset="-52"/>
                <a:ea typeface="Arial Unicode MS" pitchFamily="34" charset="-128"/>
                <a:cs typeface="Times New Roman" panose="02020603050405020304" pitchFamily="18" charset="0"/>
              </a:rPr>
              <a:t>ГОАУСОН «Мончегорский комплексный центр социального обслуживания населения»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6" y="3707404"/>
            <a:ext cx="909308" cy="90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4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12"/>
          <p:cNvSpPr/>
          <p:nvPr/>
        </p:nvSpPr>
        <p:spPr>
          <a:xfrm>
            <a:off x="243593" y="630232"/>
            <a:ext cx="8655148" cy="333931"/>
          </a:xfrm>
          <a:prstGeom prst="flowChartAlternateProcess">
            <a:avLst/>
          </a:prstGeom>
          <a:solidFill>
            <a:srgbClr val="E75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rki" pitchFamily="2" charset="-52"/>
              </a:rPr>
              <a:t>Проект «Студия успешности»</a:t>
            </a:r>
            <a:endParaRPr lang="ru-RU" sz="2000" dirty="0">
              <a:latin typeface="Corki" pitchFamily="2" charset="-52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97DAB938-2137-443A-BE66-CB0D9F9B6E7B}"/>
              </a:ext>
            </a:extLst>
          </p:cNvPr>
          <p:cNvCxnSpPr/>
          <p:nvPr/>
        </p:nvCxnSpPr>
        <p:spPr>
          <a:xfrm>
            <a:off x="241882" y="4515966"/>
            <a:ext cx="865123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6"/>
          <p:cNvSpPr txBox="1">
            <a:spLocks/>
          </p:cNvSpPr>
          <p:nvPr/>
        </p:nvSpPr>
        <p:spPr>
          <a:xfrm>
            <a:off x="229919" y="152272"/>
            <a:ext cx="6265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82C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rki" panose="00000500000000000000" pitchFamily="50" charset="-52"/>
              </a:rPr>
              <a:t>Студия успешности</a:t>
            </a:r>
            <a:endParaRPr kumimoji="0" lang="ru-RU" sz="2800" b="1" i="0" u="none" strike="noStrike" kern="0" cap="none" spc="-1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orki" panose="00000500000000000000" pitchFamily="50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E4D8BA4A-6317-4DDC-AE7F-9C4BBCA9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29" y="4591782"/>
            <a:ext cx="1296144" cy="46661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60" name="object 166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5776" y="257433"/>
            <a:ext cx="367085" cy="248867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64725239"/>
              </p:ext>
            </p:extLst>
          </p:nvPr>
        </p:nvGraphicFramePr>
        <p:xfrm>
          <a:off x="3779912" y="1563639"/>
          <a:ext cx="5113206" cy="291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10281185"/>
              </p:ext>
            </p:extLst>
          </p:nvPr>
        </p:nvGraphicFramePr>
        <p:xfrm>
          <a:off x="229919" y="1044318"/>
          <a:ext cx="3405977" cy="1743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183152"/>
              </p:ext>
            </p:extLst>
          </p:nvPr>
        </p:nvGraphicFramePr>
        <p:xfrm>
          <a:off x="3779910" y="990003"/>
          <a:ext cx="5118831" cy="717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9" y="2813571"/>
            <a:ext cx="3322006" cy="164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19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12"/>
          <p:cNvSpPr/>
          <p:nvPr/>
        </p:nvSpPr>
        <p:spPr>
          <a:xfrm>
            <a:off x="243593" y="630232"/>
            <a:ext cx="8655148" cy="333931"/>
          </a:xfrm>
          <a:prstGeom prst="flowChartAlternateProcess">
            <a:avLst/>
          </a:prstGeom>
          <a:solidFill>
            <a:srgbClr val="E75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rki" pitchFamily="2" charset="-52"/>
              </a:rPr>
              <a:t>Главные результаты</a:t>
            </a:r>
            <a:endParaRPr lang="ru-RU" sz="2000" dirty="0">
              <a:latin typeface="Corki" pitchFamily="2" charset="-52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97DAB938-2137-443A-BE66-CB0D9F9B6E7B}"/>
              </a:ext>
            </a:extLst>
          </p:cNvPr>
          <p:cNvCxnSpPr/>
          <p:nvPr/>
        </p:nvCxnSpPr>
        <p:spPr>
          <a:xfrm>
            <a:off x="241882" y="4515966"/>
            <a:ext cx="865123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6"/>
          <p:cNvSpPr txBox="1">
            <a:spLocks/>
          </p:cNvSpPr>
          <p:nvPr/>
        </p:nvSpPr>
        <p:spPr>
          <a:xfrm>
            <a:off x="229919" y="152272"/>
            <a:ext cx="6265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82C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rki" panose="00000500000000000000" pitchFamily="50" charset="-52"/>
              </a:rPr>
              <a:t>Студия успешности</a:t>
            </a:r>
            <a:endParaRPr kumimoji="0" lang="ru-RU" sz="2800" b="1" i="0" u="none" strike="noStrike" kern="0" cap="none" spc="-1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orki" panose="00000500000000000000" pitchFamily="50" charset="-52"/>
            </a:endParaRPr>
          </a:p>
        </p:txBody>
      </p:sp>
      <p:pic>
        <p:nvPicPr>
          <p:cNvPr id="29" name="Picture 7" descr="C:\Users\Anna\Desktop\14-02-2022_15-21-15\results.png">
            <a:extLst>
              <a:ext uri="{FF2B5EF4-FFF2-40B4-BE49-F238E27FC236}">
                <a16:creationId xmlns="" xmlns:a16="http://schemas.microsoft.com/office/drawing/2014/main" id="{2F57C368-B072-4ADB-8A8F-C412444B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78" y="669077"/>
            <a:ext cx="239181" cy="23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E4D8BA4A-6317-4DDC-AE7F-9C4BBCA9E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029" y="4591782"/>
            <a:ext cx="1296144" cy="46661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grpSp>
        <p:nvGrpSpPr>
          <p:cNvPr id="32" name="object 49"/>
          <p:cNvGrpSpPr/>
          <p:nvPr/>
        </p:nvGrpSpPr>
        <p:grpSpPr>
          <a:xfrm>
            <a:off x="229919" y="1351644"/>
            <a:ext cx="4248472" cy="1224136"/>
            <a:chOff x="6328155" y="3271392"/>
            <a:chExt cx="5676900" cy="1527810"/>
          </a:xfrm>
        </p:grpSpPr>
        <p:sp>
          <p:nvSpPr>
            <p:cNvPr id="33" name="object 50"/>
            <p:cNvSpPr/>
            <p:nvPr/>
          </p:nvSpPr>
          <p:spPr>
            <a:xfrm>
              <a:off x="6334505" y="3277742"/>
              <a:ext cx="5664200" cy="1515110"/>
            </a:xfrm>
            <a:custGeom>
              <a:avLst/>
              <a:gdLst/>
              <a:ahLst/>
              <a:cxnLst/>
              <a:rect l="l" t="t" r="r" b="b"/>
              <a:pathLst>
                <a:path w="5664200" h="1515110">
                  <a:moveTo>
                    <a:pt x="5411597" y="0"/>
                  </a:moveTo>
                  <a:lnTo>
                    <a:pt x="252475" y="0"/>
                  </a:lnTo>
                  <a:lnTo>
                    <a:pt x="207091" y="4067"/>
                  </a:lnTo>
                  <a:lnTo>
                    <a:pt x="164375" y="15794"/>
                  </a:lnTo>
                  <a:lnTo>
                    <a:pt x="125043" y="34468"/>
                  </a:lnTo>
                  <a:lnTo>
                    <a:pt x="89805" y="59376"/>
                  </a:lnTo>
                  <a:lnTo>
                    <a:pt x="59376" y="89805"/>
                  </a:lnTo>
                  <a:lnTo>
                    <a:pt x="34468" y="125043"/>
                  </a:lnTo>
                  <a:lnTo>
                    <a:pt x="15794" y="164375"/>
                  </a:lnTo>
                  <a:lnTo>
                    <a:pt x="4067" y="207091"/>
                  </a:lnTo>
                  <a:lnTo>
                    <a:pt x="0" y="252475"/>
                  </a:lnTo>
                  <a:lnTo>
                    <a:pt x="0" y="1262380"/>
                  </a:lnTo>
                  <a:lnTo>
                    <a:pt x="4067" y="1307764"/>
                  </a:lnTo>
                  <a:lnTo>
                    <a:pt x="15794" y="1350480"/>
                  </a:lnTo>
                  <a:lnTo>
                    <a:pt x="34468" y="1389812"/>
                  </a:lnTo>
                  <a:lnTo>
                    <a:pt x="59376" y="1425050"/>
                  </a:lnTo>
                  <a:lnTo>
                    <a:pt x="89805" y="1455479"/>
                  </a:lnTo>
                  <a:lnTo>
                    <a:pt x="125043" y="1480387"/>
                  </a:lnTo>
                  <a:lnTo>
                    <a:pt x="164375" y="1499061"/>
                  </a:lnTo>
                  <a:lnTo>
                    <a:pt x="207091" y="1510788"/>
                  </a:lnTo>
                  <a:lnTo>
                    <a:pt x="252475" y="1514856"/>
                  </a:lnTo>
                  <a:lnTo>
                    <a:pt x="5411597" y="1514856"/>
                  </a:lnTo>
                  <a:lnTo>
                    <a:pt x="5456986" y="1510788"/>
                  </a:lnTo>
                  <a:lnTo>
                    <a:pt x="5499713" y="1499061"/>
                  </a:lnTo>
                  <a:lnTo>
                    <a:pt x="5539062" y="1480387"/>
                  </a:lnTo>
                  <a:lnTo>
                    <a:pt x="5574320" y="1455479"/>
                  </a:lnTo>
                  <a:lnTo>
                    <a:pt x="5604770" y="1425050"/>
                  </a:lnTo>
                  <a:lnTo>
                    <a:pt x="5629698" y="1389812"/>
                  </a:lnTo>
                  <a:lnTo>
                    <a:pt x="5648389" y="1350480"/>
                  </a:lnTo>
                  <a:lnTo>
                    <a:pt x="5660128" y="1307764"/>
                  </a:lnTo>
                  <a:lnTo>
                    <a:pt x="5664200" y="1262380"/>
                  </a:lnTo>
                  <a:lnTo>
                    <a:pt x="5664200" y="252475"/>
                  </a:lnTo>
                  <a:lnTo>
                    <a:pt x="5660128" y="207091"/>
                  </a:lnTo>
                  <a:lnTo>
                    <a:pt x="5648389" y="164375"/>
                  </a:lnTo>
                  <a:lnTo>
                    <a:pt x="5629698" y="125043"/>
                  </a:lnTo>
                  <a:lnTo>
                    <a:pt x="5604770" y="89805"/>
                  </a:lnTo>
                  <a:lnTo>
                    <a:pt x="5574320" y="59376"/>
                  </a:lnTo>
                  <a:lnTo>
                    <a:pt x="5539062" y="34468"/>
                  </a:lnTo>
                  <a:lnTo>
                    <a:pt x="5499713" y="15794"/>
                  </a:lnTo>
                  <a:lnTo>
                    <a:pt x="5456986" y="4067"/>
                  </a:lnTo>
                  <a:lnTo>
                    <a:pt x="541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51"/>
            <p:cNvSpPr/>
            <p:nvPr/>
          </p:nvSpPr>
          <p:spPr>
            <a:xfrm>
              <a:off x="6334505" y="3277742"/>
              <a:ext cx="5664200" cy="1515110"/>
            </a:xfrm>
            <a:custGeom>
              <a:avLst/>
              <a:gdLst/>
              <a:ahLst/>
              <a:cxnLst/>
              <a:rect l="l" t="t" r="r" b="b"/>
              <a:pathLst>
                <a:path w="5664200" h="1515110">
                  <a:moveTo>
                    <a:pt x="0" y="252475"/>
                  </a:moveTo>
                  <a:lnTo>
                    <a:pt x="4067" y="207091"/>
                  </a:lnTo>
                  <a:lnTo>
                    <a:pt x="15794" y="164375"/>
                  </a:lnTo>
                  <a:lnTo>
                    <a:pt x="34468" y="125043"/>
                  </a:lnTo>
                  <a:lnTo>
                    <a:pt x="59376" y="89805"/>
                  </a:lnTo>
                  <a:lnTo>
                    <a:pt x="89805" y="59376"/>
                  </a:lnTo>
                  <a:lnTo>
                    <a:pt x="125043" y="34468"/>
                  </a:lnTo>
                  <a:lnTo>
                    <a:pt x="164375" y="15794"/>
                  </a:lnTo>
                  <a:lnTo>
                    <a:pt x="207091" y="4067"/>
                  </a:lnTo>
                  <a:lnTo>
                    <a:pt x="252475" y="0"/>
                  </a:lnTo>
                  <a:lnTo>
                    <a:pt x="5411597" y="0"/>
                  </a:lnTo>
                  <a:lnTo>
                    <a:pt x="5456986" y="4067"/>
                  </a:lnTo>
                  <a:lnTo>
                    <a:pt x="5499713" y="15794"/>
                  </a:lnTo>
                  <a:lnTo>
                    <a:pt x="5539062" y="34468"/>
                  </a:lnTo>
                  <a:lnTo>
                    <a:pt x="5574320" y="59376"/>
                  </a:lnTo>
                  <a:lnTo>
                    <a:pt x="5604770" y="89805"/>
                  </a:lnTo>
                  <a:lnTo>
                    <a:pt x="5629698" y="125043"/>
                  </a:lnTo>
                  <a:lnTo>
                    <a:pt x="5648389" y="164375"/>
                  </a:lnTo>
                  <a:lnTo>
                    <a:pt x="5660128" y="207091"/>
                  </a:lnTo>
                  <a:lnTo>
                    <a:pt x="5664200" y="252475"/>
                  </a:lnTo>
                  <a:lnTo>
                    <a:pt x="5664200" y="1262380"/>
                  </a:lnTo>
                  <a:lnTo>
                    <a:pt x="5660128" y="1307764"/>
                  </a:lnTo>
                  <a:lnTo>
                    <a:pt x="5648389" y="1350480"/>
                  </a:lnTo>
                  <a:lnTo>
                    <a:pt x="5629698" y="1389812"/>
                  </a:lnTo>
                  <a:lnTo>
                    <a:pt x="5604770" y="1425050"/>
                  </a:lnTo>
                  <a:lnTo>
                    <a:pt x="5574320" y="1455479"/>
                  </a:lnTo>
                  <a:lnTo>
                    <a:pt x="5539062" y="1480387"/>
                  </a:lnTo>
                  <a:lnTo>
                    <a:pt x="5499713" y="1499061"/>
                  </a:lnTo>
                  <a:lnTo>
                    <a:pt x="5456986" y="1510788"/>
                  </a:lnTo>
                  <a:lnTo>
                    <a:pt x="5411597" y="1514856"/>
                  </a:lnTo>
                  <a:lnTo>
                    <a:pt x="252475" y="1514856"/>
                  </a:lnTo>
                  <a:lnTo>
                    <a:pt x="207091" y="1510788"/>
                  </a:lnTo>
                  <a:lnTo>
                    <a:pt x="164375" y="1499061"/>
                  </a:lnTo>
                  <a:lnTo>
                    <a:pt x="125043" y="1480387"/>
                  </a:lnTo>
                  <a:lnTo>
                    <a:pt x="89805" y="1455479"/>
                  </a:lnTo>
                  <a:lnTo>
                    <a:pt x="59376" y="1425050"/>
                  </a:lnTo>
                  <a:lnTo>
                    <a:pt x="34468" y="1389812"/>
                  </a:lnTo>
                  <a:lnTo>
                    <a:pt x="15794" y="1350480"/>
                  </a:lnTo>
                  <a:lnTo>
                    <a:pt x="4067" y="1307764"/>
                  </a:lnTo>
                  <a:lnTo>
                    <a:pt x="0" y="1262380"/>
                  </a:lnTo>
                  <a:lnTo>
                    <a:pt x="0" y="252475"/>
                  </a:lnTo>
                  <a:close/>
                </a:path>
              </a:pathLst>
            </a:custGeom>
            <a:ln w="12700">
              <a:solidFill>
                <a:srgbClr val="EF5C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9"/>
          <p:cNvGrpSpPr/>
          <p:nvPr/>
        </p:nvGrpSpPr>
        <p:grpSpPr>
          <a:xfrm>
            <a:off x="229919" y="2968516"/>
            <a:ext cx="4248472" cy="1224136"/>
            <a:chOff x="6328155" y="3271392"/>
            <a:chExt cx="5676900" cy="1527810"/>
          </a:xfrm>
        </p:grpSpPr>
        <p:sp>
          <p:nvSpPr>
            <p:cNvPr id="51" name="object 50"/>
            <p:cNvSpPr/>
            <p:nvPr/>
          </p:nvSpPr>
          <p:spPr>
            <a:xfrm>
              <a:off x="6334505" y="3277742"/>
              <a:ext cx="5664200" cy="1515110"/>
            </a:xfrm>
            <a:custGeom>
              <a:avLst/>
              <a:gdLst/>
              <a:ahLst/>
              <a:cxnLst/>
              <a:rect l="l" t="t" r="r" b="b"/>
              <a:pathLst>
                <a:path w="5664200" h="1515110">
                  <a:moveTo>
                    <a:pt x="5411597" y="0"/>
                  </a:moveTo>
                  <a:lnTo>
                    <a:pt x="252475" y="0"/>
                  </a:lnTo>
                  <a:lnTo>
                    <a:pt x="207091" y="4067"/>
                  </a:lnTo>
                  <a:lnTo>
                    <a:pt x="164375" y="15794"/>
                  </a:lnTo>
                  <a:lnTo>
                    <a:pt x="125043" y="34468"/>
                  </a:lnTo>
                  <a:lnTo>
                    <a:pt x="89805" y="59376"/>
                  </a:lnTo>
                  <a:lnTo>
                    <a:pt x="59376" y="89805"/>
                  </a:lnTo>
                  <a:lnTo>
                    <a:pt x="34468" y="125043"/>
                  </a:lnTo>
                  <a:lnTo>
                    <a:pt x="15794" y="164375"/>
                  </a:lnTo>
                  <a:lnTo>
                    <a:pt x="4067" y="207091"/>
                  </a:lnTo>
                  <a:lnTo>
                    <a:pt x="0" y="252475"/>
                  </a:lnTo>
                  <a:lnTo>
                    <a:pt x="0" y="1262380"/>
                  </a:lnTo>
                  <a:lnTo>
                    <a:pt x="4067" y="1307764"/>
                  </a:lnTo>
                  <a:lnTo>
                    <a:pt x="15794" y="1350480"/>
                  </a:lnTo>
                  <a:lnTo>
                    <a:pt x="34468" y="1389812"/>
                  </a:lnTo>
                  <a:lnTo>
                    <a:pt x="59376" y="1425050"/>
                  </a:lnTo>
                  <a:lnTo>
                    <a:pt x="89805" y="1455479"/>
                  </a:lnTo>
                  <a:lnTo>
                    <a:pt x="125043" y="1480387"/>
                  </a:lnTo>
                  <a:lnTo>
                    <a:pt x="164375" y="1499061"/>
                  </a:lnTo>
                  <a:lnTo>
                    <a:pt x="207091" y="1510788"/>
                  </a:lnTo>
                  <a:lnTo>
                    <a:pt x="252475" y="1514856"/>
                  </a:lnTo>
                  <a:lnTo>
                    <a:pt x="5411597" y="1514856"/>
                  </a:lnTo>
                  <a:lnTo>
                    <a:pt x="5456986" y="1510788"/>
                  </a:lnTo>
                  <a:lnTo>
                    <a:pt x="5499713" y="1499061"/>
                  </a:lnTo>
                  <a:lnTo>
                    <a:pt x="5539062" y="1480387"/>
                  </a:lnTo>
                  <a:lnTo>
                    <a:pt x="5574320" y="1455479"/>
                  </a:lnTo>
                  <a:lnTo>
                    <a:pt x="5604770" y="1425050"/>
                  </a:lnTo>
                  <a:lnTo>
                    <a:pt x="5629698" y="1389812"/>
                  </a:lnTo>
                  <a:lnTo>
                    <a:pt x="5648389" y="1350480"/>
                  </a:lnTo>
                  <a:lnTo>
                    <a:pt x="5660128" y="1307764"/>
                  </a:lnTo>
                  <a:lnTo>
                    <a:pt x="5664200" y="1262380"/>
                  </a:lnTo>
                  <a:lnTo>
                    <a:pt x="5664200" y="252475"/>
                  </a:lnTo>
                  <a:lnTo>
                    <a:pt x="5660128" y="207091"/>
                  </a:lnTo>
                  <a:lnTo>
                    <a:pt x="5648389" y="164375"/>
                  </a:lnTo>
                  <a:lnTo>
                    <a:pt x="5629698" y="125043"/>
                  </a:lnTo>
                  <a:lnTo>
                    <a:pt x="5604770" y="89805"/>
                  </a:lnTo>
                  <a:lnTo>
                    <a:pt x="5574320" y="59376"/>
                  </a:lnTo>
                  <a:lnTo>
                    <a:pt x="5539062" y="34468"/>
                  </a:lnTo>
                  <a:lnTo>
                    <a:pt x="5499713" y="15794"/>
                  </a:lnTo>
                  <a:lnTo>
                    <a:pt x="5456986" y="4067"/>
                  </a:lnTo>
                  <a:lnTo>
                    <a:pt x="541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1"/>
            <p:cNvSpPr/>
            <p:nvPr/>
          </p:nvSpPr>
          <p:spPr>
            <a:xfrm>
              <a:off x="6334505" y="3277742"/>
              <a:ext cx="5664200" cy="1515110"/>
            </a:xfrm>
            <a:custGeom>
              <a:avLst/>
              <a:gdLst/>
              <a:ahLst/>
              <a:cxnLst/>
              <a:rect l="l" t="t" r="r" b="b"/>
              <a:pathLst>
                <a:path w="5664200" h="1515110">
                  <a:moveTo>
                    <a:pt x="0" y="252475"/>
                  </a:moveTo>
                  <a:lnTo>
                    <a:pt x="4067" y="207091"/>
                  </a:lnTo>
                  <a:lnTo>
                    <a:pt x="15794" y="164375"/>
                  </a:lnTo>
                  <a:lnTo>
                    <a:pt x="34468" y="125043"/>
                  </a:lnTo>
                  <a:lnTo>
                    <a:pt x="59376" y="89805"/>
                  </a:lnTo>
                  <a:lnTo>
                    <a:pt x="89805" y="59376"/>
                  </a:lnTo>
                  <a:lnTo>
                    <a:pt x="125043" y="34468"/>
                  </a:lnTo>
                  <a:lnTo>
                    <a:pt x="164375" y="15794"/>
                  </a:lnTo>
                  <a:lnTo>
                    <a:pt x="207091" y="4067"/>
                  </a:lnTo>
                  <a:lnTo>
                    <a:pt x="252475" y="0"/>
                  </a:lnTo>
                  <a:lnTo>
                    <a:pt x="5411597" y="0"/>
                  </a:lnTo>
                  <a:lnTo>
                    <a:pt x="5456986" y="4067"/>
                  </a:lnTo>
                  <a:lnTo>
                    <a:pt x="5499713" y="15794"/>
                  </a:lnTo>
                  <a:lnTo>
                    <a:pt x="5539062" y="34468"/>
                  </a:lnTo>
                  <a:lnTo>
                    <a:pt x="5574320" y="59376"/>
                  </a:lnTo>
                  <a:lnTo>
                    <a:pt x="5604770" y="89805"/>
                  </a:lnTo>
                  <a:lnTo>
                    <a:pt x="5629698" y="125043"/>
                  </a:lnTo>
                  <a:lnTo>
                    <a:pt x="5648389" y="164375"/>
                  </a:lnTo>
                  <a:lnTo>
                    <a:pt x="5660128" y="207091"/>
                  </a:lnTo>
                  <a:lnTo>
                    <a:pt x="5664200" y="252475"/>
                  </a:lnTo>
                  <a:lnTo>
                    <a:pt x="5664200" y="1262380"/>
                  </a:lnTo>
                  <a:lnTo>
                    <a:pt x="5660128" y="1307764"/>
                  </a:lnTo>
                  <a:lnTo>
                    <a:pt x="5648389" y="1350480"/>
                  </a:lnTo>
                  <a:lnTo>
                    <a:pt x="5629698" y="1389812"/>
                  </a:lnTo>
                  <a:lnTo>
                    <a:pt x="5604770" y="1425050"/>
                  </a:lnTo>
                  <a:lnTo>
                    <a:pt x="5574320" y="1455479"/>
                  </a:lnTo>
                  <a:lnTo>
                    <a:pt x="5539062" y="1480387"/>
                  </a:lnTo>
                  <a:lnTo>
                    <a:pt x="5499713" y="1499061"/>
                  </a:lnTo>
                  <a:lnTo>
                    <a:pt x="5456986" y="1510788"/>
                  </a:lnTo>
                  <a:lnTo>
                    <a:pt x="5411597" y="1514856"/>
                  </a:lnTo>
                  <a:lnTo>
                    <a:pt x="252475" y="1514856"/>
                  </a:lnTo>
                  <a:lnTo>
                    <a:pt x="207091" y="1510788"/>
                  </a:lnTo>
                  <a:lnTo>
                    <a:pt x="164375" y="1499061"/>
                  </a:lnTo>
                  <a:lnTo>
                    <a:pt x="125043" y="1480387"/>
                  </a:lnTo>
                  <a:lnTo>
                    <a:pt x="89805" y="1455479"/>
                  </a:lnTo>
                  <a:lnTo>
                    <a:pt x="59376" y="1425050"/>
                  </a:lnTo>
                  <a:lnTo>
                    <a:pt x="34468" y="1389812"/>
                  </a:lnTo>
                  <a:lnTo>
                    <a:pt x="15794" y="1350480"/>
                  </a:lnTo>
                  <a:lnTo>
                    <a:pt x="4067" y="1307764"/>
                  </a:lnTo>
                  <a:lnTo>
                    <a:pt x="0" y="1262380"/>
                  </a:lnTo>
                  <a:lnTo>
                    <a:pt x="0" y="252475"/>
                  </a:lnTo>
                  <a:close/>
                </a:path>
              </a:pathLst>
            </a:custGeom>
            <a:ln w="12700">
              <a:solidFill>
                <a:srgbClr val="EF5C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49"/>
          <p:cNvGrpSpPr/>
          <p:nvPr/>
        </p:nvGrpSpPr>
        <p:grpSpPr>
          <a:xfrm>
            <a:off x="4672067" y="1359361"/>
            <a:ext cx="4248472" cy="1224136"/>
            <a:chOff x="6328155" y="3271392"/>
            <a:chExt cx="5676900" cy="1527810"/>
          </a:xfrm>
        </p:grpSpPr>
        <p:sp>
          <p:nvSpPr>
            <p:cNvPr id="54" name="object 50"/>
            <p:cNvSpPr/>
            <p:nvPr/>
          </p:nvSpPr>
          <p:spPr>
            <a:xfrm>
              <a:off x="6334505" y="3277742"/>
              <a:ext cx="5664200" cy="1515110"/>
            </a:xfrm>
            <a:custGeom>
              <a:avLst/>
              <a:gdLst/>
              <a:ahLst/>
              <a:cxnLst/>
              <a:rect l="l" t="t" r="r" b="b"/>
              <a:pathLst>
                <a:path w="5664200" h="1515110">
                  <a:moveTo>
                    <a:pt x="5411597" y="0"/>
                  </a:moveTo>
                  <a:lnTo>
                    <a:pt x="252475" y="0"/>
                  </a:lnTo>
                  <a:lnTo>
                    <a:pt x="207091" y="4067"/>
                  </a:lnTo>
                  <a:lnTo>
                    <a:pt x="164375" y="15794"/>
                  </a:lnTo>
                  <a:lnTo>
                    <a:pt x="125043" y="34468"/>
                  </a:lnTo>
                  <a:lnTo>
                    <a:pt x="89805" y="59376"/>
                  </a:lnTo>
                  <a:lnTo>
                    <a:pt x="59376" y="89805"/>
                  </a:lnTo>
                  <a:lnTo>
                    <a:pt x="34468" y="125043"/>
                  </a:lnTo>
                  <a:lnTo>
                    <a:pt x="15794" y="164375"/>
                  </a:lnTo>
                  <a:lnTo>
                    <a:pt x="4067" y="207091"/>
                  </a:lnTo>
                  <a:lnTo>
                    <a:pt x="0" y="252475"/>
                  </a:lnTo>
                  <a:lnTo>
                    <a:pt x="0" y="1262380"/>
                  </a:lnTo>
                  <a:lnTo>
                    <a:pt x="4067" y="1307764"/>
                  </a:lnTo>
                  <a:lnTo>
                    <a:pt x="15794" y="1350480"/>
                  </a:lnTo>
                  <a:lnTo>
                    <a:pt x="34468" y="1389812"/>
                  </a:lnTo>
                  <a:lnTo>
                    <a:pt x="59376" y="1425050"/>
                  </a:lnTo>
                  <a:lnTo>
                    <a:pt x="89805" y="1455479"/>
                  </a:lnTo>
                  <a:lnTo>
                    <a:pt x="125043" y="1480387"/>
                  </a:lnTo>
                  <a:lnTo>
                    <a:pt x="164375" y="1499061"/>
                  </a:lnTo>
                  <a:lnTo>
                    <a:pt x="207091" y="1510788"/>
                  </a:lnTo>
                  <a:lnTo>
                    <a:pt x="252475" y="1514856"/>
                  </a:lnTo>
                  <a:lnTo>
                    <a:pt x="5411597" y="1514856"/>
                  </a:lnTo>
                  <a:lnTo>
                    <a:pt x="5456986" y="1510788"/>
                  </a:lnTo>
                  <a:lnTo>
                    <a:pt x="5499713" y="1499061"/>
                  </a:lnTo>
                  <a:lnTo>
                    <a:pt x="5539062" y="1480387"/>
                  </a:lnTo>
                  <a:lnTo>
                    <a:pt x="5574320" y="1455479"/>
                  </a:lnTo>
                  <a:lnTo>
                    <a:pt x="5604770" y="1425050"/>
                  </a:lnTo>
                  <a:lnTo>
                    <a:pt x="5629698" y="1389812"/>
                  </a:lnTo>
                  <a:lnTo>
                    <a:pt x="5648389" y="1350480"/>
                  </a:lnTo>
                  <a:lnTo>
                    <a:pt x="5660128" y="1307764"/>
                  </a:lnTo>
                  <a:lnTo>
                    <a:pt x="5664200" y="1262380"/>
                  </a:lnTo>
                  <a:lnTo>
                    <a:pt x="5664200" y="252475"/>
                  </a:lnTo>
                  <a:lnTo>
                    <a:pt x="5660128" y="207091"/>
                  </a:lnTo>
                  <a:lnTo>
                    <a:pt x="5648389" y="164375"/>
                  </a:lnTo>
                  <a:lnTo>
                    <a:pt x="5629698" y="125043"/>
                  </a:lnTo>
                  <a:lnTo>
                    <a:pt x="5604770" y="89805"/>
                  </a:lnTo>
                  <a:lnTo>
                    <a:pt x="5574320" y="59376"/>
                  </a:lnTo>
                  <a:lnTo>
                    <a:pt x="5539062" y="34468"/>
                  </a:lnTo>
                  <a:lnTo>
                    <a:pt x="5499713" y="15794"/>
                  </a:lnTo>
                  <a:lnTo>
                    <a:pt x="5456986" y="4067"/>
                  </a:lnTo>
                  <a:lnTo>
                    <a:pt x="541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1"/>
            <p:cNvSpPr/>
            <p:nvPr/>
          </p:nvSpPr>
          <p:spPr>
            <a:xfrm>
              <a:off x="6334505" y="3277742"/>
              <a:ext cx="5664200" cy="1515110"/>
            </a:xfrm>
            <a:custGeom>
              <a:avLst/>
              <a:gdLst/>
              <a:ahLst/>
              <a:cxnLst/>
              <a:rect l="l" t="t" r="r" b="b"/>
              <a:pathLst>
                <a:path w="5664200" h="1515110">
                  <a:moveTo>
                    <a:pt x="0" y="252475"/>
                  </a:moveTo>
                  <a:lnTo>
                    <a:pt x="4067" y="207091"/>
                  </a:lnTo>
                  <a:lnTo>
                    <a:pt x="15794" y="164375"/>
                  </a:lnTo>
                  <a:lnTo>
                    <a:pt x="34468" y="125043"/>
                  </a:lnTo>
                  <a:lnTo>
                    <a:pt x="59376" y="89805"/>
                  </a:lnTo>
                  <a:lnTo>
                    <a:pt x="89805" y="59376"/>
                  </a:lnTo>
                  <a:lnTo>
                    <a:pt x="125043" y="34468"/>
                  </a:lnTo>
                  <a:lnTo>
                    <a:pt x="164375" y="15794"/>
                  </a:lnTo>
                  <a:lnTo>
                    <a:pt x="207091" y="4067"/>
                  </a:lnTo>
                  <a:lnTo>
                    <a:pt x="252475" y="0"/>
                  </a:lnTo>
                  <a:lnTo>
                    <a:pt x="5411597" y="0"/>
                  </a:lnTo>
                  <a:lnTo>
                    <a:pt x="5456986" y="4067"/>
                  </a:lnTo>
                  <a:lnTo>
                    <a:pt x="5499713" y="15794"/>
                  </a:lnTo>
                  <a:lnTo>
                    <a:pt x="5539062" y="34468"/>
                  </a:lnTo>
                  <a:lnTo>
                    <a:pt x="5574320" y="59376"/>
                  </a:lnTo>
                  <a:lnTo>
                    <a:pt x="5604770" y="89805"/>
                  </a:lnTo>
                  <a:lnTo>
                    <a:pt x="5629698" y="125043"/>
                  </a:lnTo>
                  <a:lnTo>
                    <a:pt x="5648389" y="164375"/>
                  </a:lnTo>
                  <a:lnTo>
                    <a:pt x="5660128" y="207091"/>
                  </a:lnTo>
                  <a:lnTo>
                    <a:pt x="5664200" y="252475"/>
                  </a:lnTo>
                  <a:lnTo>
                    <a:pt x="5664200" y="1262380"/>
                  </a:lnTo>
                  <a:lnTo>
                    <a:pt x="5660128" y="1307764"/>
                  </a:lnTo>
                  <a:lnTo>
                    <a:pt x="5648389" y="1350480"/>
                  </a:lnTo>
                  <a:lnTo>
                    <a:pt x="5629698" y="1389812"/>
                  </a:lnTo>
                  <a:lnTo>
                    <a:pt x="5604770" y="1425050"/>
                  </a:lnTo>
                  <a:lnTo>
                    <a:pt x="5574320" y="1455479"/>
                  </a:lnTo>
                  <a:lnTo>
                    <a:pt x="5539062" y="1480387"/>
                  </a:lnTo>
                  <a:lnTo>
                    <a:pt x="5499713" y="1499061"/>
                  </a:lnTo>
                  <a:lnTo>
                    <a:pt x="5456986" y="1510788"/>
                  </a:lnTo>
                  <a:lnTo>
                    <a:pt x="5411597" y="1514856"/>
                  </a:lnTo>
                  <a:lnTo>
                    <a:pt x="252475" y="1514856"/>
                  </a:lnTo>
                  <a:lnTo>
                    <a:pt x="207091" y="1510788"/>
                  </a:lnTo>
                  <a:lnTo>
                    <a:pt x="164375" y="1499061"/>
                  </a:lnTo>
                  <a:lnTo>
                    <a:pt x="125043" y="1480387"/>
                  </a:lnTo>
                  <a:lnTo>
                    <a:pt x="89805" y="1455479"/>
                  </a:lnTo>
                  <a:lnTo>
                    <a:pt x="59376" y="1425050"/>
                  </a:lnTo>
                  <a:lnTo>
                    <a:pt x="34468" y="1389812"/>
                  </a:lnTo>
                  <a:lnTo>
                    <a:pt x="15794" y="1350480"/>
                  </a:lnTo>
                  <a:lnTo>
                    <a:pt x="4067" y="1307764"/>
                  </a:lnTo>
                  <a:lnTo>
                    <a:pt x="0" y="1262380"/>
                  </a:lnTo>
                  <a:lnTo>
                    <a:pt x="0" y="252475"/>
                  </a:lnTo>
                  <a:close/>
                </a:path>
              </a:pathLst>
            </a:custGeom>
            <a:ln w="12700">
              <a:solidFill>
                <a:srgbClr val="EF5C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49"/>
          <p:cNvGrpSpPr/>
          <p:nvPr/>
        </p:nvGrpSpPr>
        <p:grpSpPr>
          <a:xfrm>
            <a:off x="4676819" y="2958174"/>
            <a:ext cx="4248472" cy="1224136"/>
            <a:chOff x="6328155" y="3271392"/>
            <a:chExt cx="5676900" cy="1527810"/>
          </a:xfrm>
        </p:grpSpPr>
        <p:sp>
          <p:nvSpPr>
            <p:cNvPr id="57" name="object 50"/>
            <p:cNvSpPr/>
            <p:nvPr/>
          </p:nvSpPr>
          <p:spPr>
            <a:xfrm>
              <a:off x="6334505" y="3277742"/>
              <a:ext cx="5664200" cy="1515110"/>
            </a:xfrm>
            <a:custGeom>
              <a:avLst/>
              <a:gdLst/>
              <a:ahLst/>
              <a:cxnLst/>
              <a:rect l="l" t="t" r="r" b="b"/>
              <a:pathLst>
                <a:path w="5664200" h="1515110">
                  <a:moveTo>
                    <a:pt x="5411597" y="0"/>
                  </a:moveTo>
                  <a:lnTo>
                    <a:pt x="252475" y="0"/>
                  </a:lnTo>
                  <a:lnTo>
                    <a:pt x="207091" y="4067"/>
                  </a:lnTo>
                  <a:lnTo>
                    <a:pt x="164375" y="15794"/>
                  </a:lnTo>
                  <a:lnTo>
                    <a:pt x="125043" y="34468"/>
                  </a:lnTo>
                  <a:lnTo>
                    <a:pt x="89805" y="59376"/>
                  </a:lnTo>
                  <a:lnTo>
                    <a:pt x="59376" y="89805"/>
                  </a:lnTo>
                  <a:lnTo>
                    <a:pt x="34468" y="125043"/>
                  </a:lnTo>
                  <a:lnTo>
                    <a:pt x="15794" y="164375"/>
                  </a:lnTo>
                  <a:lnTo>
                    <a:pt x="4067" y="207091"/>
                  </a:lnTo>
                  <a:lnTo>
                    <a:pt x="0" y="252475"/>
                  </a:lnTo>
                  <a:lnTo>
                    <a:pt x="0" y="1262380"/>
                  </a:lnTo>
                  <a:lnTo>
                    <a:pt x="4067" y="1307764"/>
                  </a:lnTo>
                  <a:lnTo>
                    <a:pt x="15794" y="1350480"/>
                  </a:lnTo>
                  <a:lnTo>
                    <a:pt x="34468" y="1389812"/>
                  </a:lnTo>
                  <a:lnTo>
                    <a:pt x="59376" y="1425050"/>
                  </a:lnTo>
                  <a:lnTo>
                    <a:pt x="89805" y="1455479"/>
                  </a:lnTo>
                  <a:lnTo>
                    <a:pt x="125043" y="1480387"/>
                  </a:lnTo>
                  <a:lnTo>
                    <a:pt x="164375" y="1499061"/>
                  </a:lnTo>
                  <a:lnTo>
                    <a:pt x="207091" y="1510788"/>
                  </a:lnTo>
                  <a:lnTo>
                    <a:pt x="252475" y="1514856"/>
                  </a:lnTo>
                  <a:lnTo>
                    <a:pt x="5411597" y="1514856"/>
                  </a:lnTo>
                  <a:lnTo>
                    <a:pt x="5456986" y="1510788"/>
                  </a:lnTo>
                  <a:lnTo>
                    <a:pt x="5499713" y="1499061"/>
                  </a:lnTo>
                  <a:lnTo>
                    <a:pt x="5539062" y="1480387"/>
                  </a:lnTo>
                  <a:lnTo>
                    <a:pt x="5574320" y="1455479"/>
                  </a:lnTo>
                  <a:lnTo>
                    <a:pt x="5604770" y="1425050"/>
                  </a:lnTo>
                  <a:lnTo>
                    <a:pt x="5629698" y="1389812"/>
                  </a:lnTo>
                  <a:lnTo>
                    <a:pt x="5648389" y="1350480"/>
                  </a:lnTo>
                  <a:lnTo>
                    <a:pt x="5660128" y="1307764"/>
                  </a:lnTo>
                  <a:lnTo>
                    <a:pt x="5664200" y="1262380"/>
                  </a:lnTo>
                  <a:lnTo>
                    <a:pt x="5664200" y="252475"/>
                  </a:lnTo>
                  <a:lnTo>
                    <a:pt x="5660128" y="207091"/>
                  </a:lnTo>
                  <a:lnTo>
                    <a:pt x="5648389" y="164375"/>
                  </a:lnTo>
                  <a:lnTo>
                    <a:pt x="5629698" y="125043"/>
                  </a:lnTo>
                  <a:lnTo>
                    <a:pt x="5604770" y="89805"/>
                  </a:lnTo>
                  <a:lnTo>
                    <a:pt x="5574320" y="59376"/>
                  </a:lnTo>
                  <a:lnTo>
                    <a:pt x="5539062" y="34468"/>
                  </a:lnTo>
                  <a:lnTo>
                    <a:pt x="5499713" y="15794"/>
                  </a:lnTo>
                  <a:lnTo>
                    <a:pt x="5456986" y="4067"/>
                  </a:lnTo>
                  <a:lnTo>
                    <a:pt x="541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1"/>
            <p:cNvSpPr/>
            <p:nvPr/>
          </p:nvSpPr>
          <p:spPr>
            <a:xfrm>
              <a:off x="6334505" y="3277742"/>
              <a:ext cx="5664200" cy="1515110"/>
            </a:xfrm>
            <a:custGeom>
              <a:avLst/>
              <a:gdLst/>
              <a:ahLst/>
              <a:cxnLst/>
              <a:rect l="l" t="t" r="r" b="b"/>
              <a:pathLst>
                <a:path w="5664200" h="1515110">
                  <a:moveTo>
                    <a:pt x="0" y="252475"/>
                  </a:moveTo>
                  <a:lnTo>
                    <a:pt x="4067" y="207091"/>
                  </a:lnTo>
                  <a:lnTo>
                    <a:pt x="15794" y="164375"/>
                  </a:lnTo>
                  <a:lnTo>
                    <a:pt x="34468" y="125043"/>
                  </a:lnTo>
                  <a:lnTo>
                    <a:pt x="59376" y="89805"/>
                  </a:lnTo>
                  <a:lnTo>
                    <a:pt x="89805" y="59376"/>
                  </a:lnTo>
                  <a:lnTo>
                    <a:pt x="125043" y="34468"/>
                  </a:lnTo>
                  <a:lnTo>
                    <a:pt x="164375" y="15794"/>
                  </a:lnTo>
                  <a:lnTo>
                    <a:pt x="207091" y="4067"/>
                  </a:lnTo>
                  <a:lnTo>
                    <a:pt x="252475" y="0"/>
                  </a:lnTo>
                  <a:lnTo>
                    <a:pt x="5411597" y="0"/>
                  </a:lnTo>
                  <a:lnTo>
                    <a:pt x="5456986" y="4067"/>
                  </a:lnTo>
                  <a:lnTo>
                    <a:pt x="5499713" y="15794"/>
                  </a:lnTo>
                  <a:lnTo>
                    <a:pt x="5539062" y="34468"/>
                  </a:lnTo>
                  <a:lnTo>
                    <a:pt x="5574320" y="59376"/>
                  </a:lnTo>
                  <a:lnTo>
                    <a:pt x="5604770" y="89805"/>
                  </a:lnTo>
                  <a:lnTo>
                    <a:pt x="5629698" y="125043"/>
                  </a:lnTo>
                  <a:lnTo>
                    <a:pt x="5648389" y="164375"/>
                  </a:lnTo>
                  <a:lnTo>
                    <a:pt x="5660128" y="207091"/>
                  </a:lnTo>
                  <a:lnTo>
                    <a:pt x="5664200" y="252475"/>
                  </a:lnTo>
                  <a:lnTo>
                    <a:pt x="5664200" y="1262380"/>
                  </a:lnTo>
                  <a:lnTo>
                    <a:pt x="5660128" y="1307764"/>
                  </a:lnTo>
                  <a:lnTo>
                    <a:pt x="5648389" y="1350480"/>
                  </a:lnTo>
                  <a:lnTo>
                    <a:pt x="5629698" y="1389812"/>
                  </a:lnTo>
                  <a:lnTo>
                    <a:pt x="5604770" y="1425050"/>
                  </a:lnTo>
                  <a:lnTo>
                    <a:pt x="5574320" y="1455479"/>
                  </a:lnTo>
                  <a:lnTo>
                    <a:pt x="5539062" y="1480387"/>
                  </a:lnTo>
                  <a:lnTo>
                    <a:pt x="5499713" y="1499061"/>
                  </a:lnTo>
                  <a:lnTo>
                    <a:pt x="5456986" y="1510788"/>
                  </a:lnTo>
                  <a:lnTo>
                    <a:pt x="5411597" y="1514856"/>
                  </a:lnTo>
                  <a:lnTo>
                    <a:pt x="252475" y="1514856"/>
                  </a:lnTo>
                  <a:lnTo>
                    <a:pt x="207091" y="1510788"/>
                  </a:lnTo>
                  <a:lnTo>
                    <a:pt x="164375" y="1499061"/>
                  </a:lnTo>
                  <a:lnTo>
                    <a:pt x="125043" y="1480387"/>
                  </a:lnTo>
                  <a:lnTo>
                    <a:pt x="89805" y="1455479"/>
                  </a:lnTo>
                  <a:lnTo>
                    <a:pt x="59376" y="1425050"/>
                  </a:lnTo>
                  <a:lnTo>
                    <a:pt x="34468" y="1389812"/>
                  </a:lnTo>
                  <a:lnTo>
                    <a:pt x="15794" y="1350480"/>
                  </a:lnTo>
                  <a:lnTo>
                    <a:pt x="4067" y="1307764"/>
                  </a:lnTo>
                  <a:lnTo>
                    <a:pt x="0" y="1262380"/>
                  </a:lnTo>
                  <a:lnTo>
                    <a:pt x="0" y="252475"/>
                  </a:lnTo>
                  <a:close/>
                </a:path>
              </a:pathLst>
            </a:custGeom>
            <a:ln w="12700">
              <a:solidFill>
                <a:srgbClr val="EF5C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13"/>
          <p:cNvSpPr txBox="1"/>
          <p:nvPr/>
        </p:nvSpPr>
        <p:spPr>
          <a:xfrm>
            <a:off x="577497" y="1543211"/>
            <a:ext cx="3606800" cy="7649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629410" algn="l"/>
                <a:tab pos="2291080" algn="l"/>
                <a:tab pos="2348865" algn="l"/>
              </a:tabLst>
            </a:pPr>
            <a:r>
              <a:rPr lang="ru-RU" sz="2400" spc="-40" dirty="0" smtClean="0">
                <a:latin typeface="Corki" panose="00000500000000000000" pitchFamily="50" charset="-52"/>
                <a:cs typeface="Microsoft Sans Serif"/>
              </a:rPr>
              <a:t>Привлечено семей 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629410" algn="l"/>
                <a:tab pos="2291080" algn="l"/>
                <a:tab pos="2348865" algn="l"/>
              </a:tabLst>
            </a:pPr>
            <a:r>
              <a:rPr lang="ru-RU" sz="2400" spc="-40" dirty="0" smtClean="0">
                <a:latin typeface="Corki" panose="00000500000000000000" pitchFamily="50" charset="-52"/>
                <a:cs typeface="Microsoft Sans Serif"/>
              </a:rPr>
              <a:t>целевой группы</a:t>
            </a:r>
            <a:endParaRPr sz="2400" dirty="0">
              <a:latin typeface="Corki" panose="00000500000000000000" pitchFamily="50" charset="-52"/>
              <a:cs typeface="Microsoft Sans Serif"/>
            </a:endParaRPr>
          </a:p>
        </p:txBody>
      </p:sp>
      <p:pic>
        <p:nvPicPr>
          <p:cNvPr id="60" name="object 166"/>
          <p:cNvPicPr/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5776" y="257433"/>
            <a:ext cx="367085" cy="248867"/>
          </a:xfrm>
          <a:prstGeom prst="rect">
            <a:avLst/>
          </a:prstGeom>
        </p:spPr>
      </p:pic>
      <p:sp>
        <p:nvSpPr>
          <p:cNvPr id="61" name="object 14"/>
          <p:cNvSpPr txBox="1"/>
          <p:nvPr/>
        </p:nvSpPr>
        <p:spPr>
          <a:xfrm>
            <a:off x="3149140" y="1354964"/>
            <a:ext cx="1026794" cy="11714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4800" b="1" dirty="0" smtClean="0">
                <a:solidFill>
                  <a:srgbClr val="EF5C27"/>
                </a:solidFill>
                <a:latin typeface="Arial"/>
                <a:cs typeface="Arial"/>
              </a:rPr>
              <a:t>211</a:t>
            </a:r>
            <a:endParaRPr sz="4800" dirty="0" smtClean="0">
              <a:latin typeface="Arial"/>
              <a:cs typeface="Arial"/>
            </a:endParaRPr>
          </a:p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lang="ru-RU" sz="2400" spc="-25" dirty="0" smtClean="0">
                <a:latin typeface="Corki" panose="00000500000000000000" pitchFamily="50" charset="-52"/>
                <a:cs typeface="Microsoft Sans Serif"/>
              </a:rPr>
              <a:t>  семей</a:t>
            </a:r>
            <a:endParaRPr sz="2400" dirty="0">
              <a:latin typeface="Corki" panose="00000500000000000000" pitchFamily="50" charset="-52"/>
              <a:cs typeface="Microsoft Sans Serif"/>
            </a:endParaRPr>
          </a:p>
        </p:txBody>
      </p:sp>
      <p:sp>
        <p:nvSpPr>
          <p:cNvPr id="62" name="object 13"/>
          <p:cNvSpPr txBox="1"/>
          <p:nvPr/>
        </p:nvSpPr>
        <p:spPr>
          <a:xfrm>
            <a:off x="550755" y="3199165"/>
            <a:ext cx="2321218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629410" algn="l"/>
                <a:tab pos="2291080" algn="l"/>
                <a:tab pos="2348865" algn="l"/>
              </a:tabLst>
            </a:pPr>
            <a:r>
              <a:rPr lang="ru-RU" sz="2400" spc="-40" dirty="0" smtClean="0">
                <a:latin typeface="Corki" panose="00000500000000000000" pitchFamily="50" charset="-52"/>
                <a:cs typeface="Microsoft Sans Serif"/>
              </a:rPr>
              <a:t>В качестве семей -наставников выступило</a:t>
            </a:r>
            <a:endParaRPr sz="2400" dirty="0">
              <a:latin typeface="Corki" panose="00000500000000000000" pitchFamily="50" charset="-52"/>
              <a:cs typeface="Microsoft Sans Serif"/>
            </a:endParaRPr>
          </a:p>
        </p:txBody>
      </p:sp>
      <p:sp>
        <p:nvSpPr>
          <p:cNvPr id="63" name="object 13"/>
          <p:cNvSpPr txBox="1"/>
          <p:nvPr/>
        </p:nvSpPr>
        <p:spPr>
          <a:xfrm>
            <a:off x="5134912" y="1547998"/>
            <a:ext cx="3606800" cy="7649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629410" algn="l"/>
                <a:tab pos="2291080" algn="l"/>
                <a:tab pos="2348865" algn="l"/>
              </a:tabLst>
            </a:pPr>
            <a:r>
              <a:rPr lang="ru-RU" sz="2400" spc="-40" dirty="0" smtClean="0">
                <a:latin typeface="Corki" panose="00000500000000000000" pitchFamily="50" charset="-52"/>
                <a:cs typeface="Microsoft Sans Serif"/>
              </a:rPr>
              <a:t>Проведено ключевых 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629410" algn="l"/>
                <a:tab pos="2291080" algn="l"/>
                <a:tab pos="2348865" algn="l"/>
              </a:tabLst>
            </a:pPr>
            <a:r>
              <a:rPr lang="ru-RU" sz="2400" spc="-40" dirty="0" smtClean="0">
                <a:latin typeface="Corki" panose="00000500000000000000" pitchFamily="50" charset="-52"/>
                <a:cs typeface="Microsoft Sans Serif"/>
              </a:rPr>
              <a:t>мероприятий</a:t>
            </a:r>
            <a:endParaRPr sz="2400" dirty="0">
              <a:latin typeface="Corki" panose="00000500000000000000" pitchFamily="50" charset="-52"/>
              <a:cs typeface="Microsoft Sans Serif"/>
            </a:endParaRPr>
          </a:p>
        </p:txBody>
      </p:sp>
      <p:sp>
        <p:nvSpPr>
          <p:cNvPr id="64" name="object 13"/>
          <p:cNvSpPr txBox="1"/>
          <p:nvPr/>
        </p:nvSpPr>
        <p:spPr>
          <a:xfrm>
            <a:off x="5167173" y="3160853"/>
            <a:ext cx="3606800" cy="7649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629410" algn="l"/>
                <a:tab pos="2291080" algn="l"/>
                <a:tab pos="2348865" algn="l"/>
              </a:tabLst>
            </a:pPr>
            <a:r>
              <a:rPr lang="ru-RU" sz="2400" spc="-40" dirty="0" smtClean="0">
                <a:latin typeface="Corki" panose="00000500000000000000" pitchFamily="50" charset="-52"/>
                <a:cs typeface="Microsoft Sans Serif"/>
              </a:rPr>
              <a:t>Оказана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629410" algn="l"/>
                <a:tab pos="2291080" algn="l"/>
                <a:tab pos="2348865" algn="l"/>
              </a:tabLst>
            </a:pPr>
            <a:r>
              <a:rPr lang="ru-RU" sz="2400" spc="-40" dirty="0" smtClean="0">
                <a:latin typeface="Corki" panose="00000500000000000000" pitchFamily="50" charset="-52"/>
                <a:cs typeface="Microsoft Sans Serif"/>
              </a:rPr>
              <a:t>гуманитарная помощь</a:t>
            </a:r>
            <a:endParaRPr sz="2400" dirty="0">
              <a:latin typeface="Corki" panose="00000500000000000000" pitchFamily="50" charset="-52"/>
              <a:cs typeface="Microsoft Sans Serif"/>
            </a:endParaRPr>
          </a:p>
        </p:txBody>
      </p:sp>
      <p:sp>
        <p:nvSpPr>
          <p:cNvPr id="65" name="object 14"/>
          <p:cNvSpPr txBox="1"/>
          <p:nvPr/>
        </p:nvSpPr>
        <p:spPr>
          <a:xfrm>
            <a:off x="2999864" y="2970978"/>
            <a:ext cx="1789859" cy="11714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4800" b="1" dirty="0">
                <a:solidFill>
                  <a:srgbClr val="EF5C27"/>
                </a:solidFill>
                <a:latin typeface="Arial"/>
                <a:cs typeface="Arial"/>
              </a:rPr>
              <a:t> </a:t>
            </a:r>
            <a:r>
              <a:rPr lang="ru-RU" sz="4800" b="1" dirty="0" smtClean="0">
                <a:solidFill>
                  <a:srgbClr val="EF5C27"/>
                </a:solidFill>
                <a:latin typeface="Arial"/>
                <a:cs typeface="Arial"/>
              </a:rPr>
              <a:t>  9</a:t>
            </a:r>
            <a:endParaRPr sz="4800" dirty="0" smtClean="0">
              <a:latin typeface="Arial"/>
              <a:cs typeface="Arial"/>
            </a:endParaRPr>
          </a:p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lang="ru-RU" sz="2400" spc="-25" dirty="0" smtClean="0">
                <a:latin typeface="Corki" panose="00000500000000000000" pitchFamily="50" charset="-52"/>
                <a:cs typeface="Microsoft Sans Serif"/>
              </a:rPr>
              <a:t>  </a:t>
            </a:r>
            <a:r>
              <a:rPr lang="ru-RU" spc="-25" dirty="0" smtClean="0">
                <a:latin typeface="Corki" panose="00000500000000000000" pitchFamily="50" charset="-52"/>
                <a:cs typeface="Microsoft Sans Serif"/>
              </a:rPr>
              <a:t>успешных семей</a:t>
            </a:r>
            <a:endParaRPr dirty="0">
              <a:latin typeface="Corki" panose="00000500000000000000" pitchFamily="50" charset="-52"/>
              <a:cs typeface="Microsoft Sans Serif"/>
            </a:endParaRPr>
          </a:p>
        </p:txBody>
      </p:sp>
      <p:sp>
        <p:nvSpPr>
          <p:cNvPr id="66" name="object 14"/>
          <p:cNvSpPr txBox="1"/>
          <p:nvPr/>
        </p:nvSpPr>
        <p:spPr>
          <a:xfrm>
            <a:off x="7744292" y="1292565"/>
            <a:ext cx="1757675" cy="130740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4800" b="1" dirty="0" smtClean="0">
                <a:solidFill>
                  <a:srgbClr val="EF5C27"/>
                </a:solidFill>
                <a:latin typeface="Arial"/>
                <a:cs typeface="Arial"/>
              </a:rPr>
              <a:t>26</a:t>
            </a:r>
            <a:endParaRPr sz="4800" dirty="0" smtClean="0">
              <a:latin typeface="Arial"/>
              <a:cs typeface="Arial"/>
            </a:endParaRPr>
          </a:p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lang="ru-RU" sz="1600" spc="-25" dirty="0" smtClean="0">
                <a:latin typeface="Corki" panose="00000500000000000000" pitchFamily="50" charset="-52"/>
                <a:cs typeface="Microsoft Sans Serif"/>
              </a:rPr>
              <a:t>в том числе </a:t>
            </a:r>
          </a:p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lang="ru-RU" sz="1600" spc="-25" dirty="0">
                <a:latin typeface="Corki" panose="00000500000000000000" pitchFamily="50" charset="-52"/>
                <a:cs typeface="Microsoft Sans Serif"/>
              </a:rPr>
              <a:t>4</a:t>
            </a:r>
            <a:r>
              <a:rPr lang="ru-RU" sz="1600" spc="-25" dirty="0" smtClean="0">
                <a:latin typeface="Corki" panose="00000500000000000000" pitchFamily="50" charset="-52"/>
                <a:cs typeface="Microsoft Sans Serif"/>
              </a:rPr>
              <a:t> акции</a:t>
            </a:r>
            <a:endParaRPr sz="1600" dirty="0">
              <a:latin typeface="Corki" panose="00000500000000000000" pitchFamily="50" charset="-52"/>
              <a:cs typeface="Microsoft Sans Serif"/>
            </a:endParaRPr>
          </a:p>
        </p:txBody>
      </p:sp>
      <p:sp>
        <p:nvSpPr>
          <p:cNvPr id="67" name="object 14"/>
          <p:cNvSpPr txBox="1"/>
          <p:nvPr/>
        </p:nvSpPr>
        <p:spPr>
          <a:xfrm>
            <a:off x="7607092" y="2938718"/>
            <a:ext cx="1026794" cy="11714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4800" b="1" dirty="0" smtClean="0">
                <a:solidFill>
                  <a:srgbClr val="EF5C27"/>
                </a:solidFill>
                <a:latin typeface="Arial"/>
                <a:cs typeface="Arial"/>
              </a:rPr>
              <a:t> 48</a:t>
            </a:r>
            <a:endParaRPr sz="4800" dirty="0" smtClean="0">
              <a:latin typeface="Arial"/>
              <a:cs typeface="Arial"/>
            </a:endParaRPr>
          </a:p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lang="ru-RU" sz="2400" spc="-25" dirty="0" smtClean="0">
                <a:latin typeface="Corki" panose="00000500000000000000" pitchFamily="50" charset="-52"/>
                <a:cs typeface="Microsoft Sans Serif"/>
              </a:rPr>
              <a:t>  семьям</a:t>
            </a:r>
            <a:endParaRPr sz="2400" dirty="0">
              <a:latin typeface="Corki" panose="00000500000000000000" pitchFamily="50" charset="-52"/>
              <a:cs typeface="Microsoft Sans Serif"/>
            </a:endParaRPr>
          </a:p>
        </p:txBody>
      </p:sp>
      <p:sp>
        <p:nvSpPr>
          <p:cNvPr id="68" name="object 35"/>
          <p:cNvSpPr/>
          <p:nvPr/>
        </p:nvSpPr>
        <p:spPr>
          <a:xfrm>
            <a:off x="2394020" y="1740299"/>
            <a:ext cx="499375" cy="427487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76669" y="159880"/>
                </a:moveTo>
                <a:lnTo>
                  <a:pt x="72834" y="156044"/>
                </a:lnTo>
                <a:lnTo>
                  <a:pt x="68110" y="156044"/>
                </a:lnTo>
                <a:lnTo>
                  <a:pt x="63398" y="156044"/>
                </a:lnTo>
                <a:lnTo>
                  <a:pt x="59550" y="159880"/>
                </a:lnTo>
                <a:lnTo>
                  <a:pt x="59550" y="169316"/>
                </a:lnTo>
                <a:lnTo>
                  <a:pt x="63398" y="173164"/>
                </a:lnTo>
                <a:lnTo>
                  <a:pt x="72834" y="173164"/>
                </a:lnTo>
                <a:lnTo>
                  <a:pt x="76669" y="169316"/>
                </a:lnTo>
                <a:lnTo>
                  <a:pt x="76669" y="159880"/>
                </a:lnTo>
                <a:close/>
              </a:path>
              <a:path w="360045" h="361314">
                <a:moveTo>
                  <a:pt x="125742" y="159880"/>
                </a:moveTo>
                <a:lnTo>
                  <a:pt x="121894" y="156044"/>
                </a:lnTo>
                <a:lnTo>
                  <a:pt x="117182" y="156044"/>
                </a:lnTo>
                <a:lnTo>
                  <a:pt x="112458" y="156044"/>
                </a:lnTo>
                <a:lnTo>
                  <a:pt x="108623" y="159880"/>
                </a:lnTo>
                <a:lnTo>
                  <a:pt x="108623" y="169316"/>
                </a:lnTo>
                <a:lnTo>
                  <a:pt x="112458" y="173164"/>
                </a:lnTo>
                <a:lnTo>
                  <a:pt x="121894" y="173164"/>
                </a:lnTo>
                <a:lnTo>
                  <a:pt x="125742" y="169316"/>
                </a:lnTo>
                <a:lnTo>
                  <a:pt x="125742" y="159880"/>
                </a:lnTo>
                <a:close/>
              </a:path>
              <a:path w="360045" h="361314">
                <a:moveTo>
                  <a:pt x="162382" y="295630"/>
                </a:moveTo>
                <a:lnTo>
                  <a:pt x="158546" y="291782"/>
                </a:lnTo>
                <a:lnTo>
                  <a:pt x="153822" y="291782"/>
                </a:lnTo>
                <a:lnTo>
                  <a:pt x="149110" y="291782"/>
                </a:lnTo>
                <a:lnTo>
                  <a:pt x="145262" y="295630"/>
                </a:lnTo>
                <a:lnTo>
                  <a:pt x="145262" y="305066"/>
                </a:lnTo>
                <a:lnTo>
                  <a:pt x="149110" y="308902"/>
                </a:lnTo>
                <a:lnTo>
                  <a:pt x="158546" y="308902"/>
                </a:lnTo>
                <a:lnTo>
                  <a:pt x="162382" y="305066"/>
                </a:lnTo>
                <a:lnTo>
                  <a:pt x="162382" y="295630"/>
                </a:lnTo>
                <a:close/>
              </a:path>
              <a:path w="360045" h="361314">
                <a:moveTo>
                  <a:pt x="211455" y="295630"/>
                </a:moveTo>
                <a:lnTo>
                  <a:pt x="207606" y="291782"/>
                </a:lnTo>
                <a:lnTo>
                  <a:pt x="202895" y="291782"/>
                </a:lnTo>
                <a:lnTo>
                  <a:pt x="198170" y="291782"/>
                </a:lnTo>
                <a:lnTo>
                  <a:pt x="194335" y="295630"/>
                </a:lnTo>
                <a:lnTo>
                  <a:pt x="194335" y="305066"/>
                </a:lnTo>
                <a:lnTo>
                  <a:pt x="198170" y="308902"/>
                </a:lnTo>
                <a:lnTo>
                  <a:pt x="207606" y="308902"/>
                </a:lnTo>
                <a:lnTo>
                  <a:pt x="211455" y="305066"/>
                </a:lnTo>
                <a:lnTo>
                  <a:pt x="211455" y="295630"/>
                </a:lnTo>
                <a:close/>
              </a:path>
              <a:path w="360045" h="361314">
                <a:moveTo>
                  <a:pt x="220535" y="19481"/>
                </a:moveTo>
                <a:lnTo>
                  <a:pt x="217944" y="11137"/>
                </a:lnTo>
                <a:lnTo>
                  <a:pt x="217538" y="10629"/>
                </a:lnTo>
                <a:lnTo>
                  <a:pt x="213410" y="5422"/>
                </a:lnTo>
                <a:lnTo>
                  <a:pt x="210083" y="3403"/>
                </a:lnTo>
                <a:lnTo>
                  <a:pt x="210083" y="20904"/>
                </a:lnTo>
                <a:lnTo>
                  <a:pt x="208330" y="30784"/>
                </a:lnTo>
                <a:lnTo>
                  <a:pt x="201980" y="39662"/>
                </a:lnTo>
                <a:lnTo>
                  <a:pt x="193586" y="46951"/>
                </a:lnTo>
                <a:lnTo>
                  <a:pt x="185648" y="52057"/>
                </a:lnTo>
                <a:lnTo>
                  <a:pt x="177698" y="46951"/>
                </a:lnTo>
                <a:lnTo>
                  <a:pt x="169291" y="39662"/>
                </a:lnTo>
                <a:lnTo>
                  <a:pt x="162941" y="30772"/>
                </a:lnTo>
                <a:lnTo>
                  <a:pt x="161201" y="20904"/>
                </a:lnTo>
                <a:lnTo>
                  <a:pt x="162255" y="13131"/>
                </a:lnTo>
                <a:lnTo>
                  <a:pt x="162369" y="12877"/>
                </a:lnTo>
                <a:lnTo>
                  <a:pt x="167576" y="11277"/>
                </a:lnTo>
                <a:lnTo>
                  <a:pt x="170967" y="10998"/>
                </a:lnTo>
                <a:lnTo>
                  <a:pt x="171310" y="10985"/>
                </a:lnTo>
                <a:lnTo>
                  <a:pt x="175831" y="10985"/>
                </a:lnTo>
                <a:lnTo>
                  <a:pt x="179654" y="13131"/>
                </a:lnTo>
                <a:lnTo>
                  <a:pt x="181292" y="18338"/>
                </a:lnTo>
                <a:lnTo>
                  <a:pt x="183324" y="19837"/>
                </a:lnTo>
                <a:lnTo>
                  <a:pt x="187934" y="19837"/>
                </a:lnTo>
                <a:lnTo>
                  <a:pt x="189992" y="18338"/>
                </a:lnTo>
                <a:lnTo>
                  <a:pt x="191693" y="12877"/>
                </a:lnTo>
                <a:lnTo>
                  <a:pt x="195376" y="10985"/>
                </a:lnTo>
                <a:lnTo>
                  <a:pt x="210083" y="20904"/>
                </a:lnTo>
                <a:lnTo>
                  <a:pt x="210083" y="3403"/>
                </a:lnTo>
                <a:lnTo>
                  <a:pt x="207632" y="1917"/>
                </a:lnTo>
                <a:lnTo>
                  <a:pt x="201536" y="508"/>
                </a:lnTo>
                <a:lnTo>
                  <a:pt x="195453" y="0"/>
                </a:lnTo>
                <a:lnTo>
                  <a:pt x="189687" y="1905"/>
                </a:lnTo>
                <a:lnTo>
                  <a:pt x="185648" y="5422"/>
                </a:lnTo>
                <a:lnTo>
                  <a:pt x="181584" y="1905"/>
                </a:lnTo>
                <a:lnTo>
                  <a:pt x="175818" y="0"/>
                </a:lnTo>
                <a:lnTo>
                  <a:pt x="169748" y="508"/>
                </a:lnTo>
                <a:lnTo>
                  <a:pt x="163639" y="1917"/>
                </a:lnTo>
                <a:lnTo>
                  <a:pt x="157899" y="5372"/>
                </a:lnTo>
                <a:lnTo>
                  <a:pt x="153327" y="11137"/>
                </a:lnTo>
                <a:lnTo>
                  <a:pt x="150749" y="19481"/>
                </a:lnTo>
                <a:lnTo>
                  <a:pt x="150901" y="27609"/>
                </a:lnTo>
                <a:lnTo>
                  <a:pt x="174459" y="58394"/>
                </a:lnTo>
                <a:lnTo>
                  <a:pt x="184772" y="63461"/>
                </a:lnTo>
                <a:lnTo>
                  <a:pt x="186499" y="63461"/>
                </a:lnTo>
                <a:lnTo>
                  <a:pt x="196824" y="58394"/>
                </a:lnTo>
                <a:lnTo>
                  <a:pt x="204190" y="52057"/>
                </a:lnTo>
                <a:lnTo>
                  <a:pt x="205041" y="51333"/>
                </a:lnTo>
                <a:lnTo>
                  <a:pt x="212572" y="43649"/>
                </a:lnTo>
                <a:lnTo>
                  <a:pt x="217703" y="35699"/>
                </a:lnTo>
                <a:lnTo>
                  <a:pt x="220370" y="27609"/>
                </a:lnTo>
                <a:lnTo>
                  <a:pt x="220535" y="19481"/>
                </a:lnTo>
                <a:close/>
              </a:path>
              <a:path w="360045" h="361314">
                <a:moveTo>
                  <a:pt x="251383" y="159880"/>
                </a:moveTo>
                <a:lnTo>
                  <a:pt x="247548" y="156044"/>
                </a:lnTo>
                <a:lnTo>
                  <a:pt x="242824" y="156044"/>
                </a:lnTo>
                <a:lnTo>
                  <a:pt x="238112" y="156044"/>
                </a:lnTo>
                <a:lnTo>
                  <a:pt x="234264" y="159880"/>
                </a:lnTo>
                <a:lnTo>
                  <a:pt x="234264" y="169316"/>
                </a:lnTo>
                <a:lnTo>
                  <a:pt x="238112" y="173164"/>
                </a:lnTo>
                <a:lnTo>
                  <a:pt x="247548" y="173164"/>
                </a:lnTo>
                <a:lnTo>
                  <a:pt x="251383" y="169316"/>
                </a:lnTo>
                <a:lnTo>
                  <a:pt x="251383" y="159880"/>
                </a:lnTo>
                <a:close/>
              </a:path>
              <a:path w="360045" h="361314">
                <a:moveTo>
                  <a:pt x="300469" y="159880"/>
                </a:moveTo>
                <a:lnTo>
                  <a:pt x="296621" y="156044"/>
                </a:lnTo>
                <a:lnTo>
                  <a:pt x="291909" y="156044"/>
                </a:lnTo>
                <a:lnTo>
                  <a:pt x="287185" y="156044"/>
                </a:lnTo>
                <a:lnTo>
                  <a:pt x="283349" y="159880"/>
                </a:lnTo>
                <a:lnTo>
                  <a:pt x="283349" y="169316"/>
                </a:lnTo>
                <a:lnTo>
                  <a:pt x="287185" y="173164"/>
                </a:lnTo>
                <a:lnTo>
                  <a:pt x="296621" y="173164"/>
                </a:lnTo>
                <a:lnTo>
                  <a:pt x="300469" y="169316"/>
                </a:lnTo>
                <a:lnTo>
                  <a:pt x="300469" y="159880"/>
                </a:lnTo>
                <a:close/>
              </a:path>
              <a:path w="360045" h="361314">
                <a:moveTo>
                  <a:pt x="360006" y="293395"/>
                </a:moveTo>
                <a:lnTo>
                  <a:pt x="359016" y="285775"/>
                </a:lnTo>
                <a:lnTo>
                  <a:pt x="357060" y="278155"/>
                </a:lnTo>
                <a:lnTo>
                  <a:pt x="356336" y="275615"/>
                </a:lnTo>
                <a:lnTo>
                  <a:pt x="353466" y="273075"/>
                </a:lnTo>
                <a:lnTo>
                  <a:pt x="347814" y="275615"/>
                </a:lnTo>
                <a:lnTo>
                  <a:pt x="346113" y="278155"/>
                </a:lnTo>
                <a:lnTo>
                  <a:pt x="348145" y="285775"/>
                </a:lnTo>
                <a:lnTo>
                  <a:pt x="348983" y="290855"/>
                </a:lnTo>
                <a:lnTo>
                  <a:pt x="349288" y="295935"/>
                </a:lnTo>
                <a:lnTo>
                  <a:pt x="250545" y="295935"/>
                </a:lnTo>
                <a:lnTo>
                  <a:pt x="250545" y="309905"/>
                </a:lnTo>
                <a:lnTo>
                  <a:pt x="250545" y="318795"/>
                </a:lnTo>
                <a:lnTo>
                  <a:pt x="246646" y="322605"/>
                </a:lnTo>
                <a:lnTo>
                  <a:pt x="239064" y="322605"/>
                </a:lnTo>
                <a:lnTo>
                  <a:pt x="241439" y="317525"/>
                </a:lnTo>
                <a:lnTo>
                  <a:pt x="243166" y="311175"/>
                </a:lnTo>
                <a:lnTo>
                  <a:pt x="244132" y="306095"/>
                </a:lnTo>
                <a:lnTo>
                  <a:pt x="247815" y="306095"/>
                </a:lnTo>
                <a:lnTo>
                  <a:pt x="250545" y="309905"/>
                </a:lnTo>
                <a:lnTo>
                  <a:pt x="250545" y="295935"/>
                </a:lnTo>
                <a:lnTo>
                  <a:pt x="247992" y="295935"/>
                </a:lnTo>
                <a:lnTo>
                  <a:pt x="246532" y="294665"/>
                </a:lnTo>
                <a:lnTo>
                  <a:pt x="245033" y="294665"/>
                </a:lnTo>
                <a:lnTo>
                  <a:pt x="242849" y="278155"/>
                </a:lnTo>
                <a:lnTo>
                  <a:pt x="236639" y="262915"/>
                </a:lnTo>
                <a:lnTo>
                  <a:pt x="234480" y="259791"/>
                </a:lnTo>
                <a:lnTo>
                  <a:pt x="234480" y="294665"/>
                </a:lnTo>
                <a:lnTo>
                  <a:pt x="230060" y="316255"/>
                </a:lnTo>
                <a:lnTo>
                  <a:pt x="218020" y="334035"/>
                </a:lnTo>
                <a:lnTo>
                  <a:pt x="200177" y="346735"/>
                </a:lnTo>
                <a:lnTo>
                  <a:pt x="178346" y="350545"/>
                </a:lnTo>
                <a:lnTo>
                  <a:pt x="156527" y="346735"/>
                </a:lnTo>
                <a:lnTo>
                  <a:pt x="138684" y="334035"/>
                </a:lnTo>
                <a:lnTo>
                  <a:pt x="136969" y="331495"/>
                </a:lnTo>
                <a:lnTo>
                  <a:pt x="130949" y="322605"/>
                </a:lnTo>
                <a:lnTo>
                  <a:pt x="126644" y="316255"/>
                </a:lnTo>
                <a:lnTo>
                  <a:pt x="124561" y="306095"/>
                </a:lnTo>
                <a:lnTo>
                  <a:pt x="122491" y="295935"/>
                </a:lnTo>
                <a:lnTo>
                  <a:pt x="122224" y="294665"/>
                </a:lnTo>
                <a:lnTo>
                  <a:pt x="126644" y="273075"/>
                </a:lnTo>
                <a:lnTo>
                  <a:pt x="138684" y="255295"/>
                </a:lnTo>
                <a:lnTo>
                  <a:pt x="156527" y="242595"/>
                </a:lnTo>
                <a:lnTo>
                  <a:pt x="178346" y="238785"/>
                </a:lnTo>
                <a:lnTo>
                  <a:pt x="200177" y="242595"/>
                </a:lnTo>
                <a:lnTo>
                  <a:pt x="218020" y="255295"/>
                </a:lnTo>
                <a:lnTo>
                  <a:pt x="230060" y="273075"/>
                </a:lnTo>
                <a:lnTo>
                  <a:pt x="234480" y="294665"/>
                </a:lnTo>
                <a:lnTo>
                  <a:pt x="234480" y="259791"/>
                </a:lnTo>
                <a:lnTo>
                  <a:pt x="226987" y="248945"/>
                </a:lnTo>
                <a:lnTo>
                  <a:pt x="214439" y="238785"/>
                </a:lnTo>
                <a:lnTo>
                  <a:pt x="220700" y="233705"/>
                </a:lnTo>
                <a:lnTo>
                  <a:pt x="222910" y="232435"/>
                </a:lnTo>
                <a:lnTo>
                  <a:pt x="227342" y="229895"/>
                </a:lnTo>
                <a:lnTo>
                  <a:pt x="234315" y="226085"/>
                </a:lnTo>
                <a:lnTo>
                  <a:pt x="241579" y="223545"/>
                </a:lnTo>
                <a:lnTo>
                  <a:pt x="245592" y="231165"/>
                </a:lnTo>
                <a:lnTo>
                  <a:pt x="251536" y="236245"/>
                </a:lnTo>
                <a:lnTo>
                  <a:pt x="258940" y="240055"/>
                </a:lnTo>
                <a:lnTo>
                  <a:pt x="267373" y="241325"/>
                </a:lnTo>
                <a:lnTo>
                  <a:pt x="275793" y="240055"/>
                </a:lnTo>
                <a:lnTo>
                  <a:pt x="283184" y="236245"/>
                </a:lnTo>
                <a:lnTo>
                  <a:pt x="289128" y="231165"/>
                </a:lnTo>
                <a:lnTo>
                  <a:pt x="293141" y="223545"/>
                </a:lnTo>
                <a:lnTo>
                  <a:pt x="307213" y="229895"/>
                </a:lnTo>
                <a:lnTo>
                  <a:pt x="319874" y="238785"/>
                </a:lnTo>
                <a:lnTo>
                  <a:pt x="330771" y="248945"/>
                </a:lnTo>
                <a:lnTo>
                  <a:pt x="339534" y="261645"/>
                </a:lnTo>
                <a:lnTo>
                  <a:pt x="341020" y="265455"/>
                </a:lnTo>
                <a:lnTo>
                  <a:pt x="344576" y="265455"/>
                </a:lnTo>
                <a:lnTo>
                  <a:pt x="349364" y="262915"/>
                </a:lnTo>
                <a:lnTo>
                  <a:pt x="350100" y="259105"/>
                </a:lnTo>
                <a:lnTo>
                  <a:pt x="348818" y="256565"/>
                </a:lnTo>
                <a:lnTo>
                  <a:pt x="345541" y="251485"/>
                </a:lnTo>
                <a:lnTo>
                  <a:pt x="341922" y="246405"/>
                </a:lnTo>
                <a:lnTo>
                  <a:pt x="337985" y="241325"/>
                </a:lnTo>
                <a:lnTo>
                  <a:pt x="333730" y="236245"/>
                </a:lnTo>
                <a:lnTo>
                  <a:pt x="338607" y="232435"/>
                </a:lnTo>
                <a:lnTo>
                  <a:pt x="354126" y="194335"/>
                </a:lnTo>
                <a:lnTo>
                  <a:pt x="357035" y="163855"/>
                </a:lnTo>
                <a:lnTo>
                  <a:pt x="356908" y="157505"/>
                </a:lnTo>
                <a:lnTo>
                  <a:pt x="350354" y="109245"/>
                </a:lnTo>
                <a:lnTo>
                  <a:pt x="328193" y="76225"/>
                </a:lnTo>
                <a:lnTo>
                  <a:pt x="293751" y="55905"/>
                </a:lnTo>
                <a:lnTo>
                  <a:pt x="267373" y="52095"/>
                </a:lnTo>
                <a:lnTo>
                  <a:pt x="251409" y="53365"/>
                </a:lnTo>
                <a:lnTo>
                  <a:pt x="208775" y="73685"/>
                </a:lnTo>
                <a:lnTo>
                  <a:pt x="206362" y="80035"/>
                </a:lnTo>
                <a:lnTo>
                  <a:pt x="210210" y="83845"/>
                </a:lnTo>
                <a:lnTo>
                  <a:pt x="213537" y="83845"/>
                </a:lnTo>
                <a:lnTo>
                  <a:pt x="215734" y="82575"/>
                </a:lnTo>
                <a:lnTo>
                  <a:pt x="227164" y="73685"/>
                </a:lnTo>
                <a:lnTo>
                  <a:pt x="239788" y="67335"/>
                </a:lnTo>
                <a:lnTo>
                  <a:pt x="253301" y="63525"/>
                </a:lnTo>
                <a:lnTo>
                  <a:pt x="267373" y="62255"/>
                </a:lnTo>
                <a:lnTo>
                  <a:pt x="279184" y="63525"/>
                </a:lnTo>
                <a:lnTo>
                  <a:pt x="320967" y="83845"/>
                </a:lnTo>
                <a:lnTo>
                  <a:pt x="345389" y="134645"/>
                </a:lnTo>
                <a:lnTo>
                  <a:pt x="346519" y="163855"/>
                </a:lnTo>
                <a:lnTo>
                  <a:pt x="343865" y="191795"/>
                </a:lnTo>
                <a:lnTo>
                  <a:pt x="336740" y="215925"/>
                </a:lnTo>
                <a:lnTo>
                  <a:pt x="333565" y="222275"/>
                </a:lnTo>
                <a:lnTo>
                  <a:pt x="329857" y="227355"/>
                </a:lnTo>
                <a:lnTo>
                  <a:pt x="325691" y="229895"/>
                </a:lnTo>
                <a:lnTo>
                  <a:pt x="318681" y="224815"/>
                </a:lnTo>
                <a:lnTo>
                  <a:pt x="316814" y="223545"/>
                </a:lnTo>
                <a:lnTo>
                  <a:pt x="311226" y="219735"/>
                </a:lnTo>
                <a:lnTo>
                  <a:pt x="303364" y="215925"/>
                </a:lnTo>
                <a:lnTo>
                  <a:pt x="295160" y="213385"/>
                </a:lnTo>
                <a:lnTo>
                  <a:pt x="302641" y="208305"/>
                </a:lnTo>
                <a:lnTo>
                  <a:pt x="310108" y="203225"/>
                </a:lnTo>
                <a:lnTo>
                  <a:pt x="321754" y="189255"/>
                </a:lnTo>
                <a:lnTo>
                  <a:pt x="329323" y="172745"/>
                </a:lnTo>
                <a:lnTo>
                  <a:pt x="332016" y="154965"/>
                </a:lnTo>
                <a:lnTo>
                  <a:pt x="332016" y="140995"/>
                </a:lnTo>
                <a:lnTo>
                  <a:pt x="330161" y="139725"/>
                </a:lnTo>
                <a:lnTo>
                  <a:pt x="327634" y="138455"/>
                </a:lnTo>
                <a:lnTo>
                  <a:pt x="321462" y="136271"/>
                </a:lnTo>
                <a:lnTo>
                  <a:pt x="321462" y="148615"/>
                </a:lnTo>
                <a:lnTo>
                  <a:pt x="321462" y="154965"/>
                </a:lnTo>
                <a:lnTo>
                  <a:pt x="317207" y="175285"/>
                </a:lnTo>
                <a:lnTo>
                  <a:pt x="305600" y="193065"/>
                </a:lnTo>
                <a:lnTo>
                  <a:pt x="288404" y="204495"/>
                </a:lnTo>
                <a:lnTo>
                  <a:pt x="282841" y="205511"/>
                </a:lnTo>
                <a:lnTo>
                  <a:pt x="282841" y="221005"/>
                </a:lnTo>
                <a:lnTo>
                  <a:pt x="280212" y="227355"/>
                </a:lnTo>
                <a:lnTo>
                  <a:pt x="274218" y="231165"/>
                </a:lnTo>
                <a:lnTo>
                  <a:pt x="260515" y="231165"/>
                </a:lnTo>
                <a:lnTo>
                  <a:pt x="254495" y="227355"/>
                </a:lnTo>
                <a:lnTo>
                  <a:pt x="252933" y="223545"/>
                </a:lnTo>
                <a:lnTo>
                  <a:pt x="251879" y="221005"/>
                </a:lnTo>
                <a:lnTo>
                  <a:pt x="256921" y="219735"/>
                </a:lnTo>
                <a:lnTo>
                  <a:pt x="277799" y="219735"/>
                </a:lnTo>
                <a:lnTo>
                  <a:pt x="282841" y="221005"/>
                </a:lnTo>
                <a:lnTo>
                  <a:pt x="282841" y="205511"/>
                </a:lnTo>
                <a:lnTo>
                  <a:pt x="229133" y="193065"/>
                </a:lnTo>
                <a:lnTo>
                  <a:pt x="213271" y="154965"/>
                </a:lnTo>
                <a:lnTo>
                  <a:pt x="213271" y="148615"/>
                </a:lnTo>
                <a:lnTo>
                  <a:pt x="239445" y="144805"/>
                </a:lnTo>
                <a:lnTo>
                  <a:pt x="258533" y="137185"/>
                </a:lnTo>
                <a:lnTo>
                  <a:pt x="271538" y="128295"/>
                </a:lnTo>
                <a:lnTo>
                  <a:pt x="279412" y="119405"/>
                </a:lnTo>
                <a:lnTo>
                  <a:pt x="286245" y="127025"/>
                </a:lnTo>
                <a:lnTo>
                  <a:pt x="295694" y="135915"/>
                </a:lnTo>
                <a:lnTo>
                  <a:pt x="307505" y="142265"/>
                </a:lnTo>
                <a:lnTo>
                  <a:pt x="321462" y="148615"/>
                </a:lnTo>
                <a:lnTo>
                  <a:pt x="321462" y="136271"/>
                </a:lnTo>
                <a:lnTo>
                  <a:pt x="309702" y="132105"/>
                </a:lnTo>
                <a:lnTo>
                  <a:pt x="295706" y="121945"/>
                </a:lnTo>
                <a:lnTo>
                  <a:pt x="293433" y="119405"/>
                </a:lnTo>
                <a:lnTo>
                  <a:pt x="286588" y="111785"/>
                </a:lnTo>
                <a:lnTo>
                  <a:pt x="283248" y="107975"/>
                </a:lnTo>
                <a:lnTo>
                  <a:pt x="280936" y="104165"/>
                </a:lnTo>
                <a:lnTo>
                  <a:pt x="275539" y="104165"/>
                </a:lnTo>
                <a:lnTo>
                  <a:pt x="273977" y="107975"/>
                </a:lnTo>
                <a:lnTo>
                  <a:pt x="271081" y="113055"/>
                </a:lnTo>
                <a:lnTo>
                  <a:pt x="260832" y="123215"/>
                </a:lnTo>
                <a:lnTo>
                  <a:pt x="240665" y="133375"/>
                </a:lnTo>
                <a:lnTo>
                  <a:pt x="207987" y="138455"/>
                </a:lnTo>
                <a:lnTo>
                  <a:pt x="205066" y="138455"/>
                </a:lnTo>
                <a:lnTo>
                  <a:pt x="202717" y="140995"/>
                </a:lnTo>
                <a:lnTo>
                  <a:pt x="202717" y="154965"/>
                </a:lnTo>
                <a:lnTo>
                  <a:pt x="205409" y="172745"/>
                </a:lnTo>
                <a:lnTo>
                  <a:pt x="212966" y="189255"/>
                </a:lnTo>
                <a:lnTo>
                  <a:pt x="224586" y="203225"/>
                </a:lnTo>
                <a:lnTo>
                  <a:pt x="239509" y="213385"/>
                </a:lnTo>
                <a:lnTo>
                  <a:pt x="231368" y="215925"/>
                </a:lnTo>
                <a:lnTo>
                  <a:pt x="223545" y="219735"/>
                </a:lnTo>
                <a:lnTo>
                  <a:pt x="216090" y="223545"/>
                </a:lnTo>
                <a:lnTo>
                  <a:pt x="209029" y="229895"/>
                </a:lnTo>
                <a:lnTo>
                  <a:pt x="204876" y="227355"/>
                </a:lnTo>
                <a:lnTo>
                  <a:pt x="201168" y="222275"/>
                </a:lnTo>
                <a:lnTo>
                  <a:pt x="197993" y="215925"/>
                </a:lnTo>
                <a:lnTo>
                  <a:pt x="190881" y="191795"/>
                </a:lnTo>
                <a:lnTo>
                  <a:pt x="188226" y="163855"/>
                </a:lnTo>
                <a:lnTo>
                  <a:pt x="188341" y="157505"/>
                </a:lnTo>
                <a:lnTo>
                  <a:pt x="194233" y="113055"/>
                </a:lnTo>
                <a:lnTo>
                  <a:pt x="204254" y="94005"/>
                </a:lnTo>
                <a:lnTo>
                  <a:pt x="203631" y="91465"/>
                </a:lnTo>
                <a:lnTo>
                  <a:pt x="198805" y="87655"/>
                </a:lnTo>
                <a:lnTo>
                  <a:pt x="195529" y="88925"/>
                </a:lnTo>
                <a:lnTo>
                  <a:pt x="190042" y="96545"/>
                </a:lnTo>
                <a:lnTo>
                  <a:pt x="178981" y="133375"/>
                </a:lnTo>
                <a:lnTo>
                  <a:pt x="177711" y="163855"/>
                </a:lnTo>
                <a:lnTo>
                  <a:pt x="180619" y="194335"/>
                </a:lnTo>
                <a:lnTo>
                  <a:pt x="188442" y="219735"/>
                </a:lnTo>
                <a:lnTo>
                  <a:pt x="190195" y="223545"/>
                </a:lnTo>
                <a:lnTo>
                  <a:pt x="192138" y="227355"/>
                </a:lnTo>
                <a:lnTo>
                  <a:pt x="194271" y="229895"/>
                </a:lnTo>
                <a:lnTo>
                  <a:pt x="189649" y="228625"/>
                </a:lnTo>
                <a:lnTo>
                  <a:pt x="179895" y="228625"/>
                </a:lnTo>
                <a:lnTo>
                  <a:pt x="179514" y="224815"/>
                </a:lnTo>
                <a:lnTo>
                  <a:pt x="179374" y="223545"/>
                </a:lnTo>
                <a:lnTo>
                  <a:pt x="179019" y="218465"/>
                </a:lnTo>
                <a:lnTo>
                  <a:pt x="180644" y="210845"/>
                </a:lnTo>
                <a:lnTo>
                  <a:pt x="178841" y="208305"/>
                </a:lnTo>
                <a:lnTo>
                  <a:pt x="173151" y="207035"/>
                </a:lnTo>
                <a:lnTo>
                  <a:pt x="170332" y="208305"/>
                </a:lnTo>
                <a:lnTo>
                  <a:pt x="168719" y="215925"/>
                </a:lnTo>
                <a:lnTo>
                  <a:pt x="168795" y="222275"/>
                </a:lnTo>
                <a:lnTo>
                  <a:pt x="168986" y="224815"/>
                </a:lnTo>
                <a:lnTo>
                  <a:pt x="160693" y="219735"/>
                </a:lnTo>
                <a:lnTo>
                  <a:pt x="159105" y="210845"/>
                </a:lnTo>
                <a:lnTo>
                  <a:pt x="158534" y="208305"/>
                </a:lnTo>
                <a:lnTo>
                  <a:pt x="155841" y="205765"/>
                </a:lnTo>
                <a:lnTo>
                  <a:pt x="150088" y="207035"/>
                </a:lnTo>
                <a:lnTo>
                  <a:pt x="148145" y="209575"/>
                </a:lnTo>
                <a:lnTo>
                  <a:pt x="148704" y="213385"/>
                </a:lnTo>
                <a:lnTo>
                  <a:pt x="150431" y="223545"/>
                </a:lnTo>
                <a:lnTo>
                  <a:pt x="159334" y="231165"/>
                </a:lnTo>
                <a:lnTo>
                  <a:pt x="156083" y="231165"/>
                </a:lnTo>
                <a:lnTo>
                  <a:pt x="154495" y="232435"/>
                </a:lnTo>
                <a:lnTo>
                  <a:pt x="146748" y="226085"/>
                </a:lnTo>
                <a:lnTo>
                  <a:pt x="142595" y="223545"/>
                </a:lnTo>
                <a:lnTo>
                  <a:pt x="138442" y="221005"/>
                </a:lnTo>
                <a:lnTo>
                  <a:pt x="136245" y="219735"/>
                </a:lnTo>
                <a:lnTo>
                  <a:pt x="129667" y="215925"/>
                </a:lnTo>
                <a:lnTo>
                  <a:pt x="120472" y="213385"/>
                </a:lnTo>
                <a:lnTo>
                  <a:pt x="128422" y="208305"/>
                </a:lnTo>
                <a:lnTo>
                  <a:pt x="135623" y="203225"/>
                </a:lnTo>
                <a:lnTo>
                  <a:pt x="141973" y="196875"/>
                </a:lnTo>
                <a:lnTo>
                  <a:pt x="147358" y="189255"/>
                </a:lnTo>
                <a:lnTo>
                  <a:pt x="150037" y="190525"/>
                </a:lnTo>
                <a:lnTo>
                  <a:pt x="153060" y="191795"/>
                </a:lnTo>
                <a:lnTo>
                  <a:pt x="156146" y="191795"/>
                </a:lnTo>
                <a:lnTo>
                  <a:pt x="163626" y="189255"/>
                </a:lnTo>
                <a:lnTo>
                  <a:pt x="169748" y="185445"/>
                </a:lnTo>
                <a:lnTo>
                  <a:pt x="173050" y="180365"/>
                </a:lnTo>
                <a:lnTo>
                  <a:pt x="173875" y="179095"/>
                </a:lnTo>
                <a:lnTo>
                  <a:pt x="175387" y="171475"/>
                </a:lnTo>
                <a:lnTo>
                  <a:pt x="175387" y="167665"/>
                </a:lnTo>
                <a:lnTo>
                  <a:pt x="174078" y="163855"/>
                </a:lnTo>
                <a:lnTo>
                  <a:pt x="171881" y="161315"/>
                </a:lnTo>
                <a:lnTo>
                  <a:pt x="173761" y="153695"/>
                </a:lnTo>
                <a:lnTo>
                  <a:pt x="178777" y="133375"/>
                </a:lnTo>
                <a:lnTo>
                  <a:pt x="179933" y="113055"/>
                </a:lnTo>
                <a:lnTo>
                  <a:pt x="177076" y="96545"/>
                </a:lnTo>
                <a:lnTo>
                  <a:pt x="171907" y="85115"/>
                </a:lnTo>
                <a:lnTo>
                  <a:pt x="169570" y="81991"/>
                </a:lnTo>
                <a:lnTo>
                  <a:pt x="169570" y="116865"/>
                </a:lnTo>
                <a:lnTo>
                  <a:pt x="167970" y="134645"/>
                </a:lnTo>
                <a:lnTo>
                  <a:pt x="164833" y="146812"/>
                </a:lnTo>
                <a:lnTo>
                  <a:pt x="164833" y="167665"/>
                </a:lnTo>
                <a:lnTo>
                  <a:pt x="164833" y="176555"/>
                </a:lnTo>
                <a:lnTo>
                  <a:pt x="160934" y="180365"/>
                </a:lnTo>
                <a:lnTo>
                  <a:pt x="153428" y="180365"/>
                </a:lnTo>
                <a:lnTo>
                  <a:pt x="152234" y="179095"/>
                </a:lnTo>
                <a:lnTo>
                  <a:pt x="154419" y="174015"/>
                </a:lnTo>
                <a:lnTo>
                  <a:pt x="155930" y="168935"/>
                </a:lnTo>
                <a:lnTo>
                  <a:pt x="156718" y="163855"/>
                </a:lnTo>
                <a:lnTo>
                  <a:pt x="161226" y="163855"/>
                </a:lnTo>
                <a:lnTo>
                  <a:pt x="164833" y="167665"/>
                </a:lnTo>
                <a:lnTo>
                  <a:pt x="164833" y="146812"/>
                </a:lnTo>
                <a:lnTo>
                  <a:pt x="163055" y="153695"/>
                </a:lnTo>
                <a:lnTo>
                  <a:pt x="161251" y="153695"/>
                </a:lnTo>
                <a:lnTo>
                  <a:pt x="159308" y="152425"/>
                </a:lnTo>
                <a:lnTo>
                  <a:pt x="157289" y="152425"/>
                </a:lnTo>
                <a:lnTo>
                  <a:pt x="157289" y="140995"/>
                </a:lnTo>
                <a:lnTo>
                  <a:pt x="155435" y="139725"/>
                </a:lnTo>
                <a:lnTo>
                  <a:pt x="152908" y="138455"/>
                </a:lnTo>
                <a:lnTo>
                  <a:pt x="146735" y="136271"/>
                </a:lnTo>
                <a:lnTo>
                  <a:pt x="146735" y="148615"/>
                </a:lnTo>
                <a:lnTo>
                  <a:pt x="146608" y="158775"/>
                </a:lnTo>
                <a:lnTo>
                  <a:pt x="141414" y="177825"/>
                </a:lnTo>
                <a:lnTo>
                  <a:pt x="129667" y="194335"/>
                </a:lnTo>
                <a:lnTo>
                  <a:pt x="112890" y="204495"/>
                </a:lnTo>
                <a:lnTo>
                  <a:pt x="108127" y="205397"/>
                </a:lnTo>
                <a:lnTo>
                  <a:pt x="108127" y="221005"/>
                </a:lnTo>
                <a:lnTo>
                  <a:pt x="105511" y="227355"/>
                </a:lnTo>
                <a:lnTo>
                  <a:pt x="99491" y="231165"/>
                </a:lnTo>
                <a:lnTo>
                  <a:pt x="85788" y="231165"/>
                </a:lnTo>
                <a:lnTo>
                  <a:pt x="79768" y="227355"/>
                </a:lnTo>
                <a:lnTo>
                  <a:pt x="78206" y="223545"/>
                </a:lnTo>
                <a:lnTo>
                  <a:pt x="77152" y="221005"/>
                </a:lnTo>
                <a:lnTo>
                  <a:pt x="82207" y="219735"/>
                </a:lnTo>
                <a:lnTo>
                  <a:pt x="103073" y="219735"/>
                </a:lnTo>
                <a:lnTo>
                  <a:pt x="108127" y="221005"/>
                </a:lnTo>
                <a:lnTo>
                  <a:pt x="108127" y="205397"/>
                </a:lnTo>
                <a:lnTo>
                  <a:pt x="55626" y="194335"/>
                </a:lnTo>
                <a:lnTo>
                  <a:pt x="45681" y="180365"/>
                </a:lnTo>
                <a:lnTo>
                  <a:pt x="43865" y="177825"/>
                </a:lnTo>
                <a:lnTo>
                  <a:pt x="40068" y="163855"/>
                </a:lnTo>
                <a:lnTo>
                  <a:pt x="38684" y="158775"/>
                </a:lnTo>
                <a:lnTo>
                  <a:pt x="38595" y="157505"/>
                </a:lnTo>
                <a:lnTo>
                  <a:pt x="38544" y="153695"/>
                </a:lnTo>
                <a:lnTo>
                  <a:pt x="38544" y="148615"/>
                </a:lnTo>
                <a:lnTo>
                  <a:pt x="64719" y="144805"/>
                </a:lnTo>
                <a:lnTo>
                  <a:pt x="83820" y="137185"/>
                </a:lnTo>
                <a:lnTo>
                  <a:pt x="96812" y="128295"/>
                </a:lnTo>
                <a:lnTo>
                  <a:pt x="104686" y="119405"/>
                </a:lnTo>
                <a:lnTo>
                  <a:pt x="111518" y="127025"/>
                </a:lnTo>
                <a:lnTo>
                  <a:pt x="120967" y="135915"/>
                </a:lnTo>
                <a:lnTo>
                  <a:pt x="132778" y="142265"/>
                </a:lnTo>
                <a:lnTo>
                  <a:pt x="146735" y="148615"/>
                </a:lnTo>
                <a:lnTo>
                  <a:pt x="146735" y="136271"/>
                </a:lnTo>
                <a:lnTo>
                  <a:pt x="134975" y="132105"/>
                </a:lnTo>
                <a:lnTo>
                  <a:pt x="120992" y="121945"/>
                </a:lnTo>
                <a:lnTo>
                  <a:pt x="118706" y="119405"/>
                </a:lnTo>
                <a:lnTo>
                  <a:pt x="111861" y="111785"/>
                </a:lnTo>
                <a:lnTo>
                  <a:pt x="108521" y="107975"/>
                </a:lnTo>
                <a:lnTo>
                  <a:pt x="106222" y="104165"/>
                </a:lnTo>
                <a:lnTo>
                  <a:pt x="100825" y="104165"/>
                </a:lnTo>
                <a:lnTo>
                  <a:pt x="63182" y="134645"/>
                </a:lnTo>
                <a:lnTo>
                  <a:pt x="33261" y="138455"/>
                </a:lnTo>
                <a:lnTo>
                  <a:pt x="33045" y="138455"/>
                </a:lnTo>
                <a:lnTo>
                  <a:pt x="33045" y="179095"/>
                </a:lnTo>
                <a:lnTo>
                  <a:pt x="31838" y="180365"/>
                </a:lnTo>
                <a:lnTo>
                  <a:pt x="24345" y="180365"/>
                </a:lnTo>
                <a:lnTo>
                  <a:pt x="20447" y="176555"/>
                </a:lnTo>
                <a:lnTo>
                  <a:pt x="20447" y="167665"/>
                </a:lnTo>
                <a:lnTo>
                  <a:pt x="24053" y="163855"/>
                </a:lnTo>
                <a:lnTo>
                  <a:pt x="28575" y="163855"/>
                </a:lnTo>
                <a:lnTo>
                  <a:pt x="29349" y="168935"/>
                </a:lnTo>
                <a:lnTo>
                  <a:pt x="30873" y="174015"/>
                </a:lnTo>
                <a:lnTo>
                  <a:pt x="33045" y="179095"/>
                </a:lnTo>
                <a:lnTo>
                  <a:pt x="33045" y="138455"/>
                </a:lnTo>
                <a:lnTo>
                  <a:pt x="30353" y="138455"/>
                </a:lnTo>
                <a:lnTo>
                  <a:pt x="27990" y="140995"/>
                </a:lnTo>
                <a:lnTo>
                  <a:pt x="27990" y="152425"/>
                </a:lnTo>
                <a:lnTo>
                  <a:pt x="25806" y="152425"/>
                </a:lnTo>
                <a:lnTo>
                  <a:pt x="23723" y="153695"/>
                </a:lnTo>
                <a:lnTo>
                  <a:pt x="21805" y="153695"/>
                </a:lnTo>
                <a:lnTo>
                  <a:pt x="16560" y="135915"/>
                </a:lnTo>
                <a:lnTo>
                  <a:pt x="15176" y="119405"/>
                </a:lnTo>
                <a:lnTo>
                  <a:pt x="17640" y="104165"/>
                </a:lnTo>
                <a:lnTo>
                  <a:pt x="49403" y="69875"/>
                </a:lnTo>
                <a:lnTo>
                  <a:pt x="78117" y="62255"/>
                </a:lnTo>
                <a:lnTo>
                  <a:pt x="88633" y="63525"/>
                </a:lnTo>
                <a:lnTo>
                  <a:pt x="95885" y="66065"/>
                </a:lnTo>
                <a:lnTo>
                  <a:pt x="101092" y="69875"/>
                </a:lnTo>
                <a:lnTo>
                  <a:pt x="105473" y="74955"/>
                </a:lnTo>
                <a:lnTo>
                  <a:pt x="107137" y="77495"/>
                </a:lnTo>
                <a:lnTo>
                  <a:pt x="110312" y="78765"/>
                </a:lnTo>
                <a:lnTo>
                  <a:pt x="112737" y="76225"/>
                </a:lnTo>
                <a:lnTo>
                  <a:pt x="122059" y="71145"/>
                </a:lnTo>
                <a:lnTo>
                  <a:pt x="134683" y="72415"/>
                </a:lnTo>
                <a:lnTo>
                  <a:pt x="167881" y="102895"/>
                </a:lnTo>
                <a:lnTo>
                  <a:pt x="169570" y="116865"/>
                </a:lnTo>
                <a:lnTo>
                  <a:pt x="169570" y="81991"/>
                </a:lnTo>
                <a:lnTo>
                  <a:pt x="165265" y="76225"/>
                </a:lnTo>
                <a:lnTo>
                  <a:pt x="158597" y="71145"/>
                </a:lnTo>
                <a:lnTo>
                  <a:pt x="156933" y="69875"/>
                </a:lnTo>
                <a:lnTo>
                  <a:pt x="149593" y="66065"/>
                </a:lnTo>
                <a:lnTo>
                  <a:pt x="147154" y="64795"/>
                </a:lnTo>
                <a:lnTo>
                  <a:pt x="136118" y="62255"/>
                </a:lnTo>
                <a:lnTo>
                  <a:pt x="128308" y="60985"/>
                </a:lnTo>
                <a:lnTo>
                  <a:pt x="121412" y="62255"/>
                </a:lnTo>
                <a:lnTo>
                  <a:pt x="115620" y="63525"/>
                </a:lnTo>
                <a:lnTo>
                  <a:pt x="111137" y="66065"/>
                </a:lnTo>
                <a:lnTo>
                  <a:pt x="107645" y="62255"/>
                </a:lnTo>
                <a:lnTo>
                  <a:pt x="105321" y="59715"/>
                </a:lnTo>
                <a:lnTo>
                  <a:pt x="98374" y="55905"/>
                </a:lnTo>
                <a:lnTo>
                  <a:pt x="89560" y="53365"/>
                </a:lnTo>
                <a:lnTo>
                  <a:pt x="78117" y="52095"/>
                </a:lnTo>
                <a:lnTo>
                  <a:pt x="61988" y="54635"/>
                </a:lnTo>
                <a:lnTo>
                  <a:pt x="15138" y="85115"/>
                </a:lnTo>
                <a:lnTo>
                  <a:pt x="4749" y="124485"/>
                </a:lnTo>
                <a:lnTo>
                  <a:pt x="7556" y="143535"/>
                </a:lnTo>
                <a:lnTo>
                  <a:pt x="13220" y="161315"/>
                </a:lnTo>
                <a:lnTo>
                  <a:pt x="11125" y="163855"/>
                </a:lnTo>
                <a:lnTo>
                  <a:pt x="9893" y="167665"/>
                </a:lnTo>
                <a:lnTo>
                  <a:pt x="9893" y="171475"/>
                </a:lnTo>
                <a:lnTo>
                  <a:pt x="11417" y="179095"/>
                </a:lnTo>
                <a:lnTo>
                  <a:pt x="15544" y="185445"/>
                </a:lnTo>
                <a:lnTo>
                  <a:pt x="21666" y="189255"/>
                </a:lnTo>
                <a:lnTo>
                  <a:pt x="29146" y="191795"/>
                </a:lnTo>
                <a:lnTo>
                  <a:pt x="32232" y="191795"/>
                </a:lnTo>
                <a:lnTo>
                  <a:pt x="35229" y="190525"/>
                </a:lnTo>
                <a:lnTo>
                  <a:pt x="37934" y="189255"/>
                </a:lnTo>
                <a:lnTo>
                  <a:pt x="43319" y="196875"/>
                </a:lnTo>
                <a:lnTo>
                  <a:pt x="49657" y="203225"/>
                </a:lnTo>
                <a:lnTo>
                  <a:pt x="56832" y="208305"/>
                </a:lnTo>
                <a:lnTo>
                  <a:pt x="64770" y="213385"/>
                </a:lnTo>
                <a:lnTo>
                  <a:pt x="54051" y="217195"/>
                </a:lnTo>
                <a:lnTo>
                  <a:pt x="43903" y="222275"/>
                </a:lnTo>
                <a:lnTo>
                  <a:pt x="34455" y="228625"/>
                </a:lnTo>
                <a:lnTo>
                  <a:pt x="25793" y="237515"/>
                </a:lnTo>
                <a:lnTo>
                  <a:pt x="23964" y="238785"/>
                </a:lnTo>
                <a:lnTo>
                  <a:pt x="23850" y="242595"/>
                </a:lnTo>
                <a:lnTo>
                  <a:pt x="27520" y="246405"/>
                </a:lnTo>
                <a:lnTo>
                  <a:pt x="31267" y="246405"/>
                </a:lnTo>
                <a:lnTo>
                  <a:pt x="33413" y="245135"/>
                </a:lnTo>
                <a:lnTo>
                  <a:pt x="40868" y="237515"/>
                </a:lnTo>
                <a:lnTo>
                  <a:pt x="48971" y="232435"/>
                </a:lnTo>
                <a:lnTo>
                  <a:pt x="57658" y="227355"/>
                </a:lnTo>
                <a:lnTo>
                  <a:pt x="66852" y="223545"/>
                </a:lnTo>
                <a:lnTo>
                  <a:pt x="70866" y="231165"/>
                </a:lnTo>
                <a:lnTo>
                  <a:pt x="76809" y="236245"/>
                </a:lnTo>
                <a:lnTo>
                  <a:pt x="84213" y="240055"/>
                </a:lnTo>
                <a:lnTo>
                  <a:pt x="92646" y="241325"/>
                </a:lnTo>
                <a:lnTo>
                  <a:pt x="101079" y="240055"/>
                </a:lnTo>
                <a:lnTo>
                  <a:pt x="108483" y="236245"/>
                </a:lnTo>
                <a:lnTo>
                  <a:pt x="114414" y="231165"/>
                </a:lnTo>
                <a:lnTo>
                  <a:pt x="118427" y="223545"/>
                </a:lnTo>
                <a:lnTo>
                  <a:pt x="125285" y="226085"/>
                </a:lnTo>
                <a:lnTo>
                  <a:pt x="131876" y="228625"/>
                </a:lnTo>
                <a:lnTo>
                  <a:pt x="138188" y="232435"/>
                </a:lnTo>
                <a:lnTo>
                  <a:pt x="144157" y="237515"/>
                </a:lnTo>
                <a:lnTo>
                  <a:pt x="130873" y="247675"/>
                </a:lnTo>
                <a:lnTo>
                  <a:pt x="120624" y="261645"/>
                </a:lnTo>
                <a:lnTo>
                  <a:pt x="117640" y="268541"/>
                </a:lnTo>
                <a:lnTo>
                  <a:pt x="117640" y="322605"/>
                </a:lnTo>
                <a:lnTo>
                  <a:pt x="110058" y="322605"/>
                </a:lnTo>
                <a:lnTo>
                  <a:pt x="106159" y="318795"/>
                </a:lnTo>
                <a:lnTo>
                  <a:pt x="106159" y="309905"/>
                </a:lnTo>
                <a:lnTo>
                  <a:pt x="108889" y="306095"/>
                </a:lnTo>
                <a:lnTo>
                  <a:pt x="112572" y="306095"/>
                </a:lnTo>
                <a:lnTo>
                  <a:pt x="113538" y="311175"/>
                </a:lnTo>
                <a:lnTo>
                  <a:pt x="115265" y="317525"/>
                </a:lnTo>
                <a:lnTo>
                  <a:pt x="117640" y="322605"/>
                </a:lnTo>
                <a:lnTo>
                  <a:pt x="117640" y="268541"/>
                </a:lnTo>
                <a:lnTo>
                  <a:pt x="114020" y="276885"/>
                </a:lnTo>
                <a:lnTo>
                  <a:pt x="111671" y="294665"/>
                </a:lnTo>
                <a:lnTo>
                  <a:pt x="110159" y="294665"/>
                </a:lnTo>
                <a:lnTo>
                  <a:pt x="108712" y="295935"/>
                </a:lnTo>
                <a:lnTo>
                  <a:pt x="10718" y="295935"/>
                </a:lnTo>
                <a:lnTo>
                  <a:pt x="22936" y="257835"/>
                </a:lnTo>
                <a:lnTo>
                  <a:pt x="22059" y="254025"/>
                </a:lnTo>
                <a:lnTo>
                  <a:pt x="17018" y="251485"/>
                </a:lnTo>
                <a:lnTo>
                  <a:pt x="13792" y="252755"/>
                </a:lnTo>
                <a:lnTo>
                  <a:pt x="12344" y="255295"/>
                </a:lnTo>
                <a:lnTo>
                  <a:pt x="7010" y="265455"/>
                </a:lnTo>
                <a:lnTo>
                  <a:pt x="3149" y="276885"/>
                </a:lnTo>
                <a:lnTo>
                  <a:pt x="800" y="289585"/>
                </a:lnTo>
                <a:lnTo>
                  <a:pt x="0" y="301015"/>
                </a:lnTo>
                <a:lnTo>
                  <a:pt x="0" y="304825"/>
                </a:lnTo>
                <a:lnTo>
                  <a:pt x="2374" y="307365"/>
                </a:lnTo>
                <a:lnTo>
                  <a:pt x="97002" y="307365"/>
                </a:lnTo>
                <a:lnTo>
                  <a:pt x="96100" y="308635"/>
                </a:lnTo>
                <a:lnTo>
                  <a:pt x="95605" y="311175"/>
                </a:lnTo>
                <a:lnTo>
                  <a:pt x="95605" y="313715"/>
                </a:lnTo>
                <a:lnTo>
                  <a:pt x="97129" y="321335"/>
                </a:lnTo>
                <a:lnTo>
                  <a:pt x="101257" y="327685"/>
                </a:lnTo>
                <a:lnTo>
                  <a:pt x="107378" y="331495"/>
                </a:lnTo>
                <a:lnTo>
                  <a:pt x="114858" y="332765"/>
                </a:lnTo>
                <a:lnTo>
                  <a:pt x="120345" y="332765"/>
                </a:lnTo>
                <a:lnTo>
                  <a:pt x="122809" y="331495"/>
                </a:lnTo>
                <a:lnTo>
                  <a:pt x="133273" y="344195"/>
                </a:lnTo>
                <a:lnTo>
                  <a:pt x="146380" y="353085"/>
                </a:lnTo>
                <a:lnTo>
                  <a:pt x="161594" y="359435"/>
                </a:lnTo>
                <a:lnTo>
                  <a:pt x="178346" y="360705"/>
                </a:lnTo>
                <a:lnTo>
                  <a:pt x="195110" y="359435"/>
                </a:lnTo>
                <a:lnTo>
                  <a:pt x="210324" y="353085"/>
                </a:lnTo>
                <a:lnTo>
                  <a:pt x="214071" y="350545"/>
                </a:lnTo>
                <a:lnTo>
                  <a:pt x="223431" y="344195"/>
                </a:lnTo>
                <a:lnTo>
                  <a:pt x="233895" y="331495"/>
                </a:lnTo>
                <a:lnTo>
                  <a:pt x="236359" y="332765"/>
                </a:lnTo>
                <a:lnTo>
                  <a:pt x="241846" y="332765"/>
                </a:lnTo>
                <a:lnTo>
                  <a:pt x="249339" y="331495"/>
                </a:lnTo>
                <a:lnTo>
                  <a:pt x="255460" y="327685"/>
                </a:lnTo>
                <a:lnTo>
                  <a:pt x="258762" y="322605"/>
                </a:lnTo>
                <a:lnTo>
                  <a:pt x="259588" y="321335"/>
                </a:lnTo>
                <a:lnTo>
                  <a:pt x="261099" y="313715"/>
                </a:lnTo>
                <a:lnTo>
                  <a:pt x="261099" y="311175"/>
                </a:lnTo>
                <a:lnTo>
                  <a:pt x="260604" y="308635"/>
                </a:lnTo>
                <a:lnTo>
                  <a:pt x="259702" y="307365"/>
                </a:lnTo>
                <a:lnTo>
                  <a:pt x="357632" y="307365"/>
                </a:lnTo>
                <a:lnTo>
                  <a:pt x="358825" y="306095"/>
                </a:lnTo>
                <a:lnTo>
                  <a:pt x="360006" y="304825"/>
                </a:lnTo>
                <a:lnTo>
                  <a:pt x="360006" y="295935"/>
                </a:lnTo>
                <a:lnTo>
                  <a:pt x="360006" y="29339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2670" y="3164575"/>
            <a:ext cx="528024" cy="394827"/>
          </a:xfrm>
          <a:prstGeom prst="rect">
            <a:avLst/>
          </a:prstGeom>
        </p:spPr>
      </p:pic>
      <p:sp>
        <p:nvSpPr>
          <p:cNvPr id="71" name="object 15"/>
          <p:cNvSpPr/>
          <p:nvPr/>
        </p:nvSpPr>
        <p:spPr>
          <a:xfrm>
            <a:off x="2793894" y="3220606"/>
            <a:ext cx="533609" cy="512397"/>
          </a:xfrm>
          <a:custGeom>
            <a:avLst/>
            <a:gdLst/>
            <a:ahLst/>
            <a:cxnLst/>
            <a:rect l="l" t="t" r="r" b="b"/>
            <a:pathLst>
              <a:path w="585470" h="584200">
                <a:moveTo>
                  <a:pt x="173659" y="376135"/>
                </a:moveTo>
                <a:lnTo>
                  <a:pt x="172085" y="369887"/>
                </a:lnTo>
                <a:lnTo>
                  <a:pt x="165836" y="365201"/>
                </a:lnTo>
                <a:lnTo>
                  <a:pt x="153314" y="368325"/>
                </a:lnTo>
                <a:lnTo>
                  <a:pt x="148628" y="374573"/>
                </a:lnTo>
                <a:lnTo>
                  <a:pt x="150190" y="380834"/>
                </a:lnTo>
                <a:lnTo>
                  <a:pt x="151752" y="385521"/>
                </a:lnTo>
                <a:lnTo>
                  <a:pt x="156451" y="390220"/>
                </a:lnTo>
                <a:lnTo>
                  <a:pt x="164274" y="390220"/>
                </a:lnTo>
                <a:lnTo>
                  <a:pt x="170522" y="388658"/>
                </a:lnTo>
                <a:lnTo>
                  <a:pt x="173659" y="382397"/>
                </a:lnTo>
                <a:lnTo>
                  <a:pt x="173659" y="376135"/>
                </a:lnTo>
                <a:close/>
              </a:path>
              <a:path w="585470" h="584200">
                <a:moveTo>
                  <a:pt x="306641" y="495033"/>
                </a:moveTo>
                <a:lnTo>
                  <a:pt x="301942" y="488772"/>
                </a:lnTo>
                <a:lnTo>
                  <a:pt x="295681" y="488772"/>
                </a:lnTo>
                <a:lnTo>
                  <a:pt x="287870" y="488772"/>
                </a:lnTo>
                <a:lnTo>
                  <a:pt x="283184" y="495033"/>
                </a:lnTo>
                <a:lnTo>
                  <a:pt x="283184" y="505980"/>
                </a:lnTo>
                <a:lnTo>
                  <a:pt x="287870" y="512241"/>
                </a:lnTo>
                <a:lnTo>
                  <a:pt x="301942" y="512241"/>
                </a:lnTo>
                <a:lnTo>
                  <a:pt x="306641" y="505980"/>
                </a:lnTo>
                <a:lnTo>
                  <a:pt x="306641" y="495033"/>
                </a:lnTo>
                <a:close/>
              </a:path>
              <a:path w="585470" h="584200">
                <a:moveTo>
                  <a:pt x="469353" y="538835"/>
                </a:moveTo>
                <a:lnTo>
                  <a:pt x="434492" y="515899"/>
                </a:lnTo>
                <a:lnTo>
                  <a:pt x="379247" y="498398"/>
                </a:lnTo>
                <a:lnTo>
                  <a:pt x="350443" y="493471"/>
                </a:lnTo>
                <a:lnTo>
                  <a:pt x="344195" y="491896"/>
                </a:lnTo>
                <a:lnTo>
                  <a:pt x="337921" y="496595"/>
                </a:lnTo>
                <a:lnTo>
                  <a:pt x="336359" y="502856"/>
                </a:lnTo>
                <a:lnTo>
                  <a:pt x="336359" y="509104"/>
                </a:lnTo>
                <a:lnTo>
                  <a:pt x="341045" y="515366"/>
                </a:lnTo>
                <a:lnTo>
                  <a:pt x="347319" y="515366"/>
                </a:lnTo>
                <a:lnTo>
                  <a:pt x="374015" y="520941"/>
                </a:lnTo>
                <a:lnTo>
                  <a:pt x="400126" y="528269"/>
                </a:lnTo>
                <a:lnTo>
                  <a:pt x="425640" y="537362"/>
                </a:lnTo>
                <a:lnTo>
                  <a:pt x="450570" y="548220"/>
                </a:lnTo>
                <a:lnTo>
                  <a:pt x="452132" y="549783"/>
                </a:lnTo>
                <a:lnTo>
                  <a:pt x="459968" y="549783"/>
                </a:lnTo>
                <a:lnTo>
                  <a:pt x="464667" y="548220"/>
                </a:lnTo>
                <a:lnTo>
                  <a:pt x="466229" y="543521"/>
                </a:lnTo>
                <a:lnTo>
                  <a:pt x="469353" y="538835"/>
                </a:lnTo>
                <a:close/>
              </a:path>
              <a:path w="585470" h="584200">
                <a:moveTo>
                  <a:pt x="585089" y="181610"/>
                </a:moveTo>
                <a:lnTo>
                  <a:pt x="584339" y="180340"/>
                </a:lnTo>
                <a:lnTo>
                  <a:pt x="580199" y="175260"/>
                </a:lnTo>
                <a:lnTo>
                  <a:pt x="579158" y="173990"/>
                </a:lnTo>
                <a:lnTo>
                  <a:pt x="573976" y="167640"/>
                </a:lnTo>
                <a:lnTo>
                  <a:pt x="567016" y="163195"/>
                </a:lnTo>
                <a:lnTo>
                  <a:pt x="567016" y="198120"/>
                </a:lnTo>
                <a:lnTo>
                  <a:pt x="566356" y="205740"/>
                </a:lnTo>
                <a:lnTo>
                  <a:pt x="552259" y="293370"/>
                </a:lnTo>
                <a:lnTo>
                  <a:pt x="539762" y="292100"/>
                </a:lnTo>
                <a:lnTo>
                  <a:pt x="540689" y="287020"/>
                </a:lnTo>
                <a:lnTo>
                  <a:pt x="550697" y="232410"/>
                </a:lnTo>
                <a:lnTo>
                  <a:pt x="550697" y="226060"/>
                </a:lnTo>
                <a:lnTo>
                  <a:pt x="547573" y="219710"/>
                </a:lnTo>
                <a:lnTo>
                  <a:pt x="535051" y="217170"/>
                </a:lnTo>
                <a:lnTo>
                  <a:pt x="528802" y="222250"/>
                </a:lnTo>
                <a:lnTo>
                  <a:pt x="527240" y="228600"/>
                </a:lnTo>
                <a:lnTo>
                  <a:pt x="516280" y="287020"/>
                </a:lnTo>
                <a:lnTo>
                  <a:pt x="513156" y="286626"/>
                </a:lnTo>
                <a:lnTo>
                  <a:pt x="513156" y="311150"/>
                </a:lnTo>
                <a:lnTo>
                  <a:pt x="481876" y="487680"/>
                </a:lnTo>
                <a:lnTo>
                  <a:pt x="475602" y="485140"/>
                </a:lnTo>
                <a:lnTo>
                  <a:pt x="470916" y="481330"/>
                </a:lnTo>
                <a:lnTo>
                  <a:pt x="464667" y="480060"/>
                </a:lnTo>
                <a:lnTo>
                  <a:pt x="466191" y="471170"/>
                </a:lnTo>
                <a:lnTo>
                  <a:pt x="494372" y="307340"/>
                </a:lnTo>
                <a:lnTo>
                  <a:pt x="513156" y="311150"/>
                </a:lnTo>
                <a:lnTo>
                  <a:pt x="513156" y="286626"/>
                </a:lnTo>
                <a:lnTo>
                  <a:pt x="486562" y="283210"/>
                </a:lnTo>
                <a:lnTo>
                  <a:pt x="472478" y="280212"/>
                </a:lnTo>
                <a:lnTo>
                  <a:pt x="472478" y="303530"/>
                </a:lnTo>
                <a:lnTo>
                  <a:pt x="442760" y="471170"/>
                </a:lnTo>
                <a:lnTo>
                  <a:pt x="436486" y="467360"/>
                </a:lnTo>
                <a:lnTo>
                  <a:pt x="430237" y="466090"/>
                </a:lnTo>
                <a:lnTo>
                  <a:pt x="423989" y="464820"/>
                </a:lnTo>
                <a:lnTo>
                  <a:pt x="425132" y="458470"/>
                </a:lnTo>
                <a:lnTo>
                  <a:pt x="453694" y="299720"/>
                </a:lnTo>
                <a:lnTo>
                  <a:pt x="472478" y="303530"/>
                </a:lnTo>
                <a:lnTo>
                  <a:pt x="472478" y="280212"/>
                </a:lnTo>
                <a:lnTo>
                  <a:pt x="456831" y="276860"/>
                </a:lnTo>
                <a:lnTo>
                  <a:pt x="457530" y="273050"/>
                </a:lnTo>
                <a:lnTo>
                  <a:pt x="467791" y="217170"/>
                </a:lnTo>
                <a:lnTo>
                  <a:pt x="469353" y="210820"/>
                </a:lnTo>
                <a:lnTo>
                  <a:pt x="464667" y="204470"/>
                </a:lnTo>
                <a:lnTo>
                  <a:pt x="458393" y="204470"/>
                </a:lnTo>
                <a:lnTo>
                  <a:pt x="452132" y="203200"/>
                </a:lnTo>
                <a:lnTo>
                  <a:pt x="445884" y="208280"/>
                </a:lnTo>
                <a:lnTo>
                  <a:pt x="445884" y="214630"/>
                </a:lnTo>
                <a:lnTo>
                  <a:pt x="434924" y="273050"/>
                </a:lnTo>
                <a:lnTo>
                  <a:pt x="422427" y="271780"/>
                </a:lnTo>
                <a:lnTo>
                  <a:pt x="438048" y="184150"/>
                </a:lnTo>
                <a:lnTo>
                  <a:pt x="461530" y="163830"/>
                </a:lnTo>
                <a:lnTo>
                  <a:pt x="478751" y="163830"/>
                </a:lnTo>
                <a:lnTo>
                  <a:pt x="491248" y="199390"/>
                </a:lnTo>
                <a:lnTo>
                  <a:pt x="491248" y="203200"/>
                </a:lnTo>
                <a:lnTo>
                  <a:pt x="495935" y="205740"/>
                </a:lnTo>
                <a:lnTo>
                  <a:pt x="499084" y="205740"/>
                </a:lnTo>
                <a:lnTo>
                  <a:pt x="500646" y="208280"/>
                </a:lnTo>
                <a:lnTo>
                  <a:pt x="505333" y="208280"/>
                </a:lnTo>
                <a:lnTo>
                  <a:pt x="508457" y="205740"/>
                </a:lnTo>
                <a:lnTo>
                  <a:pt x="510032" y="203200"/>
                </a:lnTo>
                <a:lnTo>
                  <a:pt x="536638" y="175260"/>
                </a:lnTo>
                <a:lnTo>
                  <a:pt x="552259" y="181610"/>
                </a:lnTo>
                <a:lnTo>
                  <a:pt x="559523" y="185420"/>
                </a:lnTo>
                <a:lnTo>
                  <a:pt x="564591" y="190500"/>
                </a:lnTo>
                <a:lnTo>
                  <a:pt x="567016" y="198120"/>
                </a:lnTo>
                <a:lnTo>
                  <a:pt x="567016" y="163195"/>
                </a:lnTo>
                <a:lnTo>
                  <a:pt x="560095" y="158750"/>
                </a:lnTo>
                <a:lnTo>
                  <a:pt x="539762" y="151130"/>
                </a:lnTo>
                <a:lnTo>
                  <a:pt x="538200" y="151130"/>
                </a:lnTo>
                <a:lnTo>
                  <a:pt x="538200" y="149860"/>
                </a:lnTo>
                <a:lnTo>
                  <a:pt x="539445" y="144780"/>
                </a:lnTo>
                <a:lnTo>
                  <a:pt x="539762" y="143510"/>
                </a:lnTo>
                <a:lnTo>
                  <a:pt x="544449" y="142240"/>
                </a:lnTo>
                <a:lnTo>
                  <a:pt x="547573" y="140970"/>
                </a:lnTo>
                <a:lnTo>
                  <a:pt x="550697" y="137160"/>
                </a:lnTo>
                <a:lnTo>
                  <a:pt x="559193" y="130810"/>
                </a:lnTo>
                <a:lnTo>
                  <a:pt x="564667" y="124460"/>
                </a:lnTo>
                <a:lnTo>
                  <a:pt x="565759" y="123190"/>
                </a:lnTo>
                <a:lnTo>
                  <a:pt x="570280" y="113030"/>
                </a:lnTo>
                <a:lnTo>
                  <a:pt x="572604" y="102870"/>
                </a:lnTo>
                <a:lnTo>
                  <a:pt x="574167" y="91440"/>
                </a:lnTo>
                <a:lnTo>
                  <a:pt x="575754" y="87630"/>
                </a:lnTo>
                <a:lnTo>
                  <a:pt x="575894" y="82550"/>
                </a:lnTo>
                <a:lnTo>
                  <a:pt x="575932" y="81280"/>
                </a:lnTo>
                <a:lnTo>
                  <a:pt x="576033" y="77470"/>
                </a:lnTo>
                <a:lnTo>
                  <a:pt x="574560" y="66040"/>
                </a:lnTo>
                <a:lnTo>
                  <a:pt x="571334" y="55880"/>
                </a:lnTo>
                <a:lnTo>
                  <a:pt x="567067" y="48260"/>
                </a:lnTo>
                <a:lnTo>
                  <a:pt x="566356" y="46990"/>
                </a:lnTo>
                <a:lnTo>
                  <a:pt x="558482" y="38100"/>
                </a:lnTo>
                <a:lnTo>
                  <a:pt x="553821" y="34937"/>
                </a:lnTo>
                <a:lnTo>
                  <a:pt x="553821" y="73660"/>
                </a:lnTo>
                <a:lnTo>
                  <a:pt x="553821" y="81280"/>
                </a:lnTo>
                <a:lnTo>
                  <a:pt x="549135" y="80645"/>
                </a:lnTo>
                <a:lnTo>
                  <a:pt x="549135" y="104140"/>
                </a:lnTo>
                <a:lnTo>
                  <a:pt x="543979" y="114300"/>
                </a:lnTo>
                <a:lnTo>
                  <a:pt x="536041" y="120650"/>
                </a:lnTo>
                <a:lnTo>
                  <a:pt x="526034" y="124460"/>
                </a:lnTo>
                <a:lnTo>
                  <a:pt x="517855" y="124460"/>
                </a:lnTo>
                <a:lnTo>
                  <a:pt x="517855" y="158750"/>
                </a:lnTo>
                <a:lnTo>
                  <a:pt x="506895" y="173990"/>
                </a:lnTo>
                <a:lnTo>
                  <a:pt x="503326" y="163830"/>
                </a:lnTo>
                <a:lnTo>
                  <a:pt x="500646" y="156210"/>
                </a:lnTo>
                <a:lnTo>
                  <a:pt x="503770" y="153670"/>
                </a:lnTo>
                <a:lnTo>
                  <a:pt x="505333" y="149860"/>
                </a:lnTo>
                <a:lnTo>
                  <a:pt x="506895" y="144780"/>
                </a:lnTo>
                <a:lnTo>
                  <a:pt x="508457" y="147320"/>
                </a:lnTo>
                <a:lnTo>
                  <a:pt x="514718" y="147320"/>
                </a:lnTo>
                <a:lnTo>
                  <a:pt x="516280" y="148590"/>
                </a:lnTo>
                <a:lnTo>
                  <a:pt x="514718" y="151130"/>
                </a:lnTo>
                <a:lnTo>
                  <a:pt x="516280" y="156210"/>
                </a:lnTo>
                <a:lnTo>
                  <a:pt x="517855" y="158750"/>
                </a:lnTo>
                <a:lnTo>
                  <a:pt x="517855" y="124460"/>
                </a:lnTo>
                <a:lnTo>
                  <a:pt x="514718" y="124460"/>
                </a:lnTo>
                <a:lnTo>
                  <a:pt x="504012" y="120650"/>
                </a:lnTo>
                <a:lnTo>
                  <a:pt x="495947" y="111760"/>
                </a:lnTo>
                <a:lnTo>
                  <a:pt x="491401" y="101600"/>
                </a:lnTo>
                <a:lnTo>
                  <a:pt x="491248" y="88900"/>
                </a:lnTo>
                <a:lnTo>
                  <a:pt x="506895" y="82550"/>
                </a:lnTo>
                <a:lnTo>
                  <a:pt x="513575" y="90170"/>
                </a:lnTo>
                <a:lnTo>
                  <a:pt x="521563" y="95250"/>
                </a:lnTo>
                <a:lnTo>
                  <a:pt x="530440" y="100330"/>
                </a:lnTo>
                <a:lnTo>
                  <a:pt x="539762" y="102870"/>
                </a:lnTo>
                <a:lnTo>
                  <a:pt x="549135" y="104140"/>
                </a:lnTo>
                <a:lnTo>
                  <a:pt x="549135" y="80645"/>
                </a:lnTo>
                <a:lnTo>
                  <a:pt x="544449" y="80010"/>
                </a:lnTo>
                <a:lnTo>
                  <a:pt x="537476" y="77470"/>
                </a:lnTo>
                <a:lnTo>
                  <a:pt x="530948" y="73660"/>
                </a:lnTo>
                <a:lnTo>
                  <a:pt x="525310" y="69850"/>
                </a:lnTo>
                <a:lnTo>
                  <a:pt x="520992" y="63500"/>
                </a:lnTo>
                <a:lnTo>
                  <a:pt x="519950" y="60960"/>
                </a:lnTo>
                <a:lnTo>
                  <a:pt x="519430" y="59690"/>
                </a:lnTo>
                <a:lnTo>
                  <a:pt x="514718" y="57150"/>
                </a:lnTo>
                <a:lnTo>
                  <a:pt x="506895" y="57150"/>
                </a:lnTo>
                <a:lnTo>
                  <a:pt x="497522" y="60960"/>
                </a:lnTo>
                <a:lnTo>
                  <a:pt x="503288" y="54610"/>
                </a:lnTo>
                <a:lnTo>
                  <a:pt x="510806" y="50800"/>
                </a:lnTo>
                <a:lnTo>
                  <a:pt x="519506" y="48260"/>
                </a:lnTo>
                <a:lnTo>
                  <a:pt x="528802" y="48260"/>
                </a:lnTo>
                <a:lnTo>
                  <a:pt x="536638" y="49530"/>
                </a:lnTo>
                <a:lnTo>
                  <a:pt x="542886" y="54610"/>
                </a:lnTo>
                <a:lnTo>
                  <a:pt x="552259" y="67310"/>
                </a:lnTo>
                <a:lnTo>
                  <a:pt x="553821" y="73660"/>
                </a:lnTo>
                <a:lnTo>
                  <a:pt x="553821" y="34937"/>
                </a:lnTo>
                <a:lnTo>
                  <a:pt x="549148" y="31750"/>
                </a:lnTo>
                <a:lnTo>
                  <a:pt x="538632" y="26670"/>
                </a:lnTo>
                <a:lnTo>
                  <a:pt x="527240" y="25400"/>
                </a:lnTo>
                <a:lnTo>
                  <a:pt x="519049" y="24130"/>
                </a:lnTo>
                <a:lnTo>
                  <a:pt x="479907" y="46990"/>
                </a:lnTo>
                <a:lnTo>
                  <a:pt x="467791" y="86360"/>
                </a:lnTo>
                <a:lnTo>
                  <a:pt x="467182" y="99060"/>
                </a:lnTo>
                <a:lnTo>
                  <a:pt x="469938" y="113030"/>
                </a:lnTo>
                <a:lnTo>
                  <a:pt x="475932" y="124460"/>
                </a:lnTo>
                <a:lnTo>
                  <a:pt x="485000" y="134620"/>
                </a:lnTo>
                <a:lnTo>
                  <a:pt x="483438" y="138430"/>
                </a:lnTo>
                <a:lnTo>
                  <a:pt x="483438" y="142240"/>
                </a:lnTo>
                <a:lnTo>
                  <a:pt x="461530" y="142240"/>
                </a:lnTo>
                <a:lnTo>
                  <a:pt x="444957" y="144780"/>
                </a:lnTo>
                <a:lnTo>
                  <a:pt x="431012" y="152400"/>
                </a:lnTo>
                <a:lnTo>
                  <a:pt x="420598" y="165100"/>
                </a:lnTo>
                <a:lnTo>
                  <a:pt x="414591" y="179070"/>
                </a:lnTo>
                <a:lnTo>
                  <a:pt x="397370" y="278130"/>
                </a:lnTo>
                <a:lnTo>
                  <a:pt x="397370" y="284480"/>
                </a:lnTo>
                <a:lnTo>
                  <a:pt x="400519" y="290830"/>
                </a:lnTo>
                <a:lnTo>
                  <a:pt x="406768" y="292100"/>
                </a:lnTo>
                <a:lnTo>
                  <a:pt x="430237" y="295910"/>
                </a:lnTo>
                <a:lnTo>
                  <a:pt x="402082" y="458470"/>
                </a:lnTo>
                <a:lnTo>
                  <a:pt x="387756" y="453390"/>
                </a:lnTo>
                <a:lnTo>
                  <a:pt x="344195" y="445770"/>
                </a:lnTo>
                <a:lnTo>
                  <a:pt x="344195" y="444500"/>
                </a:lnTo>
                <a:lnTo>
                  <a:pt x="344195" y="374650"/>
                </a:lnTo>
                <a:lnTo>
                  <a:pt x="358267" y="374650"/>
                </a:lnTo>
                <a:lnTo>
                  <a:pt x="359829" y="373380"/>
                </a:lnTo>
                <a:lnTo>
                  <a:pt x="364540" y="372110"/>
                </a:lnTo>
                <a:lnTo>
                  <a:pt x="366102" y="365760"/>
                </a:lnTo>
                <a:lnTo>
                  <a:pt x="366102" y="360680"/>
                </a:lnTo>
                <a:lnTo>
                  <a:pt x="364528" y="351790"/>
                </a:lnTo>
                <a:lnTo>
                  <a:pt x="353568" y="289560"/>
                </a:lnTo>
                <a:lnTo>
                  <a:pt x="375475" y="289560"/>
                </a:lnTo>
                <a:lnTo>
                  <a:pt x="381749" y="283210"/>
                </a:lnTo>
                <a:lnTo>
                  <a:pt x="381749" y="265430"/>
                </a:lnTo>
                <a:lnTo>
                  <a:pt x="381749" y="179070"/>
                </a:lnTo>
                <a:lnTo>
                  <a:pt x="370789" y="149860"/>
                </a:lnTo>
                <a:lnTo>
                  <a:pt x="370789" y="135890"/>
                </a:lnTo>
                <a:lnTo>
                  <a:pt x="370789" y="69850"/>
                </a:lnTo>
                <a:lnTo>
                  <a:pt x="364998" y="40640"/>
                </a:lnTo>
                <a:lnTo>
                  <a:pt x="358267" y="30441"/>
                </a:lnTo>
                <a:lnTo>
                  <a:pt x="358267" y="179070"/>
                </a:lnTo>
                <a:lnTo>
                  <a:pt x="358267" y="265430"/>
                </a:lnTo>
                <a:lnTo>
                  <a:pt x="348881" y="265430"/>
                </a:lnTo>
                <a:lnTo>
                  <a:pt x="348627" y="262890"/>
                </a:lnTo>
                <a:lnTo>
                  <a:pt x="347319" y="250190"/>
                </a:lnTo>
                <a:lnTo>
                  <a:pt x="347319" y="238760"/>
                </a:lnTo>
                <a:lnTo>
                  <a:pt x="347319" y="199390"/>
                </a:lnTo>
                <a:lnTo>
                  <a:pt x="341045" y="195580"/>
                </a:lnTo>
                <a:lnTo>
                  <a:pt x="341045" y="351790"/>
                </a:lnTo>
                <a:lnTo>
                  <a:pt x="320713" y="351790"/>
                </a:lnTo>
                <a:lnTo>
                  <a:pt x="320713" y="374650"/>
                </a:lnTo>
                <a:lnTo>
                  <a:pt x="320713" y="444500"/>
                </a:lnTo>
                <a:lnTo>
                  <a:pt x="306641" y="444500"/>
                </a:lnTo>
                <a:lnTo>
                  <a:pt x="306641" y="374650"/>
                </a:lnTo>
                <a:lnTo>
                  <a:pt x="320713" y="374650"/>
                </a:lnTo>
                <a:lnTo>
                  <a:pt x="320713" y="351790"/>
                </a:lnTo>
                <a:lnTo>
                  <a:pt x="283184" y="351790"/>
                </a:lnTo>
                <a:lnTo>
                  <a:pt x="283184" y="374650"/>
                </a:lnTo>
                <a:lnTo>
                  <a:pt x="283184" y="444500"/>
                </a:lnTo>
                <a:lnTo>
                  <a:pt x="269100" y="444500"/>
                </a:lnTo>
                <a:lnTo>
                  <a:pt x="269100" y="374650"/>
                </a:lnTo>
                <a:lnTo>
                  <a:pt x="283184" y="374650"/>
                </a:lnTo>
                <a:lnTo>
                  <a:pt x="283184" y="351790"/>
                </a:lnTo>
                <a:lnTo>
                  <a:pt x="248754" y="351790"/>
                </a:lnTo>
                <a:lnTo>
                  <a:pt x="263740" y="266700"/>
                </a:lnTo>
                <a:lnTo>
                  <a:pt x="264414" y="262890"/>
                </a:lnTo>
                <a:lnTo>
                  <a:pt x="325424" y="262890"/>
                </a:lnTo>
                <a:lnTo>
                  <a:pt x="341045" y="351790"/>
                </a:lnTo>
                <a:lnTo>
                  <a:pt x="341045" y="195580"/>
                </a:lnTo>
                <a:lnTo>
                  <a:pt x="328549" y="195580"/>
                </a:lnTo>
                <a:lnTo>
                  <a:pt x="323862" y="199390"/>
                </a:lnTo>
                <a:lnTo>
                  <a:pt x="323862" y="238760"/>
                </a:lnTo>
                <a:lnTo>
                  <a:pt x="267538" y="238760"/>
                </a:lnTo>
                <a:lnTo>
                  <a:pt x="267538" y="199390"/>
                </a:lnTo>
                <a:lnTo>
                  <a:pt x="261264" y="195580"/>
                </a:lnTo>
                <a:lnTo>
                  <a:pt x="248754" y="195580"/>
                </a:lnTo>
                <a:lnTo>
                  <a:pt x="244068" y="199390"/>
                </a:lnTo>
                <a:lnTo>
                  <a:pt x="244068" y="248920"/>
                </a:lnTo>
                <a:lnTo>
                  <a:pt x="240919" y="266700"/>
                </a:lnTo>
                <a:lnTo>
                  <a:pt x="239356" y="265430"/>
                </a:lnTo>
                <a:lnTo>
                  <a:pt x="231546" y="265430"/>
                </a:lnTo>
                <a:lnTo>
                  <a:pt x="231546" y="179070"/>
                </a:lnTo>
                <a:lnTo>
                  <a:pt x="264414" y="154940"/>
                </a:lnTo>
                <a:lnTo>
                  <a:pt x="286308" y="182880"/>
                </a:lnTo>
                <a:lnTo>
                  <a:pt x="287870" y="185420"/>
                </a:lnTo>
                <a:lnTo>
                  <a:pt x="290995" y="187960"/>
                </a:lnTo>
                <a:lnTo>
                  <a:pt x="298805" y="187960"/>
                </a:lnTo>
                <a:lnTo>
                  <a:pt x="301942" y="185420"/>
                </a:lnTo>
                <a:lnTo>
                  <a:pt x="303517" y="182880"/>
                </a:lnTo>
                <a:lnTo>
                  <a:pt x="322935" y="156210"/>
                </a:lnTo>
                <a:lnTo>
                  <a:pt x="358267" y="179070"/>
                </a:lnTo>
                <a:lnTo>
                  <a:pt x="358267" y="30441"/>
                </a:lnTo>
                <a:lnTo>
                  <a:pt x="349072" y="16510"/>
                </a:lnTo>
                <a:lnTo>
                  <a:pt x="347319" y="15392"/>
                </a:lnTo>
                <a:lnTo>
                  <a:pt x="347319" y="68580"/>
                </a:lnTo>
                <a:lnTo>
                  <a:pt x="347319" y="135890"/>
                </a:lnTo>
                <a:lnTo>
                  <a:pt x="345757" y="135890"/>
                </a:lnTo>
                <a:lnTo>
                  <a:pt x="344195" y="134620"/>
                </a:lnTo>
                <a:lnTo>
                  <a:pt x="322300" y="130810"/>
                </a:lnTo>
                <a:lnTo>
                  <a:pt x="322300" y="124460"/>
                </a:lnTo>
                <a:lnTo>
                  <a:pt x="328447" y="118110"/>
                </a:lnTo>
                <a:lnTo>
                  <a:pt x="332841" y="110490"/>
                </a:lnTo>
                <a:lnTo>
                  <a:pt x="335483" y="101600"/>
                </a:lnTo>
                <a:lnTo>
                  <a:pt x="336359" y="91440"/>
                </a:lnTo>
                <a:lnTo>
                  <a:pt x="336359" y="86360"/>
                </a:lnTo>
                <a:lnTo>
                  <a:pt x="336359" y="67310"/>
                </a:lnTo>
                <a:lnTo>
                  <a:pt x="331673" y="62230"/>
                </a:lnTo>
                <a:lnTo>
                  <a:pt x="314464" y="62230"/>
                </a:lnTo>
                <a:lnTo>
                  <a:pt x="314464" y="86360"/>
                </a:lnTo>
                <a:lnTo>
                  <a:pt x="314464" y="91440"/>
                </a:lnTo>
                <a:lnTo>
                  <a:pt x="312826" y="99060"/>
                </a:lnTo>
                <a:lnTo>
                  <a:pt x="308406" y="105410"/>
                </a:lnTo>
                <a:lnTo>
                  <a:pt x="303517" y="108292"/>
                </a:lnTo>
                <a:lnTo>
                  <a:pt x="303517" y="143510"/>
                </a:lnTo>
                <a:lnTo>
                  <a:pt x="294119" y="156210"/>
                </a:lnTo>
                <a:lnTo>
                  <a:pt x="293344" y="154940"/>
                </a:lnTo>
                <a:lnTo>
                  <a:pt x="286308" y="143510"/>
                </a:lnTo>
                <a:lnTo>
                  <a:pt x="287870" y="142240"/>
                </a:lnTo>
                <a:lnTo>
                  <a:pt x="289433" y="137160"/>
                </a:lnTo>
                <a:lnTo>
                  <a:pt x="290220" y="135890"/>
                </a:lnTo>
                <a:lnTo>
                  <a:pt x="290995" y="134620"/>
                </a:lnTo>
                <a:lnTo>
                  <a:pt x="298805" y="134620"/>
                </a:lnTo>
                <a:lnTo>
                  <a:pt x="303517" y="143510"/>
                </a:lnTo>
                <a:lnTo>
                  <a:pt x="303517" y="108292"/>
                </a:lnTo>
                <a:lnTo>
                  <a:pt x="301929" y="109220"/>
                </a:lnTo>
                <a:lnTo>
                  <a:pt x="294119" y="110490"/>
                </a:lnTo>
                <a:lnTo>
                  <a:pt x="287235" y="109220"/>
                </a:lnTo>
                <a:lnTo>
                  <a:pt x="281216" y="105410"/>
                </a:lnTo>
                <a:lnTo>
                  <a:pt x="276961" y="99060"/>
                </a:lnTo>
                <a:lnTo>
                  <a:pt x="275348" y="91440"/>
                </a:lnTo>
                <a:lnTo>
                  <a:pt x="275348" y="86360"/>
                </a:lnTo>
                <a:lnTo>
                  <a:pt x="314464" y="86360"/>
                </a:lnTo>
                <a:lnTo>
                  <a:pt x="314464" y="62230"/>
                </a:lnTo>
                <a:lnTo>
                  <a:pt x="258140" y="62230"/>
                </a:lnTo>
                <a:lnTo>
                  <a:pt x="253441" y="67310"/>
                </a:lnTo>
                <a:lnTo>
                  <a:pt x="253441" y="91440"/>
                </a:lnTo>
                <a:lnTo>
                  <a:pt x="254330" y="101600"/>
                </a:lnTo>
                <a:lnTo>
                  <a:pt x="256971" y="110490"/>
                </a:lnTo>
                <a:lnTo>
                  <a:pt x="261366" y="118110"/>
                </a:lnTo>
                <a:lnTo>
                  <a:pt x="267538" y="124460"/>
                </a:lnTo>
                <a:lnTo>
                  <a:pt x="267538" y="130810"/>
                </a:lnTo>
                <a:lnTo>
                  <a:pt x="245630" y="134620"/>
                </a:lnTo>
                <a:lnTo>
                  <a:pt x="244068" y="135890"/>
                </a:lnTo>
                <a:lnTo>
                  <a:pt x="242481" y="135890"/>
                </a:lnTo>
                <a:lnTo>
                  <a:pt x="242481" y="68580"/>
                </a:lnTo>
                <a:lnTo>
                  <a:pt x="246595" y="48260"/>
                </a:lnTo>
                <a:lnTo>
                  <a:pt x="257746" y="30480"/>
                </a:lnTo>
                <a:lnTo>
                  <a:pt x="274180" y="19050"/>
                </a:lnTo>
                <a:lnTo>
                  <a:pt x="294119" y="15240"/>
                </a:lnTo>
                <a:lnTo>
                  <a:pt x="314985" y="19050"/>
                </a:lnTo>
                <a:lnTo>
                  <a:pt x="331876" y="30480"/>
                </a:lnTo>
                <a:lnTo>
                  <a:pt x="343192" y="48260"/>
                </a:lnTo>
                <a:lnTo>
                  <a:pt x="347319" y="68580"/>
                </a:lnTo>
                <a:lnTo>
                  <a:pt x="347319" y="15392"/>
                </a:lnTo>
                <a:lnTo>
                  <a:pt x="347091" y="15240"/>
                </a:lnTo>
                <a:lnTo>
                  <a:pt x="325234" y="1270"/>
                </a:lnTo>
                <a:lnTo>
                  <a:pt x="319608" y="0"/>
                </a:lnTo>
                <a:lnTo>
                  <a:pt x="265887" y="0"/>
                </a:lnTo>
                <a:lnTo>
                  <a:pt x="241515" y="15240"/>
                </a:lnTo>
                <a:lnTo>
                  <a:pt x="225056" y="39370"/>
                </a:lnTo>
                <a:lnTo>
                  <a:pt x="219024" y="68580"/>
                </a:lnTo>
                <a:lnTo>
                  <a:pt x="219024" y="149860"/>
                </a:lnTo>
                <a:lnTo>
                  <a:pt x="214680" y="156210"/>
                </a:lnTo>
                <a:lnTo>
                  <a:pt x="211201" y="163830"/>
                </a:lnTo>
                <a:lnTo>
                  <a:pt x="208902" y="171450"/>
                </a:lnTo>
                <a:lnTo>
                  <a:pt x="208076" y="179070"/>
                </a:lnTo>
                <a:lnTo>
                  <a:pt x="208076" y="283210"/>
                </a:lnTo>
                <a:lnTo>
                  <a:pt x="214337" y="289560"/>
                </a:lnTo>
                <a:lnTo>
                  <a:pt x="236232" y="289560"/>
                </a:lnTo>
                <a:lnTo>
                  <a:pt x="223710" y="360680"/>
                </a:lnTo>
                <a:lnTo>
                  <a:pt x="223710" y="365760"/>
                </a:lnTo>
                <a:lnTo>
                  <a:pt x="225298" y="370840"/>
                </a:lnTo>
                <a:lnTo>
                  <a:pt x="229984" y="373380"/>
                </a:lnTo>
                <a:lnTo>
                  <a:pt x="231546" y="374650"/>
                </a:lnTo>
                <a:lnTo>
                  <a:pt x="245630" y="374650"/>
                </a:lnTo>
                <a:lnTo>
                  <a:pt x="245630" y="445770"/>
                </a:lnTo>
                <a:lnTo>
                  <a:pt x="202057" y="453390"/>
                </a:lnTo>
                <a:lnTo>
                  <a:pt x="187731" y="458470"/>
                </a:lnTo>
                <a:lnTo>
                  <a:pt x="181483" y="424180"/>
                </a:lnTo>
                <a:lnTo>
                  <a:pt x="179908" y="417830"/>
                </a:lnTo>
                <a:lnTo>
                  <a:pt x="173659" y="412750"/>
                </a:lnTo>
                <a:lnTo>
                  <a:pt x="161137" y="415290"/>
                </a:lnTo>
                <a:lnTo>
                  <a:pt x="158013" y="421640"/>
                </a:lnTo>
                <a:lnTo>
                  <a:pt x="158013" y="427990"/>
                </a:lnTo>
                <a:lnTo>
                  <a:pt x="165836" y="464820"/>
                </a:lnTo>
                <a:lnTo>
                  <a:pt x="153314" y="467360"/>
                </a:lnTo>
                <a:lnTo>
                  <a:pt x="147053" y="471170"/>
                </a:lnTo>
                <a:lnTo>
                  <a:pt x="125158" y="347675"/>
                </a:lnTo>
                <a:lnTo>
                  <a:pt x="125158" y="480060"/>
                </a:lnTo>
                <a:lnTo>
                  <a:pt x="118897" y="481330"/>
                </a:lnTo>
                <a:lnTo>
                  <a:pt x="114211" y="485140"/>
                </a:lnTo>
                <a:lnTo>
                  <a:pt x="107950" y="487680"/>
                </a:lnTo>
                <a:lnTo>
                  <a:pt x="77101" y="313690"/>
                </a:lnTo>
                <a:lnTo>
                  <a:pt x="76657" y="311150"/>
                </a:lnTo>
                <a:lnTo>
                  <a:pt x="95427" y="307340"/>
                </a:lnTo>
                <a:lnTo>
                  <a:pt x="125158" y="480060"/>
                </a:lnTo>
                <a:lnTo>
                  <a:pt x="125158" y="347675"/>
                </a:lnTo>
                <a:lnTo>
                  <a:pt x="118008" y="307340"/>
                </a:lnTo>
                <a:lnTo>
                  <a:pt x="117335" y="303530"/>
                </a:lnTo>
                <a:lnTo>
                  <a:pt x="136105" y="299720"/>
                </a:lnTo>
                <a:lnTo>
                  <a:pt x="142367" y="334010"/>
                </a:lnTo>
                <a:lnTo>
                  <a:pt x="143929" y="339090"/>
                </a:lnTo>
                <a:lnTo>
                  <a:pt x="148628" y="344170"/>
                </a:lnTo>
                <a:lnTo>
                  <a:pt x="154876" y="344170"/>
                </a:lnTo>
                <a:lnTo>
                  <a:pt x="161137" y="342900"/>
                </a:lnTo>
                <a:lnTo>
                  <a:pt x="165836" y="336550"/>
                </a:lnTo>
                <a:lnTo>
                  <a:pt x="164274" y="330200"/>
                </a:lnTo>
                <a:lnTo>
                  <a:pt x="160096" y="299720"/>
                </a:lnTo>
                <a:lnTo>
                  <a:pt x="159575" y="295910"/>
                </a:lnTo>
                <a:lnTo>
                  <a:pt x="175221" y="293370"/>
                </a:lnTo>
                <a:lnTo>
                  <a:pt x="183045" y="292100"/>
                </a:lnTo>
                <a:lnTo>
                  <a:pt x="189306" y="290830"/>
                </a:lnTo>
                <a:lnTo>
                  <a:pt x="191173" y="287020"/>
                </a:lnTo>
                <a:lnTo>
                  <a:pt x="192430" y="284480"/>
                </a:lnTo>
                <a:lnTo>
                  <a:pt x="192430" y="278130"/>
                </a:lnTo>
                <a:lnTo>
                  <a:pt x="191554" y="273050"/>
                </a:lnTo>
                <a:lnTo>
                  <a:pt x="175221" y="179070"/>
                </a:lnTo>
                <a:lnTo>
                  <a:pt x="169202" y="165100"/>
                </a:lnTo>
                <a:lnTo>
                  <a:pt x="168160" y="163830"/>
                </a:lnTo>
                <a:lnTo>
                  <a:pt x="167398" y="162902"/>
                </a:lnTo>
                <a:lnTo>
                  <a:pt x="167398" y="271780"/>
                </a:lnTo>
                <a:lnTo>
                  <a:pt x="154876" y="273050"/>
                </a:lnTo>
                <a:lnTo>
                  <a:pt x="143929" y="214630"/>
                </a:lnTo>
                <a:lnTo>
                  <a:pt x="143929" y="208280"/>
                </a:lnTo>
                <a:lnTo>
                  <a:pt x="137668" y="203200"/>
                </a:lnTo>
                <a:lnTo>
                  <a:pt x="131406" y="204470"/>
                </a:lnTo>
                <a:lnTo>
                  <a:pt x="125158" y="204470"/>
                </a:lnTo>
                <a:lnTo>
                  <a:pt x="120459" y="210820"/>
                </a:lnTo>
                <a:lnTo>
                  <a:pt x="122021" y="217170"/>
                </a:lnTo>
                <a:lnTo>
                  <a:pt x="132981" y="276860"/>
                </a:lnTo>
                <a:lnTo>
                  <a:pt x="103251" y="283210"/>
                </a:lnTo>
                <a:lnTo>
                  <a:pt x="73533" y="287020"/>
                </a:lnTo>
                <a:lnTo>
                  <a:pt x="62572" y="228600"/>
                </a:lnTo>
                <a:lnTo>
                  <a:pt x="61010" y="222250"/>
                </a:lnTo>
                <a:lnTo>
                  <a:pt x="54749" y="217170"/>
                </a:lnTo>
                <a:lnTo>
                  <a:pt x="42240" y="219710"/>
                </a:lnTo>
                <a:lnTo>
                  <a:pt x="39103" y="226060"/>
                </a:lnTo>
                <a:lnTo>
                  <a:pt x="39103" y="232410"/>
                </a:lnTo>
                <a:lnTo>
                  <a:pt x="50063" y="292100"/>
                </a:lnTo>
                <a:lnTo>
                  <a:pt x="37541" y="293370"/>
                </a:lnTo>
                <a:lnTo>
                  <a:pt x="23456" y="205740"/>
                </a:lnTo>
                <a:lnTo>
                  <a:pt x="22796" y="198120"/>
                </a:lnTo>
                <a:lnTo>
                  <a:pt x="25222" y="190500"/>
                </a:lnTo>
                <a:lnTo>
                  <a:pt x="30276" y="185420"/>
                </a:lnTo>
                <a:lnTo>
                  <a:pt x="37541" y="181610"/>
                </a:lnTo>
                <a:lnTo>
                  <a:pt x="53187" y="175260"/>
                </a:lnTo>
                <a:lnTo>
                  <a:pt x="76657" y="203200"/>
                </a:lnTo>
                <a:lnTo>
                  <a:pt x="82918" y="208280"/>
                </a:lnTo>
                <a:lnTo>
                  <a:pt x="87604" y="208280"/>
                </a:lnTo>
                <a:lnTo>
                  <a:pt x="92303" y="205740"/>
                </a:lnTo>
                <a:lnTo>
                  <a:pt x="95427" y="203200"/>
                </a:lnTo>
                <a:lnTo>
                  <a:pt x="96989" y="199390"/>
                </a:lnTo>
                <a:lnTo>
                  <a:pt x="106553" y="175260"/>
                </a:lnTo>
                <a:lnTo>
                  <a:pt x="107048" y="173990"/>
                </a:lnTo>
                <a:lnTo>
                  <a:pt x="111074" y="163830"/>
                </a:lnTo>
                <a:lnTo>
                  <a:pt x="128282" y="163830"/>
                </a:lnTo>
                <a:lnTo>
                  <a:pt x="137007" y="165100"/>
                </a:lnTo>
                <a:lnTo>
                  <a:pt x="144119" y="170180"/>
                </a:lnTo>
                <a:lnTo>
                  <a:pt x="149186" y="176530"/>
                </a:lnTo>
                <a:lnTo>
                  <a:pt x="151752" y="184150"/>
                </a:lnTo>
                <a:lnTo>
                  <a:pt x="167398" y="271780"/>
                </a:lnTo>
                <a:lnTo>
                  <a:pt x="167398" y="162902"/>
                </a:lnTo>
                <a:lnTo>
                  <a:pt x="158788" y="152400"/>
                </a:lnTo>
                <a:lnTo>
                  <a:pt x="144856" y="144780"/>
                </a:lnTo>
                <a:lnTo>
                  <a:pt x="128282" y="142240"/>
                </a:lnTo>
                <a:lnTo>
                  <a:pt x="107950" y="140970"/>
                </a:lnTo>
                <a:lnTo>
                  <a:pt x="106387" y="140970"/>
                </a:lnTo>
                <a:lnTo>
                  <a:pt x="106387" y="138430"/>
                </a:lnTo>
                <a:lnTo>
                  <a:pt x="104813" y="134620"/>
                </a:lnTo>
                <a:lnTo>
                  <a:pt x="113220" y="124460"/>
                </a:lnTo>
                <a:lnTo>
                  <a:pt x="119291" y="113030"/>
                </a:lnTo>
                <a:lnTo>
                  <a:pt x="122415" y="99060"/>
                </a:lnTo>
                <a:lnTo>
                  <a:pt x="122021" y="86360"/>
                </a:lnTo>
                <a:lnTo>
                  <a:pt x="121500" y="82550"/>
                </a:lnTo>
                <a:lnTo>
                  <a:pt x="121335" y="81280"/>
                </a:lnTo>
                <a:lnTo>
                  <a:pt x="120459" y="74930"/>
                </a:lnTo>
                <a:lnTo>
                  <a:pt x="118897" y="69850"/>
                </a:lnTo>
                <a:lnTo>
                  <a:pt x="116573" y="60960"/>
                </a:lnTo>
                <a:lnTo>
                  <a:pt x="115912" y="58420"/>
                </a:lnTo>
                <a:lnTo>
                  <a:pt x="111467" y="49530"/>
                </a:lnTo>
                <a:lnTo>
                  <a:pt x="110578" y="48260"/>
                </a:lnTo>
                <a:lnTo>
                  <a:pt x="105257" y="40640"/>
                </a:lnTo>
                <a:lnTo>
                  <a:pt x="98564" y="35509"/>
                </a:lnTo>
                <a:lnTo>
                  <a:pt x="98564" y="88900"/>
                </a:lnTo>
                <a:lnTo>
                  <a:pt x="98412" y="101600"/>
                </a:lnTo>
                <a:lnTo>
                  <a:pt x="93865" y="111760"/>
                </a:lnTo>
                <a:lnTo>
                  <a:pt x="89166" y="116941"/>
                </a:lnTo>
                <a:lnTo>
                  <a:pt x="89166" y="156210"/>
                </a:lnTo>
                <a:lnTo>
                  <a:pt x="82918" y="173990"/>
                </a:lnTo>
                <a:lnTo>
                  <a:pt x="71958" y="161290"/>
                </a:lnTo>
                <a:lnTo>
                  <a:pt x="75095" y="151130"/>
                </a:lnTo>
                <a:lnTo>
                  <a:pt x="73533" y="148590"/>
                </a:lnTo>
                <a:lnTo>
                  <a:pt x="75095" y="147320"/>
                </a:lnTo>
                <a:lnTo>
                  <a:pt x="81343" y="147320"/>
                </a:lnTo>
                <a:lnTo>
                  <a:pt x="82918" y="144780"/>
                </a:lnTo>
                <a:lnTo>
                  <a:pt x="84480" y="149860"/>
                </a:lnTo>
                <a:lnTo>
                  <a:pt x="86042" y="153670"/>
                </a:lnTo>
                <a:lnTo>
                  <a:pt x="89166" y="156210"/>
                </a:lnTo>
                <a:lnTo>
                  <a:pt x="89166" y="116941"/>
                </a:lnTo>
                <a:lnTo>
                  <a:pt x="85801" y="120650"/>
                </a:lnTo>
                <a:lnTo>
                  <a:pt x="75095" y="124460"/>
                </a:lnTo>
                <a:lnTo>
                  <a:pt x="63766" y="124460"/>
                </a:lnTo>
                <a:lnTo>
                  <a:pt x="53771" y="120650"/>
                </a:lnTo>
                <a:lnTo>
                  <a:pt x="45834" y="114300"/>
                </a:lnTo>
                <a:lnTo>
                  <a:pt x="40665" y="104140"/>
                </a:lnTo>
                <a:lnTo>
                  <a:pt x="50063" y="102870"/>
                </a:lnTo>
                <a:lnTo>
                  <a:pt x="59372" y="100330"/>
                </a:lnTo>
                <a:lnTo>
                  <a:pt x="68249" y="95250"/>
                </a:lnTo>
                <a:lnTo>
                  <a:pt x="76238" y="90170"/>
                </a:lnTo>
                <a:lnTo>
                  <a:pt x="82918" y="82550"/>
                </a:lnTo>
                <a:lnTo>
                  <a:pt x="98564" y="88900"/>
                </a:lnTo>
                <a:lnTo>
                  <a:pt x="98564" y="35509"/>
                </a:lnTo>
                <a:lnTo>
                  <a:pt x="96989" y="34290"/>
                </a:lnTo>
                <a:lnTo>
                  <a:pt x="92303" y="31572"/>
                </a:lnTo>
                <a:lnTo>
                  <a:pt x="92303" y="60960"/>
                </a:lnTo>
                <a:lnTo>
                  <a:pt x="78219" y="55880"/>
                </a:lnTo>
                <a:lnTo>
                  <a:pt x="71958" y="57150"/>
                </a:lnTo>
                <a:lnTo>
                  <a:pt x="68834" y="63500"/>
                </a:lnTo>
                <a:lnTo>
                  <a:pt x="64503" y="69850"/>
                </a:lnTo>
                <a:lnTo>
                  <a:pt x="58864" y="73660"/>
                </a:lnTo>
                <a:lnTo>
                  <a:pt x="52336" y="77470"/>
                </a:lnTo>
                <a:lnTo>
                  <a:pt x="45364" y="80010"/>
                </a:lnTo>
                <a:lnTo>
                  <a:pt x="35979" y="81280"/>
                </a:lnTo>
                <a:lnTo>
                  <a:pt x="35979" y="73660"/>
                </a:lnTo>
                <a:lnTo>
                  <a:pt x="37541" y="67310"/>
                </a:lnTo>
                <a:lnTo>
                  <a:pt x="46926" y="54610"/>
                </a:lnTo>
                <a:lnTo>
                  <a:pt x="53187" y="49530"/>
                </a:lnTo>
                <a:lnTo>
                  <a:pt x="61010" y="48260"/>
                </a:lnTo>
                <a:lnTo>
                  <a:pt x="67271" y="48260"/>
                </a:lnTo>
                <a:lnTo>
                  <a:pt x="74256" y="49530"/>
                </a:lnTo>
                <a:lnTo>
                  <a:pt x="80962" y="52070"/>
                </a:lnTo>
                <a:lnTo>
                  <a:pt x="87071" y="55880"/>
                </a:lnTo>
                <a:lnTo>
                  <a:pt x="92303" y="60960"/>
                </a:lnTo>
                <a:lnTo>
                  <a:pt x="92303" y="31572"/>
                </a:lnTo>
                <a:lnTo>
                  <a:pt x="88239" y="29210"/>
                </a:lnTo>
                <a:lnTo>
                  <a:pt x="78613" y="25400"/>
                </a:lnTo>
                <a:lnTo>
                  <a:pt x="68389" y="24130"/>
                </a:lnTo>
                <a:lnTo>
                  <a:pt x="57886" y="25400"/>
                </a:lnTo>
                <a:lnTo>
                  <a:pt x="23456" y="46990"/>
                </a:lnTo>
                <a:lnTo>
                  <a:pt x="13563" y="77470"/>
                </a:lnTo>
                <a:lnTo>
                  <a:pt x="14071" y="87630"/>
                </a:lnTo>
                <a:lnTo>
                  <a:pt x="15633" y="91440"/>
                </a:lnTo>
                <a:lnTo>
                  <a:pt x="17208" y="104140"/>
                </a:lnTo>
                <a:lnTo>
                  <a:pt x="21234" y="118110"/>
                </a:lnTo>
                <a:lnTo>
                  <a:pt x="28346" y="128270"/>
                </a:lnTo>
                <a:lnTo>
                  <a:pt x="38100" y="137160"/>
                </a:lnTo>
                <a:lnTo>
                  <a:pt x="50063" y="143510"/>
                </a:lnTo>
                <a:lnTo>
                  <a:pt x="51625" y="149860"/>
                </a:lnTo>
                <a:lnTo>
                  <a:pt x="50063" y="151130"/>
                </a:lnTo>
                <a:lnTo>
                  <a:pt x="29718" y="158750"/>
                </a:lnTo>
                <a:lnTo>
                  <a:pt x="15392" y="167640"/>
                </a:lnTo>
                <a:lnTo>
                  <a:pt x="5473" y="180340"/>
                </a:lnTo>
                <a:lnTo>
                  <a:pt x="241" y="194310"/>
                </a:lnTo>
                <a:lnTo>
                  <a:pt x="0" y="210820"/>
                </a:lnTo>
                <a:lnTo>
                  <a:pt x="17208" y="309880"/>
                </a:lnTo>
                <a:lnTo>
                  <a:pt x="17208" y="312420"/>
                </a:lnTo>
                <a:lnTo>
                  <a:pt x="18770" y="316230"/>
                </a:lnTo>
                <a:lnTo>
                  <a:pt x="21894" y="317500"/>
                </a:lnTo>
                <a:lnTo>
                  <a:pt x="23456" y="318770"/>
                </a:lnTo>
                <a:lnTo>
                  <a:pt x="31280" y="318770"/>
                </a:lnTo>
                <a:lnTo>
                  <a:pt x="54749" y="313690"/>
                </a:lnTo>
                <a:lnTo>
                  <a:pt x="86042" y="500380"/>
                </a:lnTo>
                <a:lnTo>
                  <a:pt x="42824" y="529590"/>
                </a:lnTo>
                <a:lnTo>
                  <a:pt x="3124" y="563880"/>
                </a:lnTo>
                <a:lnTo>
                  <a:pt x="0" y="568960"/>
                </a:lnTo>
                <a:lnTo>
                  <a:pt x="0" y="575310"/>
                </a:lnTo>
                <a:lnTo>
                  <a:pt x="3124" y="580390"/>
                </a:lnTo>
                <a:lnTo>
                  <a:pt x="7810" y="584200"/>
                </a:lnTo>
                <a:lnTo>
                  <a:pt x="14071" y="584200"/>
                </a:lnTo>
                <a:lnTo>
                  <a:pt x="18770" y="580390"/>
                </a:lnTo>
                <a:lnTo>
                  <a:pt x="57531" y="546100"/>
                </a:lnTo>
                <a:lnTo>
                  <a:pt x="99885" y="518160"/>
                </a:lnTo>
                <a:lnTo>
                  <a:pt x="145300" y="495300"/>
                </a:lnTo>
                <a:lnTo>
                  <a:pt x="167398" y="487680"/>
                </a:lnTo>
                <a:lnTo>
                  <a:pt x="193179" y="478790"/>
                </a:lnTo>
                <a:lnTo>
                  <a:pt x="235864" y="471170"/>
                </a:lnTo>
                <a:lnTo>
                  <a:pt x="242976" y="469900"/>
                </a:lnTo>
                <a:lnTo>
                  <a:pt x="294119" y="466090"/>
                </a:lnTo>
                <a:lnTo>
                  <a:pt x="345922" y="469900"/>
                </a:lnTo>
                <a:lnTo>
                  <a:pt x="396163" y="478790"/>
                </a:lnTo>
                <a:lnTo>
                  <a:pt x="444322" y="495300"/>
                </a:lnTo>
                <a:lnTo>
                  <a:pt x="489864" y="518160"/>
                </a:lnTo>
                <a:lnTo>
                  <a:pt x="532282" y="546100"/>
                </a:lnTo>
                <a:lnTo>
                  <a:pt x="571042" y="580390"/>
                </a:lnTo>
                <a:lnTo>
                  <a:pt x="572604" y="582930"/>
                </a:lnTo>
                <a:lnTo>
                  <a:pt x="575754" y="584200"/>
                </a:lnTo>
                <a:lnTo>
                  <a:pt x="582002" y="584200"/>
                </a:lnTo>
                <a:lnTo>
                  <a:pt x="585089" y="582930"/>
                </a:lnTo>
                <a:lnTo>
                  <a:pt x="585089" y="562610"/>
                </a:lnTo>
                <a:lnTo>
                  <a:pt x="567359" y="546100"/>
                </a:lnTo>
                <a:lnTo>
                  <a:pt x="546989" y="529590"/>
                </a:lnTo>
                <a:lnTo>
                  <a:pt x="525741" y="514350"/>
                </a:lnTo>
                <a:lnTo>
                  <a:pt x="503770" y="500380"/>
                </a:lnTo>
                <a:lnTo>
                  <a:pt x="505904" y="487680"/>
                </a:lnTo>
                <a:lnTo>
                  <a:pt x="535051" y="313690"/>
                </a:lnTo>
                <a:lnTo>
                  <a:pt x="558533" y="318770"/>
                </a:lnTo>
                <a:lnTo>
                  <a:pt x="566356" y="318770"/>
                </a:lnTo>
                <a:lnTo>
                  <a:pt x="571347" y="313690"/>
                </a:lnTo>
                <a:lnTo>
                  <a:pt x="572604" y="312420"/>
                </a:lnTo>
                <a:lnTo>
                  <a:pt x="572604" y="309880"/>
                </a:lnTo>
                <a:lnTo>
                  <a:pt x="573036" y="307340"/>
                </a:lnTo>
                <a:lnTo>
                  <a:pt x="574357" y="299720"/>
                </a:lnTo>
                <a:lnTo>
                  <a:pt x="575449" y="293370"/>
                </a:lnTo>
                <a:lnTo>
                  <a:pt x="585089" y="237490"/>
                </a:lnTo>
                <a:lnTo>
                  <a:pt x="585089" y="181610"/>
                </a:lnTo>
                <a:close/>
              </a:path>
            </a:pathLst>
          </a:custGeom>
          <a:solidFill>
            <a:srgbClr val="00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16"/>
          <p:cNvGrpSpPr/>
          <p:nvPr/>
        </p:nvGrpSpPr>
        <p:grpSpPr>
          <a:xfrm>
            <a:off x="7090403" y="1697916"/>
            <a:ext cx="468692" cy="417212"/>
            <a:chOff x="358040" y="1353620"/>
            <a:chExt cx="360045" cy="399415"/>
          </a:xfrm>
        </p:grpSpPr>
        <p:pic>
          <p:nvPicPr>
            <p:cNvPr id="74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8040" y="1612874"/>
              <a:ext cx="95999" cy="139795"/>
            </a:xfrm>
            <a:prstGeom prst="rect">
              <a:avLst/>
            </a:prstGeom>
          </p:spPr>
        </p:pic>
        <p:pic>
          <p:nvPicPr>
            <p:cNvPr id="75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037" y="1612874"/>
              <a:ext cx="95999" cy="139795"/>
            </a:xfrm>
            <a:prstGeom prst="rect">
              <a:avLst/>
            </a:prstGeom>
          </p:spPr>
        </p:pic>
        <p:sp>
          <p:nvSpPr>
            <p:cNvPr id="76" name="object 19"/>
            <p:cNvSpPr/>
            <p:nvPr/>
          </p:nvSpPr>
          <p:spPr>
            <a:xfrm>
              <a:off x="406030" y="1353620"/>
              <a:ext cx="312420" cy="279400"/>
            </a:xfrm>
            <a:custGeom>
              <a:avLst/>
              <a:gdLst/>
              <a:ahLst/>
              <a:cxnLst/>
              <a:rect l="l" t="t" r="r" b="b"/>
              <a:pathLst>
                <a:path w="312420" h="279400">
                  <a:moveTo>
                    <a:pt x="156006" y="0"/>
                  </a:moveTo>
                  <a:lnTo>
                    <a:pt x="106751" y="6923"/>
                  </a:lnTo>
                  <a:lnTo>
                    <a:pt x="63933" y="26192"/>
                  </a:lnTo>
                  <a:lnTo>
                    <a:pt x="30141" y="55558"/>
                  </a:lnTo>
                  <a:lnTo>
                    <a:pt x="7967" y="92768"/>
                  </a:lnTo>
                  <a:lnTo>
                    <a:pt x="0" y="135572"/>
                  </a:lnTo>
                  <a:lnTo>
                    <a:pt x="3578" y="164516"/>
                  </a:lnTo>
                  <a:lnTo>
                    <a:pt x="14003" y="191790"/>
                  </a:lnTo>
                  <a:lnTo>
                    <a:pt x="30812" y="216523"/>
                  </a:lnTo>
                  <a:lnTo>
                    <a:pt x="53543" y="237845"/>
                  </a:lnTo>
                  <a:lnTo>
                    <a:pt x="51904" y="241985"/>
                  </a:lnTo>
                  <a:lnTo>
                    <a:pt x="49911" y="245948"/>
                  </a:lnTo>
                  <a:lnTo>
                    <a:pt x="47590" y="249742"/>
                  </a:lnTo>
                  <a:lnTo>
                    <a:pt x="38506" y="265747"/>
                  </a:lnTo>
                  <a:lnTo>
                    <a:pt x="48234" y="279361"/>
                  </a:lnTo>
                  <a:lnTo>
                    <a:pt x="49542" y="279323"/>
                  </a:lnTo>
                  <a:lnTo>
                    <a:pt x="57006" y="277912"/>
                  </a:lnTo>
                  <a:lnTo>
                    <a:pt x="64371" y="275988"/>
                  </a:lnTo>
                  <a:lnTo>
                    <a:pt x="71615" y="273557"/>
                  </a:lnTo>
                  <a:lnTo>
                    <a:pt x="78714" y="270624"/>
                  </a:lnTo>
                  <a:lnTo>
                    <a:pt x="86385" y="267500"/>
                  </a:lnTo>
                  <a:lnTo>
                    <a:pt x="92597" y="265442"/>
                  </a:lnTo>
                  <a:lnTo>
                    <a:pt x="53149" y="265442"/>
                  </a:lnTo>
                  <a:lnTo>
                    <a:pt x="54406" y="262699"/>
                  </a:lnTo>
                  <a:lnTo>
                    <a:pt x="57784" y="256768"/>
                  </a:lnTo>
                  <a:lnTo>
                    <a:pt x="62013" y="248968"/>
                  </a:lnTo>
                  <a:lnTo>
                    <a:pt x="65133" y="241017"/>
                  </a:lnTo>
                  <a:lnTo>
                    <a:pt x="65512" y="233690"/>
                  </a:lnTo>
                  <a:lnTo>
                    <a:pt x="61518" y="227761"/>
                  </a:lnTo>
                  <a:lnTo>
                    <a:pt x="40505" y="208499"/>
                  </a:lnTo>
                  <a:lnTo>
                    <a:pt x="24958" y="186172"/>
                  </a:lnTo>
                  <a:lnTo>
                    <a:pt x="15313" y="161592"/>
                  </a:lnTo>
                  <a:lnTo>
                    <a:pt x="12001" y="135572"/>
                  </a:lnTo>
                  <a:lnTo>
                    <a:pt x="19355" y="96966"/>
                  </a:lnTo>
                  <a:lnTo>
                    <a:pt x="39824" y="63408"/>
                  </a:lnTo>
                  <a:lnTo>
                    <a:pt x="71015" y="36927"/>
                  </a:lnTo>
                  <a:lnTo>
                    <a:pt x="110540" y="19552"/>
                  </a:lnTo>
                  <a:lnTo>
                    <a:pt x="156006" y="13309"/>
                  </a:lnTo>
                  <a:lnTo>
                    <a:pt x="219450" y="13309"/>
                  </a:lnTo>
                  <a:lnTo>
                    <a:pt x="205260" y="6923"/>
                  </a:lnTo>
                  <a:lnTo>
                    <a:pt x="156006" y="0"/>
                  </a:lnTo>
                  <a:close/>
                </a:path>
                <a:path w="312420" h="279400">
                  <a:moveTo>
                    <a:pt x="208251" y="262851"/>
                  </a:moveTo>
                  <a:lnTo>
                    <a:pt x="102158" y="262851"/>
                  </a:lnTo>
                  <a:lnTo>
                    <a:pt x="115410" y="266481"/>
                  </a:lnTo>
                  <a:lnTo>
                    <a:pt x="128827" y="269076"/>
                  </a:lnTo>
                  <a:lnTo>
                    <a:pt x="142374" y="270626"/>
                  </a:lnTo>
                  <a:lnTo>
                    <a:pt x="156006" y="271119"/>
                  </a:lnTo>
                  <a:lnTo>
                    <a:pt x="205260" y="264197"/>
                  </a:lnTo>
                  <a:lnTo>
                    <a:pt x="208251" y="262851"/>
                  </a:lnTo>
                  <a:close/>
                </a:path>
                <a:path w="312420" h="279400">
                  <a:moveTo>
                    <a:pt x="101450" y="249742"/>
                  </a:moveTo>
                  <a:lnTo>
                    <a:pt x="95521" y="250925"/>
                  </a:lnTo>
                  <a:lnTo>
                    <a:pt x="86932" y="253667"/>
                  </a:lnTo>
                  <a:lnTo>
                    <a:pt x="58635" y="264032"/>
                  </a:lnTo>
                  <a:lnTo>
                    <a:pt x="53149" y="265442"/>
                  </a:lnTo>
                  <a:lnTo>
                    <a:pt x="92597" y="265442"/>
                  </a:lnTo>
                  <a:lnTo>
                    <a:pt x="94208" y="264909"/>
                  </a:lnTo>
                  <a:lnTo>
                    <a:pt x="102158" y="262851"/>
                  </a:lnTo>
                  <a:lnTo>
                    <a:pt x="208251" y="262851"/>
                  </a:lnTo>
                  <a:lnTo>
                    <a:pt x="219428" y="257822"/>
                  </a:lnTo>
                  <a:lnTo>
                    <a:pt x="156006" y="257822"/>
                  </a:lnTo>
                  <a:lnTo>
                    <a:pt x="143217" y="257356"/>
                  </a:lnTo>
                  <a:lnTo>
                    <a:pt x="130503" y="255906"/>
                  </a:lnTo>
                  <a:lnTo>
                    <a:pt x="117910" y="253477"/>
                  </a:lnTo>
                  <a:lnTo>
                    <a:pt x="105486" y="250075"/>
                  </a:lnTo>
                  <a:lnTo>
                    <a:pt x="101450" y="249742"/>
                  </a:lnTo>
                  <a:close/>
                </a:path>
                <a:path w="312420" h="279400">
                  <a:moveTo>
                    <a:pt x="219450" y="13309"/>
                  </a:moveTo>
                  <a:lnTo>
                    <a:pt x="156006" y="13309"/>
                  </a:lnTo>
                  <a:lnTo>
                    <a:pt x="201471" y="19552"/>
                  </a:lnTo>
                  <a:lnTo>
                    <a:pt x="240993" y="36927"/>
                  </a:lnTo>
                  <a:lnTo>
                    <a:pt x="272181" y="63408"/>
                  </a:lnTo>
                  <a:lnTo>
                    <a:pt x="292646" y="96966"/>
                  </a:lnTo>
                  <a:lnTo>
                    <a:pt x="299999" y="135572"/>
                  </a:lnTo>
                  <a:lnTo>
                    <a:pt x="292646" y="174172"/>
                  </a:lnTo>
                  <a:lnTo>
                    <a:pt x="272181" y="207726"/>
                  </a:lnTo>
                  <a:lnTo>
                    <a:pt x="240993" y="234205"/>
                  </a:lnTo>
                  <a:lnTo>
                    <a:pt x="201471" y="251580"/>
                  </a:lnTo>
                  <a:lnTo>
                    <a:pt x="156006" y="257822"/>
                  </a:lnTo>
                  <a:lnTo>
                    <a:pt x="219428" y="257822"/>
                  </a:lnTo>
                  <a:lnTo>
                    <a:pt x="248076" y="244931"/>
                  </a:lnTo>
                  <a:lnTo>
                    <a:pt x="281863" y="215572"/>
                  </a:lnTo>
                  <a:lnTo>
                    <a:pt x="304035" y="178369"/>
                  </a:lnTo>
                  <a:lnTo>
                    <a:pt x="312000" y="135572"/>
                  </a:lnTo>
                  <a:lnTo>
                    <a:pt x="304035" y="92768"/>
                  </a:lnTo>
                  <a:lnTo>
                    <a:pt x="281863" y="55558"/>
                  </a:lnTo>
                  <a:lnTo>
                    <a:pt x="248076" y="26192"/>
                  </a:lnTo>
                  <a:lnTo>
                    <a:pt x="219450" y="13309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7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2032" y="1380229"/>
              <a:ext cx="210007" cy="19286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3364999" y="994919"/>
            <a:ext cx="5268886" cy="1531520"/>
            <a:chOff x="826364" y="-2311002"/>
            <a:chExt cx="3527622" cy="3432745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26364" y="280309"/>
              <a:ext cx="2414002" cy="841434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Прямоугольник 37"/>
            <p:cNvSpPr/>
            <p:nvPr/>
          </p:nvSpPr>
          <p:spPr>
            <a:xfrm>
              <a:off x="1939984" y="-2311002"/>
              <a:ext cx="2414002" cy="8414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" rIns="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 smtClean="0">
                <a:solidFill>
                  <a:schemeClr val="accent1"/>
                </a:solidFill>
                <a:latin typeface="Corki" panose="00000500000000000000" pitchFamily="50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8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12"/>
          <p:cNvSpPr/>
          <p:nvPr/>
        </p:nvSpPr>
        <p:spPr>
          <a:xfrm>
            <a:off x="243593" y="630232"/>
            <a:ext cx="8655148" cy="333931"/>
          </a:xfrm>
          <a:prstGeom prst="flowChartAlternateProcess">
            <a:avLst/>
          </a:prstGeom>
          <a:solidFill>
            <a:srgbClr val="E75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rki" pitchFamily="2" charset="-52"/>
              </a:rPr>
              <a:t>Пункт проката «Навстречу семье»</a:t>
            </a:r>
            <a:endParaRPr lang="ru-RU" sz="2000" dirty="0">
              <a:latin typeface="Corki" pitchFamily="2" charset="-52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97DAB938-2137-443A-BE66-CB0D9F9B6E7B}"/>
              </a:ext>
            </a:extLst>
          </p:cNvPr>
          <p:cNvCxnSpPr/>
          <p:nvPr/>
        </p:nvCxnSpPr>
        <p:spPr>
          <a:xfrm>
            <a:off x="241882" y="4515966"/>
            <a:ext cx="865123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6"/>
          <p:cNvSpPr txBox="1">
            <a:spLocks/>
          </p:cNvSpPr>
          <p:nvPr/>
        </p:nvSpPr>
        <p:spPr>
          <a:xfrm>
            <a:off x="738256" y="152734"/>
            <a:ext cx="6265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82C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rki" panose="00000500000000000000" pitchFamily="50" charset="-52"/>
              </a:rPr>
              <a:t>Студия успешности: направления реализации</a:t>
            </a:r>
            <a:endParaRPr kumimoji="0" lang="ru-RU" sz="2800" b="1" i="0" u="none" strike="noStrike" kern="0" cap="none" spc="-1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orki" panose="00000500000000000000" pitchFamily="50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E4D8BA4A-6317-4DDC-AE7F-9C4BBCA9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29" y="4591782"/>
            <a:ext cx="1296144" cy="46661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60" name="object 166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110" y="254360"/>
            <a:ext cx="367085" cy="248867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44081875"/>
              </p:ext>
            </p:extLst>
          </p:nvPr>
        </p:nvGraphicFramePr>
        <p:xfrm>
          <a:off x="-180528" y="998552"/>
          <a:ext cx="10045624" cy="1717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6622590" y="1585631"/>
            <a:ext cx="2072045" cy="839423"/>
            <a:chOff x="775670" y="1469338"/>
            <a:chExt cx="2121108" cy="101592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75670" y="1469338"/>
              <a:ext cx="2113196" cy="1007205"/>
            </a:xfrm>
            <a:prstGeom prst="rect">
              <a:avLst/>
            </a:prstGeom>
          </p:spPr>
          <p:style>
            <a:ln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1033661" y="1478058"/>
              <a:ext cx="1863117" cy="1007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Corki" panose="00000500000000000000" pitchFamily="50" charset="-52"/>
                </a:rPr>
                <a:t>Семей воспользовались услугами пункта проката</a:t>
              </a:r>
              <a:endParaRPr lang="ru-RU" kern="1200" dirty="0">
                <a:latin typeface="Corki" panose="00000500000000000000" pitchFamily="50" charset="-52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96310" y="1069241"/>
            <a:ext cx="859274" cy="831802"/>
            <a:chOff x="115727" y="893783"/>
            <a:chExt cx="1006702" cy="1006702"/>
          </a:xfrm>
        </p:grpSpPr>
        <p:sp>
          <p:nvSpPr>
            <p:cNvPr id="17" name="Овал 16"/>
            <p:cNvSpPr/>
            <p:nvPr/>
          </p:nvSpPr>
          <p:spPr>
            <a:xfrm>
              <a:off x="115727" y="893783"/>
              <a:ext cx="1006702" cy="1006702"/>
            </a:xfrm>
            <a:prstGeom prst="ellipse">
              <a:avLst/>
            </a:prstGeom>
          </p:spPr>
          <p:style>
            <a:ln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Овал 6"/>
            <p:cNvSpPr/>
            <p:nvPr/>
          </p:nvSpPr>
          <p:spPr>
            <a:xfrm>
              <a:off x="263155" y="1128885"/>
              <a:ext cx="711846" cy="7118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100" b="1" dirty="0" smtClean="0">
                  <a:latin typeface="Corki" panose="00000500000000000000" pitchFamily="50" charset="-52"/>
                </a:rPr>
                <a:t>27</a:t>
              </a:r>
              <a:endParaRPr lang="ru-RU" sz="5100" b="1" kern="1200" dirty="0">
                <a:latin typeface="Corki" panose="00000500000000000000" pitchFamily="50" charset="-52"/>
              </a:endParaRPr>
            </a:p>
          </p:txBody>
        </p:sp>
      </p:grpSp>
      <p:pic>
        <p:nvPicPr>
          <p:cNvPr id="22" name="object 3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90736" y="1095498"/>
            <a:ext cx="528024" cy="394827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79513" y="2499741"/>
            <a:ext cx="2088232" cy="2246177"/>
            <a:chOff x="1795909" y="-1232122"/>
            <a:chExt cx="4583830" cy="564371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911404" y="-1153526"/>
              <a:ext cx="4296682" cy="4113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1795909" y="-1232122"/>
              <a:ext cx="4583830" cy="564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  <a:latin typeface="Corki" panose="00000500000000000000" pitchFamily="50" charset="-52"/>
                </a:rPr>
                <a:t>Для работы пункта проката приобретено:</a:t>
              </a:r>
              <a:endParaRPr lang="ru-RU" sz="2000" kern="1200" dirty="0">
                <a:solidFill>
                  <a:schemeClr val="tx1"/>
                </a:solidFill>
                <a:latin typeface="Corki" panose="00000500000000000000" pitchFamily="50" charset="-52"/>
              </a:endParaRPr>
            </a:p>
          </p:txBody>
        </p:sp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49898524"/>
              </p:ext>
            </p:extLst>
          </p:nvPr>
        </p:nvGraphicFramePr>
        <p:xfrm>
          <a:off x="2339752" y="2715767"/>
          <a:ext cx="3024336" cy="1722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2" name="object 14"/>
          <p:cNvSpPr txBox="1"/>
          <p:nvPr/>
        </p:nvSpPr>
        <p:spPr>
          <a:xfrm>
            <a:off x="2440641" y="2081496"/>
            <a:ext cx="372964" cy="1066318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4800" b="1" dirty="0">
                <a:solidFill>
                  <a:srgbClr val="EF5C27"/>
                </a:solidFill>
                <a:latin typeface="Arial"/>
                <a:cs typeface="Arial"/>
              </a:rPr>
              <a:t> </a:t>
            </a:r>
            <a:r>
              <a:rPr lang="ru-RU" sz="4800" b="1" dirty="0" smtClean="0">
                <a:solidFill>
                  <a:srgbClr val="EF5C27"/>
                </a:solidFill>
                <a:latin typeface="Arial"/>
                <a:cs typeface="Arial"/>
              </a:rPr>
              <a:t>    </a:t>
            </a:r>
            <a:r>
              <a:rPr lang="ru-RU" b="1" dirty="0" smtClean="0">
                <a:solidFill>
                  <a:srgbClr val="EF5C27"/>
                </a:solidFill>
                <a:latin typeface="Corki" panose="00000500000000000000" pitchFamily="50" charset="-52"/>
                <a:cs typeface="Arial"/>
              </a:rPr>
              <a:t>25</a:t>
            </a:r>
            <a:endParaRPr dirty="0" smtClean="0">
              <a:latin typeface="Corki" panose="00000500000000000000" pitchFamily="50" charset="-52"/>
              <a:cs typeface="Arial"/>
            </a:endParaRPr>
          </a:p>
        </p:txBody>
      </p:sp>
      <p:sp>
        <p:nvSpPr>
          <p:cNvPr id="33" name="object 14"/>
          <p:cNvSpPr txBox="1"/>
          <p:nvPr/>
        </p:nvSpPr>
        <p:spPr>
          <a:xfrm>
            <a:off x="2614860" y="2441536"/>
            <a:ext cx="372964" cy="1066318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4800" b="1" dirty="0">
                <a:solidFill>
                  <a:srgbClr val="EF5C27"/>
                </a:solidFill>
                <a:latin typeface="Arial"/>
                <a:cs typeface="Arial"/>
              </a:rPr>
              <a:t> </a:t>
            </a:r>
            <a:r>
              <a:rPr lang="ru-RU" sz="4800" b="1" dirty="0" smtClean="0">
                <a:solidFill>
                  <a:srgbClr val="EF5C27"/>
                </a:solidFill>
                <a:latin typeface="Arial"/>
                <a:cs typeface="Arial"/>
              </a:rPr>
              <a:t>    </a:t>
            </a:r>
            <a:r>
              <a:rPr lang="ru-RU" b="1" dirty="0">
                <a:solidFill>
                  <a:srgbClr val="EF5C27"/>
                </a:solidFill>
                <a:latin typeface="Corki" panose="00000500000000000000" pitchFamily="50" charset="-52"/>
                <a:cs typeface="Arial"/>
              </a:rPr>
              <a:t>4</a:t>
            </a:r>
            <a:endParaRPr dirty="0" smtClean="0">
              <a:latin typeface="Corki" panose="00000500000000000000" pitchFamily="50" charset="-52"/>
              <a:cs typeface="Arial"/>
            </a:endParaRPr>
          </a:p>
        </p:txBody>
      </p:sp>
      <p:sp>
        <p:nvSpPr>
          <p:cNvPr id="34" name="object 14"/>
          <p:cNvSpPr txBox="1"/>
          <p:nvPr/>
        </p:nvSpPr>
        <p:spPr>
          <a:xfrm>
            <a:off x="2614860" y="2859782"/>
            <a:ext cx="372964" cy="1066318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4800" b="1" dirty="0">
                <a:solidFill>
                  <a:srgbClr val="EF5C27"/>
                </a:solidFill>
                <a:latin typeface="Arial"/>
                <a:cs typeface="Arial"/>
              </a:rPr>
              <a:t> </a:t>
            </a:r>
            <a:r>
              <a:rPr lang="ru-RU" sz="4800" b="1" dirty="0" smtClean="0">
                <a:solidFill>
                  <a:srgbClr val="EF5C27"/>
                </a:solidFill>
                <a:latin typeface="Arial"/>
                <a:cs typeface="Arial"/>
              </a:rPr>
              <a:t>    </a:t>
            </a:r>
            <a:r>
              <a:rPr lang="ru-RU" b="1" dirty="0">
                <a:solidFill>
                  <a:srgbClr val="EF5C27"/>
                </a:solidFill>
                <a:latin typeface="Corki" panose="00000500000000000000" pitchFamily="50" charset="-52"/>
                <a:cs typeface="Arial"/>
              </a:rPr>
              <a:t>4</a:t>
            </a:r>
            <a:endParaRPr dirty="0" smtClean="0">
              <a:latin typeface="Corki" panose="00000500000000000000" pitchFamily="50" charset="-52"/>
              <a:cs typeface="Arial"/>
            </a:endParaRPr>
          </a:p>
        </p:txBody>
      </p:sp>
      <p:sp>
        <p:nvSpPr>
          <p:cNvPr id="35" name="object 14"/>
          <p:cNvSpPr txBox="1"/>
          <p:nvPr/>
        </p:nvSpPr>
        <p:spPr>
          <a:xfrm>
            <a:off x="2470844" y="3233624"/>
            <a:ext cx="372964" cy="1066318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4800" b="1" dirty="0">
                <a:solidFill>
                  <a:srgbClr val="EF5C27"/>
                </a:solidFill>
                <a:latin typeface="Arial"/>
                <a:cs typeface="Arial"/>
              </a:rPr>
              <a:t> </a:t>
            </a:r>
            <a:r>
              <a:rPr lang="ru-RU" sz="4800" b="1" dirty="0" smtClean="0">
                <a:solidFill>
                  <a:srgbClr val="EF5C27"/>
                </a:solidFill>
                <a:latin typeface="Arial"/>
                <a:cs typeface="Arial"/>
              </a:rPr>
              <a:t>    </a:t>
            </a:r>
            <a:r>
              <a:rPr lang="ru-RU" b="1" dirty="0" smtClean="0">
                <a:solidFill>
                  <a:srgbClr val="EF5C27"/>
                </a:solidFill>
                <a:latin typeface="Corki" panose="00000500000000000000" pitchFamily="50" charset="-52"/>
                <a:cs typeface="Arial"/>
              </a:rPr>
              <a:t>6</a:t>
            </a:r>
            <a:endParaRPr dirty="0" smtClean="0">
              <a:latin typeface="Corki" panose="00000500000000000000" pitchFamily="50" charset="-52"/>
              <a:cs typeface="Arial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25501"/>
            <a:ext cx="1443388" cy="95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3" descr="C:\Users\OPSID\Desktop\90d95080cd06d4e151e4fd85ce33621db6adaab6f4a509d_enl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51" y="3507854"/>
            <a:ext cx="1432173" cy="941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61461"/>
            <a:ext cx="1447875" cy="97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9" y="2655225"/>
            <a:ext cx="1203475" cy="924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" name="object 35"/>
          <p:cNvSpPr/>
          <p:nvPr/>
        </p:nvSpPr>
        <p:spPr>
          <a:xfrm>
            <a:off x="4788024" y="1779229"/>
            <a:ext cx="316666" cy="328454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76669" y="159880"/>
                </a:moveTo>
                <a:lnTo>
                  <a:pt x="72834" y="156044"/>
                </a:lnTo>
                <a:lnTo>
                  <a:pt x="68110" y="156044"/>
                </a:lnTo>
                <a:lnTo>
                  <a:pt x="63398" y="156044"/>
                </a:lnTo>
                <a:lnTo>
                  <a:pt x="59550" y="159880"/>
                </a:lnTo>
                <a:lnTo>
                  <a:pt x="59550" y="169316"/>
                </a:lnTo>
                <a:lnTo>
                  <a:pt x="63398" y="173164"/>
                </a:lnTo>
                <a:lnTo>
                  <a:pt x="72834" y="173164"/>
                </a:lnTo>
                <a:lnTo>
                  <a:pt x="76669" y="169316"/>
                </a:lnTo>
                <a:lnTo>
                  <a:pt x="76669" y="159880"/>
                </a:lnTo>
                <a:close/>
              </a:path>
              <a:path w="360045" h="361314">
                <a:moveTo>
                  <a:pt x="125742" y="159880"/>
                </a:moveTo>
                <a:lnTo>
                  <a:pt x="121894" y="156044"/>
                </a:lnTo>
                <a:lnTo>
                  <a:pt x="117182" y="156044"/>
                </a:lnTo>
                <a:lnTo>
                  <a:pt x="112458" y="156044"/>
                </a:lnTo>
                <a:lnTo>
                  <a:pt x="108623" y="159880"/>
                </a:lnTo>
                <a:lnTo>
                  <a:pt x="108623" y="169316"/>
                </a:lnTo>
                <a:lnTo>
                  <a:pt x="112458" y="173164"/>
                </a:lnTo>
                <a:lnTo>
                  <a:pt x="121894" y="173164"/>
                </a:lnTo>
                <a:lnTo>
                  <a:pt x="125742" y="169316"/>
                </a:lnTo>
                <a:lnTo>
                  <a:pt x="125742" y="159880"/>
                </a:lnTo>
                <a:close/>
              </a:path>
              <a:path w="360045" h="361314">
                <a:moveTo>
                  <a:pt x="162382" y="295630"/>
                </a:moveTo>
                <a:lnTo>
                  <a:pt x="158546" y="291782"/>
                </a:lnTo>
                <a:lnTo>
                  <a:pt x="153822" y="291782"/>
                </a:lnTo>
                <a:lnTo>
                  <a:pt x="149110" y="291782"/>
                </a:lnTo>
                <a:lnTo>
                  <a:pt x="145262" y="295630"/>
                </a:lnTo>
                <a:lnTo>
                  <a:pt x="145262" y="305066"/>
                </a:lnTo>
                <a:lnTo>
                  <a:pt x="149110" y="308902"/>
                </a:lnTo>
                <a:lnTo>
                  <a:pt x="158546" y="308902"/>
                </a:lnTo>
                <a:lnTo>
                  <a:pt x="162382" y="305066"/>
                </a:lnTo>
                <a:lnTo>
                  <a:pt x="162382" y="295630"/>
                </a:lnTo>
                <a:close/>
              </a:path>
              <a:path w="360045" h="361314">
                <a:moveTo>
                  <a:pt x="211455" y="295630"/>
                </a:moveTo>
                <a:lnTo>
                  <a:pt x="207606" y="291782"/>
                </a:lnTo>
                <a:lnTo>
                  <a:pt x="202895" y="291782"/>
                </a:lnTo>
                <a:lnTo>
                  <a:pt x="198170" y="291782"/>
                </a:lnTo>
                <a:lnTo>
                  <a:pt x="194335" y="295630"/>
                </a:lnTo>
                <a:lnTo>
                  <a:pt x="194335" y="305066"/>
                </a:lnTo>
                <a:lnTo>
                  <a:pt x="198170" y="308902"/>
                </a:lnTo>
                <a:lnTo>
                  <a:pt x="207606" y="308902"/>
                </a:lnTo>
                <a:lnTo>
                  <a:pt x="211455" y="305066"/>
                </a:lnTo>
                <a:lnTo>
                  <a:pt x="211455" y="295630"/>
                </a:lnTo>
                <a:close/>
              </a:path>
              <a:path w="360045" h="361314">
                <a:moveTo>
                  <a:pt x="220535" y="19481"/>
                </a:moveTo>
                <a:lnTo>
                  <a:pt x="217944" y="11137"/>
                </a:lnTo>
                <a:lnTo>
                  <a:pt x="217538" y="10629"/>
                </a:lnTo>
                <a:lnTo>
                  <a:pt x="213410" y="5422"/>
                </a:lnTo>
                <a:lnTo>
                  <a:pt x="210083" y="3403"/>
                </a:lnTo>
                <a:lnTo>
                  <a:pt x="210083" y="20904"/>
                </a:lnTo>
                <a:lnTo>
                  <a:pt x="208330" y="30784"/>
                </a:lnTo>
                <a:lnTo>
                  <a:pt x="201980" y="39662"/>
                </a:lnTo>
                <a:lnTo>
                  <a:pt x="193586" y="46951"/>
                </a:lnTo>
                <a:lnTo>
                  <a:pt x="185648" y="52057"/>
                </a:lnTo>
                <a:lnTo>
                  <a:pt x="177698" y="46951"/>
                </a:lnTo>
                <a:lnTo>
                  <a:pt x="169291" y="39662"/>
                </a:lnTo>
                <a:lnTo>
                  <a:pt x="162941" y="30772"/>
                </a:lnTo>
                <a:lnTo>
                  <a:pt x="161201" y="20904"/>
                </a:lnTo>
                <a:lnTo>
                  <a:pt x="162255" y="13131"/>
                </a:lnTo>
                <a:lnTo>
                  <a:pt x="162369" y="12877"/>
                </a:lnTo>
                <a:lnTo>
                  <a:pt x="167576" y="11277"/>
                </a:lnTo>
                <a:lnTo>
                  <a:pt x="170967" y="10998"/>
                </a:lnTo>
                <a:lnTo>
                  <a:pt x="171310" y="10985"/>
                </a:lnTo>
                <a:lnTo>
                  <a:pt x="175831" y="10985"/>
                </a:lnTo>
                <a:lnTo>
                  <a:pt x="179654" y="13131"/>
                </a:lnTo>
                <a:lnTo>
                  <a:pt x="181292" y="18338"/>
                </a:lnTo>
                <a:lnTo>
                  <a:pt x="183324" y="19837"/>
                </a:lnTo>
                <a:lnTo>
                  <a:pt x="187934" y="19837"/>
                </a:lnTo>
                <a:lnTo>
                  <a:pt x="189992" y="18338"/>
                </a:lnTo>
                <a:lnTo>
                  <a:pt x="191693" y="12877"/>
                </a:lnTo>
                <a:lnTo>
                  <a:pt x="195376" y="10985"/>
                </a:lnTo>
                <a:lnTo>
                  <a:pt x="210083" y="20904"/>
                </a:lnTo>
                <a:lnTo>
                  <a:pt x="210083" y="3403"/>
                </a:lnTo>
                <a:lnTo>
                  <a:pt x="207632" y="1917"/>
                </a:lnTo>
                <a:lnTo>
                  <a:pt x="201536" y="508"/>
                </a:lnTo>
                <a:lnTo>
                  <a:pt x="195453" y="0"/>
                </a:lnTo>
                <a:lnTo>
                  <a:pt x="189687" y="1905"/>
                </a:lnTo>
                <a:lnTo>
                  <a:pt x="185648" y="5422"/>
                </a:lnTo>
                <a:lnTo>
                  <a:pt x="181584" y="1905"/>
                </a:lnTo>
                <a:lnTo>
                  <a:pt x="175818" y="0"/>
                </a:lnTo>
                <a:lnTo>
                  <a:pt x="169748" y="508"/>
                </a:lnTo>
                <a:lnTo>
                  <a:pt x="163639" y="1917"/>
                </a:lnTo>
                <a:lnTo>
                  <a:pt x="157899" y="5372"/>
                </a:lnTo>
                <a:lnTo>
                  <a:pt x="153327" y="11137"/>
                </a:lnTo>
                <a:lnTo>
                  <a:pt x="150749" y="19481"/>
                </a:lnTo>
                <a:lnTo>
                  <a:pt x="150901" y="27609"/>
                </a:lnTo>
                <a:lnTo>
                  <a:pt x="174459" y="58394"/>
                </a:lnTo>
                <a:lnTo>
                  <a:pt x="184772" y="63461"/>
                </a:lnTo>
                <a:lnTo>
                  <a:pt x="186499" y="63461"/>
                </a:lnTo>
                <a:lnTo>
                  <a:pt x="196824" y="58394"/>
                </a:lnTo>
                <a:lnTo>
                  <a:pt x="204190" y="52057"/>
                </a:lnTo>
                <a:lnTo>
                  <a:pt x="205041" y="51333"/>
                </a:lnTo>
                <a:lnTo>
                  <a:pt x="212572" y="43649"/>
                </a:lnTo>
                <a:lnTo>
                  <a:pt x="217703" y="35699"/>
                </a:lnTo>
                <a:lnTo>
                  <a:pt x="220370" y="27609"/>
                </a:lnTo>
                <a:lnTo>
                  <a:pt x="220535" y="19481"/>
                </a:lnTo>
                <a:close/>
              </a:path>
              <a:path w="360045" h="361314">
                <a:moveTo>
                  <a:pt x="251383" y="159880"/>
                </a:moveTo>
                <a:lnTo>
                  <a:pt x="247548" y="156044"/>
                </a:lnTo>
                <a:lnTo>
                  <a:pt x="242824" y="156044"/>
                </a:lnTo>
                <a:lnTo>
                  <a:pt x="238112" y="156044"/>
                </a:lnTo>
                <a:lnTo>
                  <a:pt x="234264" y="159880"/>
                </a:lnTo>
                <a:lnTo>
                  <a:pt x="234264" y="169316"/>
                </a:lnTo>
                <a:lnTo>
                  <a:pt x="238112" y="173164"/>
                </a:lnTo>
                <a:lnTo>
                  <a:pt x="247548" y="173164"/>
                </a:lnTo>
                <a:lnTo>
                  <a:pt x="251383" y="169316"/>
                </a:lnTo>
                <a:lnTo>
                  <a:pt x="251383" y="159880"/>
                </a:lnTo>
                <a:close/>
              </a:path>
              <a:path w="360045" h="361314">
                <a:moveTo>
                  <a:pt x="300469" y="159880"/>
                </a:moveTo>
                <a:lnTo>
                  <a:pt x="296621" y="156044"/>
                </a:lnTo>
                <a:lnTo>
                  <a:pt x="291909" y="156044"/>
                </a:lnTo>
                <a:lnTo>
                  <a:pt x="287185" y="156044"/>
                </a:lnTo>
                <a:lnTo>
                  <a:pt x="283349" y="159880"/>
                </a:lnTo>
                <a:lnTo>
                  <a:pt x="283349" y="169316"/>
                </a:lnTo>
                <a:lnTo>
                  <a:pt x="287185" y="173164"/>
                </a:lnTo>
                <a:lnTo>
                  <a:pt x="296621" y="173164"/>
                </a:lnTo>
                <a:lnTo>
                  <a:pt x="300469" y="169316"/>
                </a:lnTo>
                <a:lnTo>
                  <a:pt x="300469" y="159880"/>
                </a:lnTo>
                <a:close/>
              </a:path>
              <a:path w="360045" h="361314">
                <a:moveTo>
                  <a:pt x="360006" y="293395"/>
                </a:moveTo>
                <a:lnTo>
                  <a:pt x="359016" y="285775"/>
                </a:lnTo>
                <a:lnTo>
                  <a:pt x="357060" y="278155"/>
                </a:lnTo>
                <a:lnTo>
                  <a:pt x="356336" y="275615"/>
                </a:lnTo>
                <a:lnTo>
                  <a:pt x="353466" y="273075"/>
                </a:lnTo>
                <a:lnTo>
                  <a:pt x="347814" y="275615"/>
                </a:lnTo>
                <a:lnTo>
                  <a:pt x="346113" y="278155"/>
                </a:lnTo>
                <a:lnTo>
                  <a:pt x="348145" y="285775"/>
                </a:lnTo>
                <a:lnTo>
                  <a:pt x="348983" y="290855"/>
                </a:lnTo>
                <a:lnTo>
                  <a:pt x="349288" y="295935"/>
                </a:lnTo>
                <a:lnTo>
                  <a:pt x="250545" y="295935"/>
                </a:lnTo>
                <a:lnTo>
                  <a:pt x="250545" y="309905"/>
                </a:lnTo>
                <a:lnTo>
                  <a:pt x="250545" y="318795"/>
                </a:lnTo>
                <a:lnTo>
                  <a:pt x="246646" y="322605"/>
                </a:lnTo>
                <a:lnTo>
                  <a:pt x="239064" y="322605"/>
                </a:lnTo>
                <a:lnTo>
                  <a:pt x="241439" y="317525"/>
                </a:lnTo>
                <a:lnTo>
                  <a:pt x="243166" y="311175"/>
                </a:lnTo>
                <a:lnTo>
                  <a:pt x="244132" y="306095"/>
                </a:lnTo>
                <a:lnTo>
                  <a:pt x="247815" y="306095"/>
                </a:lnTo>
                <a:lnTo>
                  <a:pt x="250545" y="309905"/>
                </a:lnTo>
                <a:lnTo>
                  <a:pt x="250545" y="295935"/>
                </a:lnTo>
                <a:lnTo>
                  <a:pt x="247992" y="295935"/>
                </a:lnTo>
                <a:lnTo>
                  <a:pt x="246532" y="294665"/>
                </a:lnTo>
                <a:lnTo>
                  <a:pt x="245033" y="294665"/>
                </a:lnTo>
                <a:lnTo>
                  <a:pt x="242849" y="278155"/>
                </a:lnTo>
                <a:lnTo>
                  <a:pt x="236639" y="262915"/>
                </a:lnTo>
                <a:lnTo>
                  <a:pt x="234480" y="259791"/>
                </a:lnTo>
                <a:lnTo>
                  <a:pt x="234480" y="294665"/>
                </a:lnTo>
                <a:lnTo>
                  <a:pt x="230060" y="316255"/>
                </a:lnTo>
                <a:lnTo>
                  <a:pt x="218020" y="334035"/>
                </a:lnTo>
                <a:lnTo>
                  <a:pt x="200177" y="346735"/>
                </a:lnTo>
                <a:lnTo>
                  <a:pt x="178346" y="350545"/>
                </a:lnTo>
                <a:lnTo>
                  <a:pt x="156527" y="346735"/>
                </a:lnTo>
                <a:lnTo>
                  <a:pt x="138684" y="334035"/>
                </a:lnTo>
                <a:lnTo>
                  <a:pt x="136969" y="331495"/>
                </a:lnTo>
                <a:lnTo>
                  <a:pt x="130949" y="322605"/>
                </a:lnTo>
                <a:lnTo>
                  <a:pt x="126644" y="316255"/>
                </a:lnTo>
                <a:lnTo>
                  <a:pt x="124561" y="306095"/>
                </a:lnTo>
                <a:lnTo>
                  <a:pt x="122491" y="295935"/>
                </a:lnTo>
                <a:lnTo>
                  <a:pt x="122224" y="294665"/>
                </a:lnTo>
                <a:lnTo>
                  <a:pt x="126644" y="273075"/>
                </a:lnTo>
                <a:lnTo>
                  <a:pt x="138684" y="255295"/>
                </a:lnTo>
                <a:lnTo>
                  <a:pt x="156527" y="242595"/>
                </a:lnTo>
                <a:lnTo>
                  <a:pt x="178346" y="238785"/>
                </a:lnTo>
                <a:lnTo>
                  <a:pt x="200177" y="242595"/>
                </a:lnTo>
                <a:lnTo>
                  <a:pt x="218020" y="255295"/>
                </a:lnTo>
                <a:lnTo>
                  <a:pt x="230060" y="273075"/>
                </a:lnTo>
                <a:lnTo>
                  <a:pt x="234480" y="294665"/>
                </a:lnTo>
                <a:lnTo>
                  <a:pt x="234480" y="259791"/>
                </a:lnTo>
                <a:lnTo>
                  <a:pt x="226987" y="248945"/>
                </a:lnTo>
                <a:lnTo>
                  <a:pt x="214439" y="238785"/>
                </a:lnTo>
                <a:lnTo>
                  <a:pt x="220700" y="233705"/>
                </a:lnTo>
                <a:lnTo>
                  <a:pt x="222910" y="232435"/>
                </a:lnTo>
                <a:lnTo>
                  <a:pt x="227342" y="229895"/>
                </a:lnTo>
                <a:lnTo>
                  <a:pt x="234315" y="226085"/>
                </a:lnTo>
                <a:lnTo>
                  <a:pt x="241579" y="223545"/>
                </a:lnTo>
                <a:lnTo>
                  <a:pt x="245592" y="231165"/>
                </a:lnTo>
                <a:lnTo>
                  <a:pt x="251536" y="236245"/>
                </a:lnTo>
                <a:lnTo>
                  <a:pt x="258940" y="240055"/>
                </a:lnTo>
                <a:lnTo>
                  <a:pt x="267373" y="241325"/>
                </a:lnTo>
                <a:lnTo>
                  <a:pt x="275793" y="240055"/>
                </a:lnTo>
                <a:lnTo>
                  <a:pt x="283184" y="236245"/>
                </a:lnTo>
                <a:lnTo>
                  <a:pt x="289128" y="231165"/>
                </a:lnTo>
                <a:lnTo>
                  <a:pt x="293141" y="223545"/>
                </a:lnTo>
                <a:lnTo>
                  <a:pt x="307213" y="229895"/>
                </a:lnTo>
                <a:lnTo>
                  <a:pt x="319874" y="238785"/>
                </a:lnTo>
                <a:lnTo>
                  <a:pt x="330771" y="248945"/>
                </a:lnTo>
                <a:lnTo>
                  <a:pt x="339534" y="261645"/>
                </a:lnTo>
                <a:lnTo>
                  <a:pt x="341020" y="265455"/>
                </a:lnTo>
                <a:lnTo>
                  <a:pt x="344576" y="265455"/>
                </a:lnTo>
                <a:lnTo>
                  <a:pt x="349364" y="262915"/>
                </a:lnTo>
                <a:lnTo>
                  <a:pt x="350100" y="259105"/>
                </a:lnTo>
                <a:lnTo>
                  <a:pt x="348818" y="256565"/>
                </a:lnTo>
                <a:lnTo>
                  <a:pt x="345541" y="251485"/>
                </a:lnTo>
                <a:lnTo>
                  <a:pt x="341922" y="246405"/>
                </a:lnTo>
                <a:lnTo>
                  <a:pt x="337985" y="241325"/>
                </a:lnTo>
                <a:lnTo>
                  <a:pt x="333730" y="236245"/>
                </a:lnTo>
                <a:lnTo>
                  <a:pt x="338607" y="232435"/>
                </a:lnTo>
                <a:lnTo>
                  <a:pt x="354126" y="194335"/>
                </a:lnTo>
                <a:lnTo>
                  <a:pt x="357035" y="163855"/>
                </a:lnTo>
                <a:lnTo>
                  <a:pt x="356908" y="157505"/>
                </a:lnTo>
                <a:lnTo>
                  <a:pt x="350354" y="109245"/>
                </a:lnTo>
                <a:lnTo>
                  <a:pt x="328193" y="76225"/>
                </a:lnTo>
                <a:lnTo>
                  <a:pt x="293751" y="55905"/>
                </a:lnTo>
                <a:lnTo>
                  <a:pt x="267373" y="52095"/>
                </a:lnTo>
                <a:lnTo>
                  <a:pt x="251409" y="53365"/>
                </a:lnTo>
                <a:lnTo>
                  <a:pt x="208775" y="73685"/>
                </a:lnTo>
                <a:lnTo>
                  <a:pt x="206362" y="80035"/>
                </a:lnTo>
                <a:lnTo>
                  <a:pt x="210210" y="83845"/>
                </a:lnTo>
                <a:lnTo>
                  <a:pt x="213537" y="83845"/>
                </a:lnTo>
                <a:lnTo>
                  <a:pt x="215734" y="82575"/>
                </a:lnTo>
                <a:lnTo>
                  <a:pt x="227164" y="73685"/>
                </a:lnTo>
                <a:lnTo>
                  <a:pt x="239788" y="67335"/>
                </a:lnTo>
                <a:lnTo>
                  <a:pt x="253301" y="63525"/>
                </a:lnTo>
                <a:lnTo>
                  <a:pt x="267373" y="62255"/>
                </a:lnTo>
                <a:lnTo>
                  <a:pt x="279184" y="63525"/>
                </a:lnTo>
                <a:lnTo>
                  <a:pt x="320967" y="83845"/>
                </a:lnTo>
                <a:lnTo>
                  <a:pt x="345389" y="134645"/>
                </a:lnTo>
                <a:lnTo>
                  <a:pt x="346519" y="163855"/>
                </a:lnTo>
                <a:lnTo>
                  <a:pt x="343865" y="191795"/>
                </a:lnTo>
                <a:lnTo>
                  <a:pt x="336740" y="215925"/>
                </a:lnTo>
                <a:lnTo>
                  <a:pt x="333565" y="222275"/>
                </a:lnTo>
                <a:lnTo>
                  <a:pt x="329857" y="227355"/>
                </a:lnTo>
                <a:lnTo>
                  <a:pt x="325691" y="229895"/>
                </a:lnTo>
                <a:lnTo>
                  <a:pt x="318681" y="224815"/>
                </a:lnTo>
                <a:lnTo>
                  <a:pt x="316814" y="223545"/>
                </a:lnTo>
                <a:lnTo>
                  <a:pt x="311226" y="219735"/>
                </a:lnTo>
                <a:lnTo>
                  <a:pt x="303364" y="215925"/>
                </a:lnTo>
                <a:lnTo>
                  <a:pt x="295160" y="213385"/>
                </a:lnTo>
                <a:lnTo>
                  <a:pt x="302641" y="208305"/>
                </a:lnTo>
                <a:lnTo>
                  <a:pt x="310108" y="203225"/>
                </a:lnTo>
                <a:lnTo>
                  <a:pt x="321754" y="189255"/>
                </a:lnTo>
                <a:lnTo>
                  <a:pt x="329323" y="172745"/>
                </a:lnTo>
                <a:lnTo>
                  <a:pt x="332016" y="154965"/>
                </a:lnTo>
                <a:lnTo>
                  <a:pt x="332016" y="140995"/>
                </a:lnTo>
                <a:lnTo>
                  <a:pt x="330161" y="139725"/>
                </a:lnTo>
                <a:lnTo>
                  <a:pt x="327634" y="138455"/>
                </a:lnTo>
                <a:lnTo>
                  <a:pt x="321462" y="136271"/>
                </a:lnTo>
                <a:lnTo>
                  <a:pt x="321462" y="148615"/>
                </a:lnTo>
                <a:lnTo>
                  <a:pt x="321462" y="154965"/>
                </a:lnTo>
                <a:lnTo>
                  <a:pt x="317207" y="175285"/>
                </a:lnTo>
                <a:lnTo>
                  <a:pt x="305600" y="193065"/>
                </a:lnTo>
                <a:lnTo>
                  <a:pt x="288404" y="204495"/>
                </a:lnTo>
                <a:lnTo>
                  <a:pt x="282841" y="205511"/>
                </a:lnTo>
                <a:lnTo>
                  <a:pt x="282841" y="221005"/>
                </a:lnTo>
                <a:lnTo>
                  <a:pt x="280212" y="227355"/>
                </a:lnTo>
                <a:lnTo>
                  <a:pt x="274218" y="231165"/>
                </a:lnTo>
                <a:lnTo>
                  <a:pt x="260515" y="231165"/>
                </a:lnTo>
                <a:lnTo>
                  <a:pt x="254495" y="227355"/>
                </a:lnTo>
                <a:lnTo>
                  <a:pt x="252933" y="223545"/>
                </a:lnTo>
                <a:lnTo>
                  <a:pt x="251879" y="221005"/>
                </a:lnTo>
                <a:lnTo>
                  <a:pt x="256921" y="219735"/>
                </a:lnTo>
                <a:lnTo>
                  <a:pt x="277799" y="219735"/>
                </a:lnTo>
                <a:lnTo>
                  <a:pt x="282841" y="221005"/>
                </a:lnTo>
                <a:lnTo>
                  <a:pt x="282841" y="205511"/>
                </a:lnTo>
                <a:lnTo>
                  <a:pt x="229133" y="193065"/>
                </a:lnTo>
                <a:lnTo>
                  <a:pt x="213271" y="154965"/>
                </a:lnTo>
                <a:lnTo>
                  <a:pt x="213271" y="148615"/>
                </a:lnTo>
                <a:lnTo>
                  <a:pt x="239445" y="144805"/>
                </a:lnTo>
                <a:lnTo>
                  <a:pt x="258533" y="137185"/>
                </a:lnTo>
                <a:lnTo>
                  <a:pt x="271538" y="128295"/>
                </a:lnTo>
                <a:lnTo>
                  <a:pt x="279412" y="119405"/>
                </a:lnTo>
                <a:lnTo>
                  <a:pt x="286245" y="127025"/>
                </a:lnTo>
                <a:lnTo>
                  <a:pt x="295694" y="135915"/>
                </a:lnTo>
                <a:lnTo>
                  <a:pt x="307505" y="142265"/>
                </a:lnTo>
                <a:lnTo>
                  <a:pt x="321462" y="148615"/>
                </a:lnTo>
                <a:lnTo>
                  <a:pt x="321462" y="136271"/>
                </a:lnTo>
                <a:lnTo>
                  <a:pt x="309702" y="132105"/>
                </a:lnTo>
                <a:lnTo>
                  <a:pt x="295706" y="121945"/>
                </a:lnTo>
                <a:lnTo>
                  <a:pt x="293433" y="119405"/>
                </a:lnTo>
                <a:lnTo>
                  <a:pt x="286588" y="111785"/>
                </a:lnTo>
                <a:lnTo>
                  <a:pt x="283248" y="107975"/>
                </a:lnTo>
                <a:lnTo>
                  <a:pt x="280936" y="104165"/>
                </a:lnTo>
                <a:lnTo>
                  <a:pt x="275539" y="104165"/>
                </a:lnTo>
                <a:lnTo>
                  <a:pt x="273977" y="107975"/>
                </a:lnTo>
                <a:lnTo>
                  <a:pt x="271081" y="113055"/>
                </a:lnTo>
                <a:lnTo>
                  <a:pt x="260832" y="123215"/>
                </a:lnTo>
                <a:lnTo>
                  <a:pt x="240665" y="133375"/>
                </a:lnTo>
                <a:lnTo>
                  <a:pt x="207987" y="138455"/>
                </a:lnTo>
                <a:lnTo>
                  <a:pt x="205066" y="138455"/>
                </a:lnTo>
                <a:lnTo>
                  <a:pt x="202717" y="140995"/>
                </a:lnTo>
                <a:lnTo>
                  <a:pt x="202717" y="154965"/>
                </a:lnTo>
                <a:lnTo>
                  <a:pt x="205409" y="172745"/>
                </a:lnTo>
                <a:lnTo>
                  <a:pt x="212966" y="189255"/>
                </a:lnTo>
                <a:lnTo>
                  <a:pt x="224586" y="203225"/>
                </a:lnTo>
                <a:lnTo>
                  <a:pt x="239509" y="213385"/>
                </a:lnTo>
                <a:lnTo>
                  <a:pt x="231368" y="215925"/>
                </a:lnTo>
                <a:lnTo>
                  <a:pt x="223545" y="219735"/>
                </a:lnTo>
                <a:lnTo>
                  <a:pt x="216090" y="223545"/>
                </a:lnTo>
                <a:lnTo>
                  <a:pt x="209029" y="229895"/>
                </a:lnTo>
                <a:lnTo>
                  <a:pt x="204876" y="227355"/>
                </a:lnTo>
                <a:lnTo>
                  <a:pt x="201168" y="222275"/>
                </a:lnTo>
                <a:lnTo>
                  <a:pt x="197993" y="215925"/>
                </a:lnTo>
                <a:lnTo>
                  <a:pt x="190881" y="191795"/>
                </a:lnTo>
                <a:lnTo>
                  <a:pt x="188226" y="163855"/>
                </a:lnTo>
                <a:lnTo>
                  <a:pt x="188341" y="157505"/>
                </a:lnTo>
                <a:lnTo>
                  <a:pt x="194233" y="113055"/>
                </a:lnTo>
                <a:lnTo>
                  <a:pt x="204254" y="94005"/>
                </a:lnTo>
                <a:lnTo>
                  <a:pt x="203631" y="91465"/>
                </a:lnTo>
                <a:lnTo>
                  <a:pt x="198805" y="87655"/>
                </a:lnTo>
                <a:lnTo>
                  <a:pt x="195529" y="88925"/>
                </a:lnTo>
                <a:lnTo>
                  <a:pt x="190042" y="96545"/>
                </a:lnTo>
                <a:lnTo>
                  <a:pt x="178981" y="133375"/>
                </a:lnTo>
                <a:lnTo>
                  <a:pt x="177711" y="163855"/>
                </a:lnTo>
                <a:lnTo>
                  <a:pt x="180619" y="194335"/>
                </a:lnTo>
                <a:lnTo>
                  <a:pt x="188442" y="219735"/>
                </a:lnTo>
                <a:lnTo>
                  <a:pt x="190195" y="223545"/>
                </a:lnTo>
                <a:lnTo>
                  <a:pt x="192138" y="227355"/>
                </a:lnTo>
                <a:lnTo>
                  <a:pt x="194271" y="229895"/>
                </a:lnTo>
                <a:lnTo>
                  <a:pt x="189649" y="228625"/>
                </a:lnTo>
                <a:lnTo>
                  <a:pt x="179895" y="228625"/>
                </a:lnTo>
                <a:lnTo>
                  <a:pt x="179514" y="224815"/>
                </a:lnTo>
                <a:lnTo>
                  <a:pt x="179374" y="223545"/>
                </a:lnTo>
                <a:lnTo>
                  <a:pt x="179019" y="218465"/>
                </a:lnTo>
                <a:lnTo>
                  <a:pt x="180644" y="210845"/>
                </a:lnTo>
                <a:lnTo>
                  <a:pt x="178841" y="208305"/>
                </a:lnTo>
                <a:lnTo>
                  <a:pt x="173151" y="207035"/>
                </a:lnTo>
                <a:lnTo>
                  <a:pt x="170332" y="208305"/>
                </a:lnTo>
                <a:lnTo>
                  <a:pt x="168719" y="215925"/>
                </a:lnTo>
                <a:lnTo>
                  <a:pt x="168795" y="222275"/>
                </a:lnTo>
                <a:lnTo>
                  <a:pt x="168986" y="224815"/>
                </a:lnTo>
                <a:lnTo>
                  <a:pt x="160693" y="219735"/>
                </a:lnTo>
                <a:lnTo>
                  <a:pt x="159105" y="210845"/>
                </a:lnTo>
                <a:lnTo>
                  <a:pt x="158534" y="208305"/>
                </a:lnTo>
                <a:lnTo>
                  <a:pt x="155841" y="205765"/>
                </a:lnTo>
                <a:lnTo>
                  <a:pt x="150088" y="207035"/>
                </a:lnTo>
                <a:lnTo>
                  <a:pt x="148145" y="209575"/>
                </a:lnTo>
                <a:lnTo>
                  <a:pt x="148704" y="213385"/>
                </a:lnTo>
                <a:lnTo>
                  <a:pt x="150431" y="223545"/>
                </a:lnTo>
                <a:lnTo>
                  <a:pt x="159334" y="231165"/>
                </a:lnTo>
                <a:lnTo>
                  <a:pt x="156083" y="231165"/>
                </a:lnTo>
                <a:lnTo>
                  <a:pt x="154495" y="232435"/>
                </a:lnTo>
                <a:lnTo>
                  <a:pt x="146748" y="226085"/>
                </a:lnTo>
                <a:lnTo>
                  <a:pt x="142595" y="223545"/>
                </a:lnTo>
                <a:lnTo>
                  <a:pt x="138442" y="221005"/>
                </a:lnTo>
                <a:lnTo>
                  <a:pt x="136245" y="219735"/>
                </a:lnTo>
                <a:lnTo>
                  <a:pt x="129667" y="215925"/>
                </a:lnTo>
                <a:lnTo>
                  <a:pt x="120472" y="213385"/>
                </a:lnTo>
                <a:lnTo>
                  <a:pt x="128422" y="208305"/>
                </a:lnTo>
                <a:lnTo>
                  <a:pt x="135623" y="203225"/>
                </a:lnTo>
                <a:lnTo>
                  <a:pt x="141973" y="196875"/>
                </a:lnTo>
                <a:lnTo>
                  <a:pt x="147358" y="189255"/>
                </a:lnTo>
                <a:lnTo>
                  <a:pt x="150037" y="190525"/>
                </a:lnTo>
                <a:lnTo>
                  <a:pt x="153060" y="191795"/>
                </a:lnTo>
                <a:lnTo>
                  <a:pt x="156146" y="191795"/>
                </a:lnTo>
                <a:lnTo>
                  <a:pt x="163626" y="189255"/>
                </a:lnTo>
                <a:lnTo>
                  <a:pt x="169748" y="185445"/>
                </a:lnTo>
                <a:lnTo>
                  <a:pt x="173050" y="180365"/>
                </a:lnTo>
                <a:lnTo>
                  <a:pt x="173875" y="179095"/>
                </a:lnTo>
                <a:lnTo>
                  <a:pt x="175387" y="171475"/>
                </a:lnTo>
                <a:lnTo>
                  <a:pt x="175387" y="167665"/>
                </a:lnTo>
                <a:lnTo>
                  <a:pt x="174078" y="163855"/>
                </a:lnTo>
                <a:lnTo>
                  <a:pt x="171881" y="161315"/>
                </a:lnTo>
                <a:lnTo>
                  <a:pt x="173761" y="153695"/>
                </a:lnTo>
                <a:lnTo>
                  <a:pt x="178777" y="133375"/>
                </a:lnTo>
                <a:lnTo>
                  <a:pt x="179933" y="113055"/>
                </a:lnTo>
                <a:lnTo>
                  <a:pt x="177076" y="96545"/>
                </a:lnTo>
                <a:lnTo>
                  <a:pt x="171907" y="85115"/>
                </a:lnTo>
                <a:lnTo>
                  <a:pt x="169570" y="81991"/>
                </a:lnTo>
                <a:lnTo>
                  <a:pt x="169570" y="116865"/>
                </a:lnTo>
                <a:lnTo>
                  <a:pt x="167970" y="134645"/>
                </a:lnTo>
                <a:lnTo>
                  <a:pt x="164833" y="146812"/>
                </a:lnTo>
                <a:lnTo>
                  <a:pt x="164833" y="167665"/>
                </a:lnTo>
                <a:lnTo>
                  <a:pt x="164833" y="176555"/>
                </a:lnTo>
                <a:lnTo>
                  <a:pt x="160934" y="180365"/>
                </a:lnTo>
                <a:lnTo>
                  <a:pt x="153428" y="180365"/>
                </a:lnTo>
                <a:lnTo>
                  <a:pt x="152234" y="179095"/>
                </a:lnTo>
                <a:lnTo>
                  <a:pt x="154419" y="174015"/>
                </a:lnTo>
                <a:lnTo>
                  <a:pt x="155930" y="168935"/>
                </a:lnTo>
                <a:lnTo>
                  <a:pt x="156718" y="163855"/>
                </a:lnTo>
                <a:lnTo>
                  <a:pt x="161226" y="163855"/>
                </a:lnTo>
                <a:lnTo>
                  <a:pt x="164833" y="167665"/>
                </a:lnTo>
                <a:lnTo>
                  <a:pt x="164833" y="146812"/>
                </a:lnTo>
                <a:lnTo>
                  <a:pt x="163055" y="153695"/>
                </a:lnTo>
                <a:lnTo>
                  <a:pt x="161251" y="153695"/>
                </a:lnTo>
                <a:lnTo>
                  <a:pt x="159308" y="152425"/>
                </a:lnTo>
                <a:lnTo>
                  <a:pt x="157289" y="152425"/>
                </a:lnTo>
                <a:lnTo>
                  <a:pt x="157289" y="140995"/>
                </a:lnTo>
                <a:lnTo>
                  <a:pt x="155435" y="139725"/>
                </a:lnTo>
                <a:lnTo>
                  <a:pt x="152908" y="138455"/>
                </a:lnTo>
                <a:lnTo>
                  <a:pt x="146735" y="136271"/>
                </a:lnTo>
                <a:lnTo>
                  <a:pt x="146735" y="148615"/>
                </a:lnTo>
                <a:lnTo>
                  <a:pt x="146608" y="158775"/>
                </a:lnTo>
                <a:lnTo>
                  <a:pt x="141414" y="177825"/>
                </a:lnTo>
                <a:lnTo>
                  <a:pt x="129667" y="194335"/>
                </a:lnTo>
                <a:lnTo>
                  <a:pt x="112890" y="204495"/>
                </a:lnTo>
                <a:lnTo>
                  <a:pt x="108127" y="205397"/>
                </a:lnTo>
                <a:lnTo>
                  <a:pt x="108127" y="221005"/>
                </a:lnTo>
                <a:lnTo>
                  <a:pt x="105511" y="227355"/>
                </a:lnTo>
                <a:lnTo>
                  <a:pt x="99491" y="231165"/>
                </a:lnTo>
                <a:lnTo>
                  <a:pt x="85788" y="231165"/>
                </a:lnTo>
                <a:lnTo>
                  <a:pt x="79768" y="227355"/>
                </a:lnTo>
                <a:lnTo>
                  <a:pt x="78206" y="223545"/>
                </a:lnTo>
                <a:lnTo>
                  <a:pt x="77152" y="221005"/>
                </a:lnTo>
                <a:lnTo>
                  <a:pt x="82207" y="219735"/>
                </a:lnTo>
                <a:lnTo>
                  <a:pt x="103073" y="219735"/>
                </a:lnTo>
                <a:lnTo>
                  <a:pt x="108127" y="221005"/>
                </a:lnTo>
                <a:lnTo>
                  <a:pt x="108127" y="205397"/>
                </a:lnTo>
                <a:lnTo>
                  <a:pt x="55626" y="194335"/>
                </a:lnTo>
                <a:lnTo>
                  <a:pt x="45681" y="180365"/>
                </a:lnTo>
                <a:lnTo>
                  <a:pt x="43865" y="177825"/>
                </a:lnTo>
                <a:lnTo>
                  <a:pt x="40068" y="163855"/>
                </a:lnTo>
                <a:lnTo>
                  <a:pt x="38684" y="158775"/>
                </a:lnTo>
                <a:lnTo>
                  <a:pt x="38595" y="157505"/>
                </a:lnTo>
                <a:lnTo>
                  <a:pt x="38544" y="153695"/>
                </a:lnTo>
                <a:lnTo>
                  <a:pt x="38544" y="148615"/>
                </a:lnTo>
                <a:lnTo>
                  <a:pt x="64719" y="144805"/>
                </a:lnTo>
                <a:lnTo>
                  <a:pt x="83820" y="137185"/>
                </a:lnTo>
                <a:lnTo>
                  <a:pt x="96812" y="128295"/>
                </a:lnTo>
                <a:lnTo>
                  <a:pt x="104686" y="119405"/>
                </a:lnTo>
                <a:lnTo>
                  <a:pt x="111518" y="127025"/>
                </a:lnTo>
                <a:lnTo>
                  <a:pt x="120967" y="135915"/>
                </a:lnTo>
                <a:lnTo>
                  <a:pt x="132778" y="142265"/>
                </a:lnTo>
                <a:lnTo>
                  <a:pt x="146735" y="148615"/>
                </a:lnTo>
                <a:lnTo>
                  <a:pt x="146735" y="136271"/>
                </a:lnTo>
                <a:lnTo>
                  <a:pt x="134975" y="132105"/>
                </a:lnTo>
                <a:lnTo>
                  <a:pt x="120992" y="121945"/>
                </a:lnTo>
                <a:lnTo>
                  <a:pt x="118706" y="119405"/>
                </a:lnTo>
                <a:lnTo>
                  <a:pt x="111861" y="111785"/>
                </a:lnTo>
                <a:lnTo>
                  <a:pt x="108521" y="107975"/>
                </a:lnTo>
                <a:lnTo>
                  <a:pt x="106222" y="104165"/>
                </a:lnTo>
                <a:lnTo>
                  <a:pt x="100825" y="104165"/>
                </a:lnTo>
                <a:lnTo>
                  <a:pt x="63182" y="134645"/>
                </a:lnTo>
                <a:lnTo>
                  <a:pt x="33261" y="138455"/>
                </a:lnTo>
                <a:lnTo>
                  <a:pt x="33045" y="138455"/>
                </a:lnTo>
                <a:lnTo>
                  <a:pt x="33045" y="179095"/>
                </a:lnTo>
                <a:lnTo>
                  <a:pt x="31838" y="180365"/>
                </a:lnTo>
                <a:lnTo>
                  <a:pt x="24345" y="180365"/>
                </a:lnTo>
                <a:lnTo>
                  <a:pt x="20447" y="176555"/>
                </a:lnTo>
                <a:lnTo>
                  <a:pt x="20447" y="167665"/>
                </a:lnTo>
                <a:lnTo>
                  <a:pt x="24053" y="163855"/>
                </a:lnTo>
                <a:lnTo>
                  <a:pt x="28575" y="163855"/>
                </a:lnTo>
                <a:lnTo>
                  <a:pt x="29349" y="168935"/>
                </a:lnTo>
                <a:lnTo>
                  <a:pt x="30873" y="174015"/>
                </a:lnTo>
                <a:lnTo>
                  <a:pt x="33045" y="179095"/>
                </a:lnTo>
                <a:lnTo>
                  <a:pt x="33045" y="138455"/>
                </a:lnTo>
                <a:lnTo>
                  <a:pt x="30353" y="138455"/>
                </a:lnTo>
                <a:lnTo>
                  <a:pt x="27990" y="140995"/>
                </a:lnTo>
                <a:lnTo>
                  <a:pt x="27990" y="152425"/>
                </a:lnTo>
                <a:lnTo>
                  <a:pt x="25806" y="152425"/>
                </a:lnTo>
                <a:lnTo>
                  <a:pt x="23723" y="153695"/>
                </a:lnTo>
                <a:lnTo>
                  <a:pt x="21805" y="153695"/>
                </a:lnTo>
                <a:lnTo>
                  <a:pt x="16560" y="135915"/>
                </a:lnTo>
                <a:lnTo>
                  <a:pt x="15176" y="119405"/>
                </a:lnTo>
                <a:lnTo>
                  <a:pt x="17640" y="104165"/>
                </a:lnTo>
                <a:lnTo>
                  <a:pt x="49403" y="69875"/>
                </a:lnTo>
                <a:lnTo>
                  <a:pt x="78117" y="62255"/>
                </a:lnTo>
                <a:lnTo>
                  <a:pt x="88633" y="63525"/>
                </a:lnTo>
                <a:lnTo>
                  <a:pt x="95885" y="66065"/>
                </a:lnTo>
                <a:lnTo>
                  <a:pt x="101092" y="69875"/>
                </a:lnTo>
                <a:lnTo>
                  <a:pt x="105473" y="74955"/>
                </a:lnTo>
                <a:lnTo>
                  <a:pt x="107137" y="77495"/>
                </a:lnTo>
                <a:lnTo>
                  <a:pt x="110312" y="78765"/>
                </a:lnTo>
                <a:lnTo>
                  <a:pt x="112737" y="76225"/>
                </a:lnTo>
                <a:lnTo>
                  <a:pt x="122059" y="71145"/>
                </a:lnTo>
                <a:lnTo>
                  <a:pt x="134683" y="72415"/>
                </a:lnTo>
                <a:lnTo>
                  <a:pt x="167881" y="102895"/>
                </a:lnTo>
                <a:lnTo>
                  <a:pt x="169570" y="116865"/>
                </a:lnTo>
                <a:lnTo>
                  <a:pt x="169570" y="81991"/>
                </a:lnTo>
                <a:lnTo>
                  <a:pt x="165265" y="76225"/>
                </a:lnTo>
                <a:lnTo>
                  <a:pt x="158597" y="71145"/>
                </a:lnTo>
                <a:lnTo>
                  <a:pt x="156933" y="69875"/>
                </a:lnTo>
                <a:lnTo>
                  <a:pt x="149593" y="66065"/>
                </a:lnTo>
                <a:lnTo>
                  <a:pt x="147154" y="64795"/>
                </a:lnTo>
                <a:lnTo>
                  <a:pt x="136118" y="62255"/>
                </a:lnTo>
                <a:lnTo>
                  <a:pt x="128308" y="60985"/>
                </a:lnTo>
                <a:lnTo>
                  <a:pt x="121412" y="62255"/>
                </a:lnTo>
                <a:lnTo>
                  <a:pt x="115620" y="63525"/>
                </a:lnTo>
                <a:lnTo>
                  <a:pt x="111137" y="66065"/>
                </a:lnTo>
                <a:lnTo>
                  <a:pt x="107645" y="62255"/>
                </a:lnTo>
                <a:lnTo>
                  <a:pt x="105321" y="59715"/>
                </a:lnTo>
                <a:lnTo>
                  <a:pt x="98374" y="55905"/>
                </a:lnTo>
                <a:lnTo>
                  <a:pt x="89560" y="53365"/>
                </a:lnTo>
                <a:lnTo>
                  <a:pt x="78117" y="52095"/>
                </a:lnTo>
                <a:lnTo>
                  <a:pt x="61988" y="54635"/>
                </a:lnTo>
                <a:lnTo>
                  <a:pt x="15138" y="85115"/>
                </a:lnTo>
                <a:lnTo>
                  <a:pt x="4749" y="124485"/>
                </a:lnTo>
                <a:lnTo>
                  <a:pt x="7556" y="143535"/>
                </a:lnTo>
                <a:lnTo>
                  <a:pt x="13220" y="161315"/>
                </a:lnTo>
                <a:lnTo>
                  <a:pt x="11125" y="163855"/>
                </a:lnTo>
                <a:lnTo>
                  <a:pt x="9893" y="167665"/>
                </a:lnTo>
                <a:lnTo>
                  <a:pt x="9893" y="171475"/>
                </a:lnTo>
                <a:lnTo>
                  <a:pt x="11417" y="179095"/>
                </a:lnTo>
                <a:lnTo>
                  <a:pt x="15544" y="185445"/>
                </a:lnTo>
                <a:lnTo>
                  <a:pt x="21666" y="189255"/>
                </a:lnTo>
                <a:lnTo>
                  <a:pt x="29146" y="191795"/>
                </a:lnTo>
                <a:lnTo>
                  <a:pt x="32232" y="191795"/>
                </a:lnTo>
                <a:lnTo>
                  <a:pt x="35229" y="190525"/>
                </a:lnTo>
                <a:lnTo>
                  <a:pt x="37934" y="189255"/>
                </a:lnTo>
                <a:lnTo>
                  <a:pt x="43319" y="196875"/>
                </a:lnTo>
                <a:lnTo>
                  <a:pt x="49657" y="203225"/>
                </a:lnTo>
                <a:lnTo>
                  <a:pt x="56832" y="208305"/>
                </a:lnTo>
                <a:lnTo>
                  <a:pt x="64770" y="213385"/>
                </a:lnTo>
                <a:lnTo>
                  <a:pt x="54051" y="217195"/>
                </a:lnTo>
                <a:lnTo>
                  <a:pt x="43903" y="222275"/>
                </a:lnTo>
                <a:lnTo>
                  <a:pt x="34455" y="228625"/>
                </a:lnTo>
                <a:lnTo>
                  <a:pt x="25793" y="237515"/>
                </a:lnTo>
                <a:lnTo>
                  <a:pt x="23964" y="238785"/>
                </a:lnTo>
                <a:lnTo>
                  <a:pt x="23850" y="242595"/>
                </a:lnTo>
                <a:lnTo>
                  <a:pt x="27520" y="246405"/>
                </a:lnTo>
                <a:lnTo>
                  <a:pt x="31267" y="246405"/>
                </a:lnTo>
                <a:lnTo>
                  <a:pt x="33413" y="245135"/>
                </a:lnTo>
                <a:lnTo>
                  <a:pt x="40868" y="237515"/>
                </a:lnTo>
                <a:lnTo>
                  <a:pt x="48971" y="232435"/>
                </a:lnTo>
                <a:lnTo>
                  <a:pt x="57658" y="227355"/>
                </a:lnTo>
                <a:lnTo>
                  <a:pt x="66852" y="223545"/>
                </a:lnTo>
                <a:lnTo>
                  <a:pt x="70866" y="231165"/>
                </a:lnTo>
                <a:lnTo>
                  <a:pt x="76809" y="236245"/>
                </a:lnTo>
                <a:lnTo>
                  <a:pt x="84213" y="240055"/>
                </a:lnTo>
                <a:lnTo>
                  <a:pt x="92646" y="241325"/>
                </a:lnTo>
                <a:lnTo>
                  <a:pt x="101079" y="240055"/>
                </a:lnTo>
                <a:lnTo>
                  <a:pt x="108483" y="236245"/>
                </a:lnTo>
                <a:lnTo>
                  <a:pt x="114414" y="231165"/>
                </a:lnTo>
                <a:lnTo>
                  <a:pt x="118427" y="223545"/>
                </a:lnTo>
                <a:lnTo>
                  <a:pt x="125285" y="226085"/>
                </a:lnTo>
                <a:lnTo>
                  <a:pt x="131876" y="228625"/>
                </a:lnTo>
                <a:lnTo>
                  <a:pt x="138188" y="232435"/>
                </a:lnTo>
                <a:lnTo>
                  <a:pt x="144157" y="237515"/>
                </a:lnTo>
                <a:lnTo>
                  <a:pt x="130873" y="247675"/>
                </a:lnTo>
                <a:lnTo>
                  <a:pt x="120624" y="261645"/>
                </a:lnTo>
                <a:lnTo>
                  <a:pt x="117640" y="268541"/>
                </a:lnTo>
                <a:lnTo>
                  <a:pt x="117640" y="322605"/>
                </a:lnTo>
                <a:lnTo>
                  <a:pt x="110058" y="322605"/>
                </a:lnTo>
                <a:lnTo>
                  <a:pt x="106159" y="318795"/>
                </a:lnTo>
                <a:lnTo>
                  <a:pt x="106159" y="309905"/>
                </a:lnTo>
                <a:lnTo>
                  <a:pt x="108889" y="306095"/>
                </a:lnTo>
                <a:lnTo>
                  <a:pt x="112572" y="306095"/>
                </a:lnTo>
                <a:lnTo>
                  <a:pt x="113538" y="311175"/>
                </a:lnTo>
                <a:lnTo>
                  <a:pt x="115265" y="317525"/>
                </a:lnTo>
                <a:lnTo>
                  <a:pt x="117640" y="322605"/>
                </a:lnTo>
                <a:lnTo>
                  <a:pt x="117640" y="268541"/>
                </a:lnTo>
                <a:lnTo>
                  <a:pt x="114020" y="276885"/>
                </a:lnTo>
                <a:lnTo>
                  <a:pt x="111671" y="294665"/>
                </a:lnTo>
                <a:lnTo>
                  <a:pt x="110159" y="294665"/>
                </a:lnTo>
                <a:lnTo>
                  <a:pt x="108712" y="295935"/>
                </a:lnTo>
                <a:lnTo>
                  <a:pt x="10718" y="295935"/>
                </a:lnTo>
                <a:lnTo>
                  <a:pt x="22936" y="257835"/>
                </a:lnTo>
                <a:lnTo>
                  <a:pt x="22059" y="254025"/>
                </a:lnTo>
                <a:lnTo>
                  <a:pt x="17018" y="251485"/>
                </a:lnTo>
                <a:lnTo>
                  <a:pt x="13792" y="252755"/>
                </a:lnTo>
                <a:lnTo>
                  <a:pt x="12344" y="255295"/>
                </a:lnTo>
                <a:lnTo>
                  <a:pt x="7010" y="265455"/>
                </a:lnTo>
                <a:lnTo>
                  <a:pt x="3149" y="276885"/>
                </a:lnTo>
                <a:lnTo>
                  <a:pt x="800" y="289585"/>
                </a:lnTo>
                <a:lnTo>
                  <a:pt x="0" y="301015"/>
                </a:lnTo>
                <a:lnTo>
                  <a:pt x="0" y="304825"/>
                </a:lnTo>
                <a:lnTo>
                  <a:pt x="2374" y="307365"/>
                </a:lnTo>
                <a:lnTo>
                  <a:pt x="97002" y="307365"/>
                </a:lnTo>
                <a:lnTo>
                  <a:pt x="96100" y="308635"/>
                </a:lnTo>
                <a:lnTo>
                  <a:pt x="95605" y="311175"/>
                </a:lnTo>
                <a:lnTo>
                  <a:pt x="95605" y="313715"/>
                </a:lnTo>
                <a:lnTo>
                  <a:pt x="97129" y="321335"/>
                </a:lnTo>
                <a:lnTo>
                  <a:pt x="101257" y="327685"/>
                </a:lnTo>
                <a:lnTo>
                  <a:pt x="107378" y="331495"/>
                </a:lnTo>
                <a:lnTo>
                  <a:pt x="114858" y="332765"/>
                </a:lnTo>
                <a:lnTo>
                  <a:pt x="120345" y="332765"/>
                </a:lnTo>
                <a:lnTo>
                  <a:pt x="122809" y="331495"/>
                </a:lnTo>
                <a:lnTo>
                  <a:pt x="133273" y="344195"/>
                </a:lnTo>
                <a:lnTo>
                  <a:pt x="146380" y="353085"/>
                </a:lnTo>
                <a:lnTo>
                  <a:pt x="161594" y="359435"/>
                </a:lnTo>
                <a:lnTo>
                  <a:pt x="178346" y="360705"/>
                </a:lnTo>
                <a:lnTo>
                  <a:pt x="195110" y="359435"/>
                </a:lnTo>
                <a:lnTo>
                  <a:pt x="210324" y="353085"/>
                </a:lnTo>
                <a:lnTo>
                  <a:pt x="214071" y="350545"/>
                </a:lnTo>
                <a:lnTo>
                  <a:pt x="223431" y="344195"/>
                </a:lnTo>
                <a:lnTo>
                  <a:pt x="233895" y="331495"/>
                </a:lnTo>
                <a:lnTo>
                  <a:pt x="236359" y="332765"/>
                </a:lnTo>
                <a:lnTo>
                  <a:pt x="241846" y="332765"/>
                </a:lnTo>
                <a:lnTo>
                  <a:pt x="249339" y="331495"/>
                </a:lnTo>
                <a:lnTo>
                  <a:pt x="255460" y="327685"/>
                </a:lnTo>
                <a:lnTo>
                  <a:pt x="258762" y="322605"/>
                </a:lnTo>
                <a:lnTo>
                  <a:pt x="259588" y="321335"/>
                </a:lnTo>
                <a:lnTo>
                  <a:pt x="261099" y="313715"/>
                </a:lnTo>
                <a:lnTo>
                  <a:pt x="261099" y="311175"/>
                </a:lnTo>
                <a:lnTo>
                  <a:pt x="260604" y="308635"/>
                </a:lnTo>
                <a:lnTo>
                  <a:pt x="259702" y="307365"/>
                </a:lnTo>
                <a:lnTo>
                  <a:pt x="357632" y="307365"/>
                </a:lnTo>
                <a:lnTo>
                  <a:pt x="358825" y="306095"/>
                </a:lnTo>
                <a:lnTo>
                  <a:pt x="360006" y="304825"/>
                </a:lnTo>
                <a:lnTo>
                  <a:pt x="360006" y="295935"/>
                </a:lnTo>
                <a:lnTo>
                  <a:pt x="360006" y="293395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24"/>
          <p:cNvSpPr/>
          <p:nvPr/>
        </p:nvSpPr>
        <p:spPr>
          <a:xfrm>
            <a:off x="755576" y="1498982"/>
            <a:ext cx="257548" cy="280680"/>
          </a:xfrm>
          <a:custGeom>
            <a:avLst/>
            <a:gdLst/>
            <a:ahLst/>
            <a:cxnLst/>
            <a:rect l="l" t="t" r="r" b="b"/>
            <a:pathLst>
              <a:path w="313690" h="298450">
                <a:moveTo>
                  <a:pt x="135890" y="24320"/>
                </a:moveTo>
                <a:lnTo>
                  <a:pt x="135216" y="22148"/>
                </a:lnTo>
                <a:lnTo>
                  <a:pt x="134569" y="20015"/>
                </a:lnTo>
                <a:lnTo>
                  <a:pt x="132575" y="18491"/>
                </a:lnTo>
                <a:lnTo>
                  <a:pt x="130213" y="18427"/>
                </a:lnTo>
                <a:lnTo>
                  <a:pt x="128206" y="18427"/>
                </a:lnTo>
                <a:lnTo>
                  <a:pt x="126428" y="19570"/>
                </a:lnTo>
                <a:lnTo>
                  <a:pt x="124612" y="23342"/>
                </a:lnTo>
                <a:lnTo>
                  <a:pt x="124879" y="25501"/>
                </a:lnTo>
                <a:lnTo>
                  <a:pt x="127241" y="28270"/>
                </a:lnTo>
                <a:lnTo>
                  <a:pt x="128701" y="28892"/>
                </a:lnTo>
                <a:lnTo>
                  <a:pt x="131216" y="28892"/>
                </a:lnTo>
                <a:lnTo>
                  <a:pt x="132219" y="28613"/>
                </a:lnTo>
                <a:lnTo>
                  <a:pt x="134988" y="26784"/>
                </a:lnTo>
                <a:lnTo>
                  <a:pt x="135890" y="24320"/>
                </a:lnTo>
                <a:close/>
              </a:path>
              <a:path w="313690" h="298450">
                <a:moveTo>
                  <a:pt x="140982" y="49339"/>
                </a:moveTo>
                <a:lnTo>
                  <a:pt x="135547" y="43891"/>
                </a:lnTo>
                <a:lnTo>
                  <a:pt x="132867" y="44627"/>
                </a:lnTo>
                <a:lnTo>
                  <a:pt x="131724" y="45478"/>
                </a:lnTo>
                <a:lnTo>
                  <a:pt x="131038" y="46697"/>
                </a:lnTo>
                <a:lnTo>
                  <a:pt x="130327" y="47904"/>
                </a:lnTo>
                <a:lnTo>
                  <a:pt x="130124" y="49314"/>
                </a:lnTo>
                <a:lnTo>
                  <a:pt x="130492" y="50660"/>
                </a:lnTo>
                <a:lnTo>
                  <a:pt x="131089" y="52959"/>
                </a:lnTo>
                <a:lnTo>
                  <a:pt x="133184" y="54559"/>
                </a:lnTo>
                <a:lnTo>
                  <a:pt x="135559" y="54559"/>
                </a:lnTo>
                <a:lnTo>
                  <a:pt x="136029" y="54559"/>
                </a:lnTo>
                <a:lnTo>
                  <a:pt x="136474" y="54508"/>
                </a:lnTo>
                <a:lnTo>
                  <a:pt x="138252" y="54038"/>
                </a:lnTo>
                <a:lnTo>
                  <a:pt x="139382" y="53174"/>
                </a:lnTo>
                <a:lnTo>
                  <a:pt x="140792" y="50749"/>
                </a:lnTo>
                <a:lnTo>
                  <a:pt x="140982" y="49339"/>
                </a:lnTo>
                <a:close/>
              </a:path>
              <a:path w="313690" h="298450">
                <a:moveTo>
                  <a:pt x="149694" y="74955"/>
                </a:moveTo>
                <a:lnTo>
                  <a:pt x="148628" y="72263"/>
                </a:lnTo>
                <a:lnTo>
                  <a:pt x="147535" y="69570"/>
                </a:lnTo>
                <a:lnTo>
                  <a:pt x="144475" y="68275"/>
                </a:lnTo>
                <a:lnTo>
                  <a:pt x="140500" y="69862"/>
                </a:lnTo>
                <a:lnTo>
                  <a:pt x="139484" y="70853"/>
                </a:lnTo>
                <a:lnTo>
                  <a:pt x="138379" y="73431"/>
                </a:lnTo>
                <a:lnTo>
                  <a:pt x="138366" y="74866"/>
                </a:lnTo>
                <a:lnTo>
                  <a:pt x="139687" y="78130"/>
                </a:lnTo>
                <a:lnTo>
                  <a:pt x="141630" y="79451"/>
                </a:lnTo>
                <a:lnTo>
                  <a:pt x="143751" y="79451"/>
                </a:lnTo>
                <a:lnTo>
                  <a:pt x="144437" y="79451"/>
                </a:lnTo>
                <a:lnTo>
                  <a:pt x="145084" y="79324"/>
                </a:lnTo>
                <a:lnTo>
                  <a:pt x="148386" y="78003"/>
                </a:lnTo>
                <a:lnTo>
                  <a:pt x="149694" y="74955"/>
                </a:lnTo>
                <a:close/>
              </a:path>
              <a:path w="313690" h="298450">
                <a:moveTo>
                  <a:pt x="161201" y="97599"/>
                </a:moveTo>
                <a:lnTo>
                  <a:pt x="158292" y="92621"/>
                </a:lnTo>
                <a:lnTo>
                  <a:pt x="155079" y="91770"/>
                </a:lnTo>
                <a:lnTo>
                  <a:pt x="151371" y="93941"/>
                </a:lnTo>
                <a:lnTo>
                  <a:pt x="150507" y="95072"/>
                </a:lnTo>
                <a:lnTo>
                  <a:pt x="149796" y="97777"/>
                </a:lnTo>
                <a:lnTo>
                  <a:pt x="149987" y="99187"/>
                </a:lnTo>
                <a:lnTo>
                  <a:pt x="150698" y="100406"/>
                </a:lnTo>
                <a:lnTo>
                  <a:pt x="151638" y="102006"/>
                </a:lnTo>
                <a:lnTo>
                  <a:pt x="153365" y="102997"/>
                </a:lnTo>
                <a:lnTo>
                  <a:pt x="156159" y="102997"/>
                </a:lnTo>
                <a:lnTo>
                  <a:pt x="157060" y="102755"/>
                </a:lnTo>
                <a:lnTo>
                  <a:pt x="160362" y="100812"/>
                </a:lnTo>
                <a:lnTo>
                  <a:pt x="161201" y="97599"/>
                </a:lnTo>
                <a:close/>
              </a:path>
              <a:path w="313690" h="298450">
                <a:moveTo>
                  <a:pt x="176110" y="118046"/>
                </a:moveTo>
                <a:lnTo>
                  <a:pt x="173367" y="114769"/>
                </a:lnTo>
                <a:lnTo>
                  <a:pt x="172110" y="114109"/>
                </a:lnTo>
                <a:lnTo>
                  <a:pt x="170713" y="113969"/>
                </a:lnTo>
                <a:lnTo>
                  <a:pt x="169341" y="113868"/>
                </a:lnTo>
                <a:lnTo>
                  <a:pt x="167970" y="114287"/>
                </a:lnTo>
                <a:lnTo>
                  <a:pt x="165811" y="116078"/>
                </a:lnTo>
                <a:lnTo>
                  <a:pt x="165150" y="117348"/>
                </a:lnTo>
                <a:lnTo>
                  <a:pt x="164896" y="120142"/>
                </a:lnTo>
                <a:lnTo>
                  <a:pt x="165328" y="121488"/>
                </a:lnTo>
                <a:lnTo>
                  <a:pt x="167220" y="123761"/>
                </a:lnTo>
                <a:lnTo>
                  <a:pt x="168694" y="124447"/>
                </a:lnTo>
                <a:lnTo>
                  <a:pt x="171488" y="124447"/>
                </a:lnTo>
                <a:lnTo>
                  <a:pt x="172681" y="124002"/>
                </a:lnTo>
                <a:lnTo>
                  <a:pt x="173609" y="123215"/>
                </a:lnTo>
                <a:lnTo>
                  <a:pt x="175831" y="121361"/>
                </a:lnTo>
                <a:lnTo>
                  <a:pt x="176110" y="118046"/>
                </a:lnTo>
                <a:close/>
              </a:path>
              <a:path w="313690" h="298450">
                <a:moveTo>
                  <a:pt x="194678" y="138772"/>
                </a:moveTo>
                <a:lnTo>
                  <a:pt x="194348" y="135458"/>
                </a:lnTo>
                <a:lnTo>
                  <a:pt x="189903" y="131775"/>
                </a:lnTo>
                <a:lnTo>
                  <a:pt x="186588" y="132105"/>
                </a:lnTo>
                <a:lnTo>
                  <a:pt x="182918" y="136550"/>
                </a:lnTo>
                <a:lnTo>
                  <a:pt x="183222" y="139852"/>
                </a:lnTo>
                <a:lnTo>
                  <a:pt x="186372" y="142481"/>
                </a:lnTo>
                <a:lnTo>
                  <a:pt x="187566" y="142900"/>
                </a:lnTo>
                <a:lnTo>
                  <a:pt x="190360" y="142900"/>
                </a:lnTo>
                <a:lnTo>
                  <a:pt x="191833" y="142214"/>
                </a:lnTo>
                <a:lnTo>
                  <a:pt x="192836" y="140995"/>
                </a:lnTo>
                <a:lnTo>
                  <a:pt x="194678" y="138772"/>
                </a:lnTo>
                <a:close/>
              </a:path>
              <a:path w="313690" h="298450">
                <a:moveTo>
                  <a:pt x="216420" y="152412"/>
                </a:moveTo>
                <a:lnTo>
                  <a:pt x="215506" y="149212"/>
                </a:lnTo>
                <a:lnTo>
                  <a:pt x="211772" y="147129"/>
                </a:lnTo>
                <a:lnTo>
                  <a:pt x="210362" y="146977"/>
                </a:lnTo>
                <a:lnTo>
                  <a:pt x="207657" y="147726"/>
                </a:lnTo>
                <a:lnTo>
                  <a:pt x="206540" y="148628"/>
                </a:lnTo>
                <a:lnTo>
                  <a:pt x="205181" y="151066"/>
                </a:lnTo>
                <a:lnTo>
                  <a:pt x="205003" y="152476"/>
                </a:lnTo>
                <a:lnTo>
                  <a:pt x="205790" y="155181"/>
                </a:lnTo>
                <a:lnTo>
                  <a:pt x="206667" y="156298"/>
                </a:lnTo>
                <a:lnTo>
                  <a:pt x="207899" y="156972"/>
                </a:lnTo>
                <a:lnTo>
                  <a:pt x="208673" y="157403"/>
                </a:lnTo>
                <a:lnTo>
                  <a:pt x="209550" y="157632"/>
                </a:lnTo>
                <a:lnTo>
                  <a:pt x="212344" y="157632"/>
                </a:lnTo>
                <a:lnTo>
                  <a:pt x="214096" y="156603"/>
                </a:lnTo>
                <a:lnTo>
                  <a:pt x="215036" y="154940"/>
                </a:lnTo>
                <a:lnTo>
                  <a:pt x="216420" y="152412"/>
                </a:lnTo>
                <a:close/>
              </a:path>
              <a:path w="313690" h="298450">
                <a:moveTo>
                  <a:pt x="239801" y="161302"/>
                </a:moveTo>
                <a:lnTo>
                  <a:pt x="238607" y="159194"/>
                </a:lnTo>
                <a:lnTo>
                  <a:pt x="234683" y="157314"/>
                </a:lnTo>
                <a:lnTo>
                  <a:pt x="232308" y="157695"/>
                </a:lnTo>
                <a:lnTo>
                  <a:pt x="228930" y="160959"/>
                </a:lnTo>
                <a:lnTo>
                  <a:pt x="228625" y="163830"/>
                </a:lnTo>
                <a:lnTo>
                  <a:pt x="230987" y="167335"/>
                </a:lnTo>
                <a:lnTo>
                  <a:pt x="232676" y="168224"/>
                </a:lnTo>
                <a:lnTo>
                  <a:pt x="234784" y="168224"/>
                </a:lnTo>
                <a:lnTo>
                  <a:pt x="239801" y="161302"/>
                </a:lnTo>
                <a:close/>
              </a:path>
              <a:path w="313690" h="298450">
                <a:moveTo>
                  <a:pt x="313639" y="245351"/>
                </a:moveTo>
                <a:lnTo>
                  <a:pt x="311289" y="243014"/>
                </a:lnTo>
                <a:lnTo>
                  <a:pt x="302806" y="243014"/>
                </a:lnTo>
                <a:lnTo>
                  <a:pt x="302806" y="253492"/>
                </a:lnTo>
                <a:lnTo>
                  <a:pt x="298373" y="267144"/>
                </a:lnTo>
                <a:lnTo>
                  <a:pt x="289674" y="278028"/>
                </a:lnTo>
                <a:lnTo>
                  <a:pt x="277723" y="285229"/>
                </a:lnTo>
                <a:lnTo>
                  <a:pt x="263563" y="287845"/>
                </a:lnTo>
                <a:lnTo>
                  <a:pt x="10477" y="287845"/>
                </a:lnTo>
                <a:lnTo>
                  <a:pt x="10477" y="267614"/>
                </a:lnTo>
                <a:lnTo>
                  <a:pt x="272275" y="267614"/>
                </a:lnTo>
                <a:lnTo>
                  <a:pt x="279869" y="261835"/>
                </a:lnTo>
                <a:lnTo>
                  <a:pt x="282206" y="253492"/>
                </a:lnTo>
                <a:lnTo>
                  <a:pt x="302806" y="253492"/>
                </a:lnTo>
                <a:lnTo>
                  <a:pt x="302806" y="243014"/>
                </a:lnTo>
                <a:lnTo>
                  <a:pt x="274802" y="243014"/>
                </a:lnTo>
                <a:lnTo>
                  <a:pt x="272440" y="245351"/>
                </a:lnTo>
                <a:lnTo>
                  <a:pt x="272440" y="253149"/>
                </a:lnTo>
                <a:lnTo>
                  <a:pt x="268465" y="257136"/>
                </a:lnTo>
                <a:lnTo>
                  <a:pt x="255905" y="257136"/>
                </a:lnTo>
                <a:lnTo>
                  <a:pt x="255905" y="239788"/>
                </a:lnTo>
                <a:lnTo>
                  <a:pt x="272351" y="239788"/>
                </a:lnTo>
                <a:lnTo>
                  <a:pt x="281533" y="238721"/>
                </a:lnTo>
                <a:lnTo>
                  <a:pt x="309562" y="211810"/>
                </a:lnTo>
                <a:lnTo>
                  <a:pt x="311340" y="198107"/>
                </a:lnTo>
                <a:lnTo>
                  <a:pt x="309600" y="189026"/>
                </a:lnTo>
                <a:lnTo>
                  <a:pt x="276898" y="150850"/>
                </a:lnTo>
                <a:lnTo>
                  <a:pt x="234200" y="137680"/>
                </a:lnTo>
                <a:lnTo>
                  <a:pt x="207086" y="122072"/>
                </a:lnTo>
                <a:lnTo>
                  <a:pt x="182143" y="95948"/>
                </a:lnTo>
                <a:lnTo>
                  <a:pt x="162496" y="56743"/>
                </a:lnTo>
                <a:lnTo>
                  <a:pt x="162052" y="55410"/>
                </a:lnTo>
                <a:lnTo>
                  <a:pt x="161112" y="54343"/>
                </a:lnTo>
                <a:lnTo>
                  <a:pt x="159842" y="53733"/>
                </a:lnTo>
                <a:lnTo>
                  <a:pt x="158610" y="53111"/>
                </a:lnTo>
                <a:lnTo>
                  <a:pt x="157149" y="53022"/>
                </a:lnTo>
                <a:lnTo>
                  <a:pt x="154520" y="53924"/>
                </a:lnTo>
                <a:lnTo>
                  <a:pt x="153454" y="54864"/>
                </a:lnTo>
                <a:lnTo>
                  <a:pt x="152222" y="57391"/>
                </a:lnTo>
                <a:lnTo>
                  <a:pt x="152133" y="58813"/>
                </a:lnTo>
                <a:lnTo>
                  <a:pt x="152590" y="60121"/>
                </a:lnTo>
                <a:lnTo>
                  <a:pt x="172707" y="100698"/>
                </a:lnTo>
                <a:lnTo>
                  <a:pt x="201701" y="131089"/>
                </a:lnTo>
                <a:lnTo>
                  <a:pt x="242925" y="151904"/>
                </a:lnTo>
                <a:lnTo>
                  <a:pt x="258470" y="155689"/>
                </a:lnTo>
                <a:lnTo>
                  <a:pt x="272262" y="160261"/>
                </a:lnTo>
                <a:lnTo>
                  <a:pt x="299593" y="192176"/>
                </a:lnTo>
                <a:lnTo>
                  <a:pt x="301574" y="200152"/>
                </a:lnTo>
                <a:lnTo>
                  <a:pt x="301320" y="205613"/>
                </a:lnTo>
                <a:lnTo>
                  <a:pt x="298691" y="211810"/>
                </a:lnTo>
                <a:lnTo>
                  <a:pt x="187299" y="211810"/>
                </a:lnTo>
                <a:lnTo>
                  <a:pt x="117398" y="185623"/>
                </a:lnTo>
                <a:lnTo>
                  <a:pt x="108381" y="181749"/>
                </a:lnTo>
                <a:lnTo>
                  <a:pt x="98958" y="178943"/>
                </a:lnTo>
                <a:lnTo>
                  <a:pt x="89268" y="177241"/>
                </a:lnTo>
                <a:lnTo>
                  <a:pt x="79463" y="176669"/>
                </a:lnTo>
                <a:lnTo>
                  <a:pt x="60096" y="176669"/>
                </a:lnTo>
                <a:lnTo>
                  <a:pt x="57810" y="178943"/>
                </a:lnTo>
                <a:lnTo>
                  <a:pt x="57734" y="184797"/>
                </a:lnTo>
                <a:lnTo>
                  <a:pt x="60096" y="187147"/>
                </a:lnTo>
                <a:lnTo>
                  <a:pt x="79463" y="187147"/>
                </a:lnTo>
                <a:lnTo>
                  <a:pt x="88061" y="187642"/>
                </a:lnTo>
                <a:lnTo>
                  <a:pt x="96545" y="189141"/>
                </a:lnTo>
                <a:lnTo>
                  <a:pt x="104800" y="191617"/>
                </a:lnTo>
                <a:lnTo>
                  <a:pt x="112712" y="195021"/>
                </a:lnTo>
                <a:lnTo>
                  <a:pt x="149364" y="213334"/>
                </a:lnTo>
                <a:lnTo>
                  <a:pt x="158394" y="217195"/>
                </a:lnTo>
                <a:lnTo>
                  <a:pt x="167817" y="220002"/>
                </a:lnTo>
                <a:lnTo>
                  <a:pt x="177495" y="221703"/>
                </a:lnTo>
                <a:lnTo>
                  <a:pt x="187299" y="222288"/>
                </a:lnTo>
                <a:lnTo>
                  <a:pt x="291109" y="222288"/>
                </a:lnTo>
                <a:lnTo>
                  <a:pt x="285940" y="226822"/>
                </a:lnTo>
                <a:lnTo>
                  <a:pt x="279336" y="229311"/>
                </a:lnTo>
                <a:lnTo>
                  <a:pt x="245440" y="229311"/>
                </a:lnTo>
                <a:lnTo>
                  <a:pt x="245440" y="239788"/>
                </a:lnTo>
                <a:lnTo>
                  <a:pt x="245440" y="257136"/>
                </a:lnTo>
                <a:lnTo>
                  <a:pt x="213537" y="257136"/>
                </a:lnTo>
                <a:lnTo>
                  <a:pt x="213537" y="239788"/>
                </a:lnTo>
                <a:lnTo>
                  <a:pt x="245440" y="239788"/>
                </a:lnTo>
                <a:lnTo>
                  <a:pt x="245440" y="229311"/>
                </a:lnTo>
                <a:lnTo>
                  <a:pt x="203060" y="229311"/>
                </a:lnTo>
                <a:lnTo>
                  <a:pt x="203060" y="239788"/>
                </a:lnTo>
                <a:lnTo>
                  <a:pt x="203060" y="257136"/>
                </a:lnTo>
                <a:lnTo>
                  <a:pt x="63538" y="257136"/>
                </a:lnTo>
                <a:lnTo>
                  <a:pt x="63538" y="239788"/>
                </a:lnTo>
                <a:lnTo>
                  <a:pt x="72491" y="239788"/>
                </a:lnTo>
                <a:lnTo>
                  <a:pt x="74574" y="238175"/>
                </a:lnTo>
                <a:lnTo>
                  <a:pt x="76911" y="229311"/>
                </a:lnTo>
                <a:lnTo>
                  <a:pt x="83350" y="204762"/>
                </a:lnTo>
                <a:lnTo>
                  <a:pt x="90957" y="205562"/>
                </a:lnTo>
                <a:lnTo>
                  <a:pt x="98450" y="207137"/>
                </a:lnTo>
                <a:lnTo>
                  <a:pt x="105740" y="209461"/>
                </a:lnTo>
                <a:lnTo>
                  <a:pt x="112712" y="212509"/>
                </a:lnTo>
                <a:lnTo>
                  <a:pt x="149364" y="230835"/>
                </a:lnTo>
                <a:lnTo>
                  <a:pt x="158394" y="234696"/>
                </a:lnTo>
                <a:lnTo>
                  <a:pt x="167817" y="237502"/>
                </a:lnTo>
                <a:lnTo>
                  <a:pt x="177495" y="239204"/>
                </a:lnTo>
                <a:lnTo>
                  <a:pt x="187299" y="239788"/>
                </a:lnTo>
                <a:lnTo>
                  <a:pt x="203060" y="239788"/>
                </a:lnTo>
                <a:lnTo>
                  <a:pt x="203060" y="229311"/>
                </a:lnTo>
                <a:lnTo>
                  <a:pt x="187299" y="229311"/>
                </a:lnTo>
                <a:lnTo>
                  <a:pt x="178714" y="228803"/>
                </a:lnTo>
                <a:lnTo>
                  <a:pt x="170230" y="227304"/>
                </a:lnTo>
                <a:lnTo>
                  <a:pt x="161975" y="224853"/>
                </a:lnTo>
                <a:lnTo>
                  <a:pt x="154051" y="221462"/>
                </a:lnTo>
                <a:lnTo>
                  <a:pt x="120675" y="204762"/>
                </a:lnTo>
                <a:lnTo>
                  <a:pt x="120446" y="204647"/>
                </a:lnTo>
                <a:lnTo>
                  <a:pt x="79451" y="194170"/>
                </a:lnTo>
                <a:lnTo>
                  <a:pt x="72529" y="194170"/>
                </a:lnTo>
                <a:lnTo>
                  <a:pt x="72529" y="204647"/>
                </a:lnTo>
                <a:lnTo>
                  <a:pt x="66065" y="229311"/>
                </a:lnTo>
                <a:lnTo>
                  <a:pt x="53060" y="229311"/>
                </a:lnTo>
                <a:lnTo>
                  <a:pt x="53060" y="239788"/>
                </a:lnTo>
                <a:lnTo>
                  <a:pt x="53060" y="257136"/>
                </a:lnTo>
                <a:lnTo>
                  <a:pt x="31508" y="257136"/>
                </a:lnTo>
                <a:lnTo>
                  <a:pt x="31508" y="239788"/>
                </a:lnTo>
                <a:lnTo>
                  <a:pt x="53060" y="239788"/>
                </a:lnTo>
                <a:lnTo>
                  <a:pt x="53060" y="229311"/>
                </a:lnTo>
                <a:lnTo>
                  <a:pt x="15595" y="229311"/>
                </a:lnTo>
                <a:lnTo>
                  <a:pt x="11442" y="204647"/>
                </a:lnTo>
                <a:lnTo>
                  <a:pt x="72529" y="204647"/>
                </a:lnTo>
                <a:lnTo>
                  <a:pt x="72529" y="194170"/>
                </a:lnTo>
                <a:lnTo>
                  <a:pt x="10477" y="194170"/>
                </a:lnTo>
                <a:lnTo>
                  <a:pt x="10477" y="187147"/>
                </a:lnTo>
                <a:lnTo>
                  <a:pt x="47447" y="187147"/>
                </a:lnTo>
                <a:lnTo>
                  <a:pt x="49784" y="184797"/>
                </a:lnTo>
                <a:lnTo>
                  <a:pt x="49720" y="178943"/>
                </a:lnTo>
                <a:lnTo>
                  <a:pt x="47447" y="176669"/>
                </a:lnTo>
                <a:lnTo>
                  <a:pt x="10477" y="176669"/>
                </a:lnTo>
                <a:lnTo>
                  <a:pt x="10477" y="136804"/>
                </a:lnTo>
                <a:lnTo>
                  <a:pt x="11049" y="126072"/>
                </a:lnTo>
                <a:lnTo>
                  <a:pt x="12738" y="115531"/>
                </a:lnTo>
                <a:lnTo>
                  <a:pt x="15532" y="105244"/>
                </a:lnTo>
                <a:lnTo>
                  <a:pt x="23736" y="84162"/>
                </a:lnTo>
                <a:lnTo>
                  <a:pt x="26822" y="72809"/>
                </a:lnTo>
                <a:lnTo>
                  <a:pt x="28676" y="61188"/>
                </a:lnTo>
                <a:lnTo>
                  <a:pt x="29298" y="49352"/>
                </a:lnTo>
                <a:lnTo>
                  <a:pt x="29298" y="10477"/>
                </a:lnTo>
                <a:lnTo>
                  <a:pt x="141681" y="10477"/>
                </a:lnTo>
                <a:lnTo>
                  <a:pt x="151549" y="48437"/>
                </a:lnTo>
                <a:lnTo>
                  <a:pt x="152933" y="48653"/>
                </a:lnTo>
                <a:lnTo>
                  <a:pt x="157099" y="47561"/>
                </a:lnTo>
                <a:lnTo>
                  <a:pt x="158800" y="44704"/>
                </a:lnTo>
                <a:lnTo>
                  <a:pt x="158076" y="41910"/>
                </a:lnTo>
                <a:lnTo>
                  <a:pt x="156019" y="33121"/>
                </a:lnTo>
                <a:lnTo>
                  <a:pt x="151320" y="2019"/>
                </a:lnTo>
                <a:lnTo>
                  <a:pt x="149085" y="0"/>
                </a:lnTo>
                <a:lnTo>
                  <a:pt x="21158" y="0"/>
                </a:lnTo>
                <a:lnTo>
                  <a:pt x="18821" y="2362"/>
                </a:lnTo>
                <a:lnTo>
                  <a:pt x="18821" y="49352"/>
                </a:lnTo>
                <a:lnTo>
                  <a:pt x="18249" y="60121"/>
                </a:lnTo>
                <a:lnTo>
                  <a:pt x="16573" y="70612"/>
                </a:lnTo>
                <a:lnTo>
                  <a:pt x="13779" y="80899"/>
                </a:lnTo>
                <a:lnTo>
                  <a:pt x="5575" y="101968"/>
                </a:lnTo>
                <a:lnTo>
                  <a:pt x="2489" y="113334"/>
                </a:lnTo>
                <a:lnTo>
                  <a:pt x="622" y="124955"/>
                </a:lnTo>
                <a:lnTo>
                  <a:pt x="0" y="136804"/>
                </a:lnTo>
                <a:lnTo>
                  <a:pt x="63" y="200152"/>
                </a:lnTo>
                <a:lnTo>
                  <a:pt x="6413" y="237947"/>
                </a:lnTo>
                <a:lnTo>
                  <a:pt x="8585" y="239788"/>
                </a:lnTo>
                <a:lnTo>
                  <a:pt x="21031" y="239788"/>
                </a:lnTo>
                <a:lnTo>
                  <a:pt x="21031" y="257136"/>
                </a:lnTo>
                <a:lnTo>
                  <a:pt x="2362" y="257136"/>
                </a:lnTo>
                <a:lnTo>
                  <a:pt x="0" y="259486"/>
                </a:lnTo>
                <a:lnTo>
                  <a:pt x="0" y="295973"/>
                </a:lnTo>
                <a:lnTo>
                  <a:pt x="2362" y="298323"/>
                </a:lnTo>
                <a:lnTo>
                  <a:pt x="263563" y="298323"/>
                </a:lnTo>
                <a:lnTo>
                  <a:pt x="298958" y="283641"/>
                </a:lnTo>
                <a:lnTo>
                  <a:pt x="313639" y="248246"/>
                </a:lnTo>
                <a:lnTo>
                  <a:pt x="313639" y="2453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44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12"/>
          <p:cNvSpPr/>
          <p:nvPr/>
        </p:nvSpPr>
        <p:spPr>
          <a:xfrm>
            <a:off x="243593" y="630232"/>
            <a:ext cx="8655148" cy="333931"/>
          </a:xfrm>
          <a:prstGeom prst="flowChartAlternateProcess">
            <a:avLst/>
          </a:prstGeom>
          <a:solidFill>
            <a:srgbClr val="E75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rki" pitchFamily="2" charset="-52"/>
              </a:rPr>
              <a:t>Творческая мастерская «Нескучные выходные»</a:t>
            </a:r>
            <a:endParaRPr lang="ru-RU" sz="2000" dirty="0">
              <a:latin typeface="Corki" pitchFamily="2" charset="-52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97DAB938-2137-443A-BE66-CB0D9F9B6E7B}"/>
              </a:ext>
            </a:extLst>
          </p:cNvPr>
          <p:cNvCxnSpPr/>
          <p:nvPr/>
        </p:nvCxnSpPr>
        <p:spPr>
          <a:xfrm>
            <a:off x="241882" y="4515966"/>
            <a:ext cx="865123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6"/>
          <p:cNvSpPr txBox="1">
            <a:spLocks/>
          </p:cNvSpPr>
          <p:nvPr/>
        </p:nvSpPr>
        <p:spPr>
          <a:xfrm>
            <a:off x="738256" y="152734"/>
            <a:ext cx="6265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82C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rki" panose="00000500000000000000" pitchFamily="50" charset="-52"/>
              </a:rPr>
              <a:t>Студия успешности: направления реализации</a:t>
            </a:r>
            <a:endParaRPr kumimoji="0" lang="ru-RU" sz="2800" b="1" i="0" u="none" strike="noStrike" kern="0" cap="none" spc="-1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orki" panose="00000500000000000000" pitchFamily="50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E4D8BA4A-6317-4DDC-AE7F-9C4BBCA9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29" y="4591782"/>
            <a:ext cx="1296144" cy="46661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60" name="object 166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110" y="254360"/>
            <a:ext cx="367085" cy="248867"/>
          </a:xfrm>
          <a:prstGeom prst="rect">
            <a:avLst/>
          </a:prstGeom>
        </p:spPr>
      </p:pic>
      <p:sp>
        <p:nvSpPr>
          <p:cNvPr id="37" name="object 324"/>
          <p:cNvSpPr/>
          <p:nvPr/>
        </p:nvSpPr>
        <p:spPr>
          <a:xfrm>
            <a:off x="899592" y="1635646"/>
            <a:ext cx="478366" cy="313946"/>
          </a:xfrm>
          <a:custGeom>
            <a:avLst/>
            <a:gdLst/>
            <a:ahLst/>
            <a:cxnLst/>
            <a:rect l="l" t="t" r="r" b="b"/>
            <a:pathLst>
              <a:path w="313690" h="298450">
                <a:moveTo>
                  <a:pt x="135890" y="24320"/>
                </a:moveTo>
                <a:lnTo>
                  <a:pt x="135216" y="22148"/>
                </a:lnTo>
                <a:lnTo>
                  <a:pt x="134569" y="20015"/>
                </a:lnTo>
                <a:lnTo>
                  <a:pt x="132575" y="18491"/>
                </a:lnTo>
                <a:lnTo>
                  <a:pt x="130213" y="18427"/>
                </a:lnTo>
                <a:lnTo>
                  <a:pt x="128206" y="18427"/>
                </a:lnTo>
                <a:lnTo>
                  <a:pt x="126428" y="19570"/>
                </a:lnTo>
                <a:lnTo>
                  <a:pt x="124612" y="23342"/>
                </a:lnTo>
                <a:lnTo>
                  <a:pt x="124879" y="25501"/>
                </a:lnTo>
                <a:lnTo>
                  <a:pt x="127241" y="28270"/>
                </a:lnTo>
                <a:lnTo>
                  <a:pt x="128701" y="28892"/>
                </a:lnTo>
                <a:lnTo>
                  <a:pt x="131216" y="28892"/>
                </a:lnTo>
                <a:lnTo>
                  <a:pt x="132219" y="28613"/>
                </a:lnTo>
                <a:lnTo>
                  <a:pt x="134988" y="26784"/>
                </a:lnTo>
                <a:lnTo>
                  <a:pt x="135890" y="24320"/>
                </a:lnTo>
                <a:close/>
              </a:path>
              <a:path w="313690" h="298450">
                <a:moveTo>
                  <a:pt x="140982" y="49339"/>
                </a:moveTo>
                <a:lnTo>
                  <a:pt x="135547" y="43891"/>
                </a:lnTo>
                <a:lnTo>
                  <a:pt x="132867" y="44627"/>
                </a:lnTo>
                <a:lnTo>
                  <a:pt x="131724" y="45478"/>
                </a:lnTo>
                <a:lnTo>
                  <a:pt x="131038" y="46697"/>
                </a:lnTo>
                <a:lnTo>
                  <a:pt x="130327" y="47904"/>
                </a:lnTo>
                <a:lnTo>
                  <a:pt x="130124" y="49314"/>
                </a:lnTo>
                <a:lnTo>
                  <a:pt x="130492" y="50660"/>
                </a:lnTo>
                <a:lnTo>
                  <a:pt x="131089" y="52959"/>
                </a:lnTo>
                <a:lnTo>
                  <a:pt x="133184" y="54559"/>
                </a:lnTo>
                <a:lnTo>
                  <a:pt x="135559" y="54559"/>
                </a:lnTo>
                <a:lnTo>
                  <a:pt x="136029" y="54559"/>
                </a:lnTo>
                <a:lnTo>
                  <a:pt x="136474" y="54508"/>
                </a:lnTo>
                <a:lnTo>
                  <a:pt x="138252" y="54038"/>
                </a:lnTo>
                <a:lnTo>
                  <a:pt x="139382" y="53174"/>
                </a:lnTo>
                <a:lnTo>
                  <a:pt x="140792" y="50749"/>
                </a:lnTo>
                <a:lnTo>
                  <a:pt x="140982" y="49339"/>
                </a:lnTo>
                <a:close/>
              </a:path>
              <a:path w="313690" h="298450">
                <a:moveTo>
                  <a:pt x="149694" y="74955"/>
                </a:moveTo>
                <a:lnTo>
                  <a:pt x="148628" y="72263"/>
                </a:lnTo>
                <a:lnTo>
                  <a:pt x="147535" y="69570"/>
                </a:lnTo>
                <a:lnTo>
                  <a:pt x="144475" y="68275"/>
                </a:lnTo>
                <a:lnTo>
                  <a:pt x="140500" y="69862"/>
                </a:lnTo>
                <a:lnTo>
                  <a:pt x="139484" y="70853"/>
                </a:lnTo>
                <a:lnTo>
                  <a:pt x="138379" y="73431"/>
                </a:lnTo>
                <a:lnTo>
                  <a:pt x="138366" y="74866"/>
                </a:lnTo>
                <a:lnTo>
                  <a:pt x="139687" y="78130"/>
                </a:lnTo>
                <a:lnTo>
                  <a:pt x="141630" y="79451"/>
                </a:lnTo>
                <a:lnTo>
                  <a:pt x="143751" y="79451"/>
                </a:lnTo>
                <a:lnTo>
                  <a:pt x="144437" y="79451"/>
                </a:lnTo>
                <a:lnTo>
                  <a:pt x="145084" y="79324"/>
                </a:lnTo>
                <a:lnTo>
                  <a:pt x="148386" y="78003"/>
                </a:lnTo>
                <a:lnTo>
                  <a:pt x="149694" y="74955"/>
                </a:lnTo>
                <a:close/>
              </a:path>
              <a:path w="313690" h="298450">
                <a:moveTo>
                  <a:pt x="161201" y="97599"/>
                </a:moveTo>
                <a:lnTo>
                  <a:pt x="158292" y="92621"/>
                </a:lnTo>
                <a:lnTo>
                  <a:pt x="155079" y="91770"/>
                </a:lnTo>
                <a:lnTo>
                  <a:pt x="151371" y="93941"/>
                </a:lnTo>
                <a:lnTo>
                  <a:pt x="150507" y="95072"/>
                </a:lnTo>
                <a:lnTo>
                  <a:pt x="149796" y="97777"/>
                </a:lnTo>
                <a:lnTo>
                  <a:pt x="149987" y="99187"/>
                </a:lnTo>
                <a:lnTo>
                  <a:pt x="150698" y="100406"/>
                </a:lnTo>
                <a:lnTo>
                  <a:pt x="151638" y="102006"/>
                </a:lnTo>
                <a:lnTo>
                  <a:pt x="153365" y="102997"/>
                </a:lnTo>
                <a:lnTo>
                  <a:pt x="156159" y="102997"/>
                </a:lnTo>
                <a:lnTo>
                  <a:pt x="157060" y="102755"/>
                </a:lnTo>
                <a:lnTo>
                  <a:pt x="160362" y="100812"/>
                </a:lnTo>
                <a:lnTo>
                  <a:pt x="161201" y="97599"/>
                </a:lnTo>
                <a:close/>
              </a:path>
              <a:path w="313690" h="298450">
                <a:moveTo>
                  <a:pt x="176110" y="118046"/>
                </a:moveTo>
                <a:lnTo>
                  <a:pt x="173367" y="114769"/>
                </a:lnTo>
                <a:lnTo>
                  <a:pt x="172110" y="114109"/>
                </a:lnTo>
                <a:lnTo>
                  <a:pt x="170713" y="113969"/>
                </a:lnTo>
                <a:lnTo>
                  <a:pt x="169341" y="113868"/>
                </a:lnTo>
                <a:lnTo>
                  <a:pt x="167970" y="114287"/>
                </a:lnTo>
                <a:lnTo>
                  <a:pt x="165811" y="116078"/>
                </a:lnTo>
                <a:lnTo>
                  <a:pt x="165150" y="117348"/>
                </a:lnTo>
                <a:lnTo>
                  <a:pt x="164896" y="120142"/>
                </a:lnTo>
                <a:lnTo>
                  <a:pt x="165328" y="121488"/>
                </a:lnTo>
                <a:lnTo>
                  <a:pt x="167220" y="123761"/>
                </a:lnTo>
                <a:lnTo>
                  <a:pt x="168694" y="124447"/>
                </a:lnTo>
                <a:lnTo>
                  <a:pt x="171488" y="124447"/>
                </a:lnTo>
                <a:lnTo>
                  <a:pt x="172681" y="124002"/>
                </a:lnTo>
                <a:lnTo>
                  <a:pt x="173609" y="123215"/>
                </a:lnTo>
                <a:lnTo>
                  <a:pt x="175831" y="121361"/>
                </a:lnTo>
                <a:lnTo>
                  <a:pt x="176110" y="118046"/>
                </a:lnTo>
                <a:close/>
              </a:path>
              <a:path w="313690" h="298450">
                <a:moveTo>
                  <a:pt x="194678" y="138772"/>
                </a:moveTo>
                <a:lnTo>
                  <a:pt x="194348" y="135458"/>
                </a:lnTo>
                <a:lnTo>
                  <a:pt x="189903" y="131775"/>
                </a:lnTo>
                <a:lnTo>
                  <a:pt x="186588" y="132105"/>
                </a:lnTo>
                <a:lnTo>
                  <a:pt x="182918" y="136550"/>
                </a:lnTo>
                <a:lnTo>
                  <a:pt x="183222" y="139852"/>
                </a:lnTo>
                <a:lnTo>
                  <a:pt x="186372" y="142481"/>
                </a:lnTo>
                <a:lnTo>
                  <a:pt x="187566" y="142900"/>
                </a:lnTo>
                <a:lnTo>
                  <a:pt x="190360" y="142900"/>
                </a:lnTo>
                <a:lnTo>
                  <a:pt x="191833" y="142214"/>
                </a:lnTo>
                <a:lnTo>
                  <a:pt x="192836" y="140995"/>
                </a:lnTo>
                <a:lnTo>
                  <a:pt x="194678" y="138772"/>
                </a:lnTo>
                <a:close/>
              </a:path>
              <a:path w="313690" h="298450">
                <a:moveTo>
                  <a:pt x="216420" y="152412"/>
                </a:moveTo>
                <a:lnTo>
                  <a:pt x="215506" y="149212"/>
                </a:lnTo>
                <a:lnTo>
                  <a:pt x="211772" y="147129"/>
                </a:lnTo>
                <a:lnTo>
                  <a:pt x="210362" y="146977"/>
                </a:lnTo>
                <a:lnTo>
                  <a:pt x="207657" y="147726"/>
                </a:lnTo>
                <a:lnTo>
                  <a:pt x="206540" y="148628"/>
                </a:lnTo>
                <a:lnTo>
                  <a:pt x="205181" y="151066"/>
                </a:lnTo>
                <a:lnTo>
                  <a:pt x="205003" y="152476"/>
                </a:lnTo>
                <a:lnTo>
                  <a:pt x="205790" y="155181"/>
                </a:lnTo>
                <a:lnTo>
                  <a:pt x="206667" y="156298"/>
                </a:lnTo>
                <a:lnTo>
                  <a:pt x="207899" y="156972"/>
                </a:lnTo>
                <a:lnTo>
                  <a:pt x="208673" y="157403"/>
                </a:lnTo>
                <a:lnTo>
                  <a:pt x="209550" y="157632"/>
                </a:lnTo>
                <a:lnTo>
                  <a:pt x="212344" y="157632"/>
                </a:lnTo>
                <a:lnTo>
                  <a:pt x="214096" y="156603"/>
                </a:lnTo>
                <a:lnTo>
                  <a:pt x="215036" y="154940"/>
                </a:lnTo>
                <a:lnTo>
                  <a:pt x="216420" y="152412"/>
                </a:lnTo>
                <a:close/>
              </a:path>
              <a:path w="313690" h="298450">
                <a:moveTo>
                  <a:pt x="239801" y="161302"/>
                </a:moveTo>
                <a:lnTo>
                  <a:pt x="238607" y="159194"/>
                </a:lnTo>
                <a:lnTo>
                  <a:pt x="234683" y="157314"/>
                </a:lnTo>
                <a:lnTo>
                  <a:pt x="232308" y="157695"/>
                </a:lnTo>
                <a:lnTo>
                  <a:pt x="228930" y="160959"/>
                </a:lnTo>
                <a:lnTo>
                  <a:pt x="228625" y="163830"/>
                </a:lnTo>
                <a:lnTo>
                  <a:pt x="230987" y="167335"/>
                </a:lnTo>
                <a:lnTo>
                  <a:pt x="232676" y="168224"/>
                </a:lnTo>
                <a:lnTo>
                  <a:pt x="234784" y="168224"/>
                </a:lnTo>
                <a:lnTo>
                  <a:pt x="239801" y="161302"/>
                </a:lnTo>
                <a:close/>
              </a:path>
              <a:path w="313690" h="298450">
                <a:moveTo>
                  <a:pt x="313639" y="245351"/>
                </a:moveTo>
                <a:lnTo>
                  <a:pt x="311289" y="243014"/>
                </a:lnTo>
                <a:lnTo>
                  <a:pt x="302806" y="243014"/>
                </a:lnTo>
                <a:lnTo>
                  <a:pt x="302806" y="253492"/>
                </a:lnTo>
                <a:lnTo>
                  <a:pt x="298373" y="267144"/>
                </a:lnTo>
                <a:lnTo>
                  <a:pt x="289674" y="278028"/>
                </a:lnTo>
                <a:lnTo>
                  <a:pt x="277723" y="285229"/>
                </a:lnTo>
                <a:lnTo>
                  <a:pt x="263563" y="287845"/>
                </a:lnTo>
                <a:lnTo>
                  <a:pt x="10477" y="287845"/>
                </a:lnTo>
                <a:lnTo>
                  <a:pt x="10477" y="267614"/>
                </a:lnTo>
                <a:lnTo>
                  <a:pt x="272275" y="267614"/>
                </a:lnTo>
                <a:lnTo>
                  <a:pt x="279869" y="261835"/>
                </a:lnTo>
                <a:lnTo>
                  <a:pt x="282206" y="253492"/>
                </a:lnTo>
                <a:lnTo>
                  <a:pt x="302806" y="253492"/>
                </a:lnTo>
                <a:lnTo>
                  <a:pt x="302806" y="243014"/>
                </a:lnTo>
                <a:lnTo>
                  <a:pt x="274802" y="243014"/>
                </a:lnTo>
                <a:lnTo>
                  <a:pt x="272440" y="245351"/>
                </a:lnTo>
                <a:lnTo>
                  <a:pt x="272440" y="253149"/>
                </a:lnTo>
                <a:lnTo>
                  <a:pt x="268465" y="257136"/>
                </a:lnTo>
                <a:lnTo>
                  <a:pt x="255905" y="257136"/>
                </a:lnTo>
                <a:lnTo>
                  <a:pt x="255905" y="239788"/>
                </a:lnTo>
                <a:lnTo>
                  <a:pt x="272351" y="239788"/>
                </a:lnTo>
                <a:lnTo>
                  <a:pt x="281533" y="238721"/>
                </a:lnTo>
                <a:lnTo>
                  <a:pt x="309562" y="211810"/>
                </a:lnTo>
                <a:lnTo>
                  <a:pt x="311340" y="198107"/>
                </a:lnTo>
                <a:lnTo>
                  <a:pt x="309600" y="189026"/>
                </a:lnTo>
                <a:lnTo>
                  <a:pt x="276898" y="150850"/>
                </a:lnTo>
                <a:lnTo>
                  <a:pt x="234200" y="137680"/>
                </a:lnTo>
                <a:lnTo>
                  <a:pt x="207086" y="122072"/>
                </a:lnTo>
                <a:lnTo>
                  <a:pt x="182143" y="95948"/>
                </a:lnTo>
                <a:lnTo>
                  <a:pt x="162496" y="56743"/>
                </a:lnTo>
                <a:lnTo>
                  <a:pt x="162052" y="55410"/>
                </a:lnTo>
                <a:lnTo>
                  <a:pt x="161112" y="54343"/>
                </a:lnTo>
                <a:lnTo>
                  <a:pt x="159842" y="53733"/>
                </a:lnTo>
                <a:lnTo>
                  <a:pt x="158610" y="53111"/>
                </a:lnTo>
                <a:lnTo>
                  <a:pt x="157149" y="53022"/>
                </a:lnTo>
                <a:lnTo>
                  <a:pt x="154520" y="53924"/>
                </a:lnTo>
                <a:lnTo>
                  <a:pt x="153454" y="54864"/>
                </a:lnTo>
                <a:lnTo>
                  <a:pt x="152222" y="57391"/>
                </a:lnTo>
                <a:lnTo>
                  <a:pt x="152133" y="58813"/>
                </a:lnTo>
                <a:lnTo>
                  <a:pt x="152590" y="60121"/>
                </a:lnTo>
                <a:lnTo>
                  <a:pt x="172707" y="100698"/>
                </a:lnTo>
                <a:lnTo>
                  <a:pt x="201701" y="131089"/>
                </a:lnTo>
                <a:lnTo>
                  <a:pt x="242925" y="151904"/>
                </a:lnTo>
                <a:lnTo>
                  <a:pt x="258470" y="155689"/>
                </a:lnTo>
                <a:lnTo>
                  <a:pt x="272262" y="160261"/>
                </a:lnTo>
                <a:lnTo>
                  <a:pt x="299593" y="192176"/>
                </a:lnTo>
                <a:lnTo>
                  <a:pt x="301574" y="200152"/>
                </a:lnTo>
                <a:lnTo>
                  <a:pt x="301320" y="205613"/>
                </a:lnTo>
                <a:lnTo>
                  <a:pt x="298691" y="211810"/>
                </a:lnTo>
                <a:lnTo>
                  <a:pt x="187299" y="211810"/>
                </a:lnTo>
                <a:lnTo>
                  <a:pt x="117398" y="185623"/>
                </a:lnTo>
                <a:lnTo>
                  <a:pt x="108381" y="181749"/>
                </a:lnTo>
                <a:lnTo>
                  <a:pt x="98958" y="178943"/>
                </a:lnTo>
                <a:lnTo>
                  <a:pt x="89268" y="177241"/>
                </a:lnTo>
                <a:lnTo>
                  <a:pt x="79463" y="176669"/>
                </a:lnTo>
                <a:lnTo>
                  <a:pt x="60096" y="176669"/>
                </a:lnTo>
                <a:lnTo>
                  <a:pt x="57810" y="178943"/>
                </a:lnTo>
                <a:lnTo>
                  <a:pt x="57734" y="184797"/>
                </a:lnTo>
                <a:lnTo>
                  <a:pt x="60096" y="187147"/>
                </a:lnTo>
                <a:lnTo>
                  <a:pt x="79463" y="187147"/>
                </a:lnTo>
                <a:lnTo>
                  <a:pt x="88061" y="187642"/>
                </a:lnTo>
                <a:lnTo>
                  <a:pt x="96545" y="189141"/>
                </a:lnTo>
                <a:lnTo>
                  <a:pt x="104800" y="191617"/>
                </a:lnTo>
                <a:lnTo>
                  <a:pt x="112712" y="195021"/>
                </a:lnTo>
                <a:lnTo>
                  <a:pt x="149364" y="213334"/>
                </a:lnTo>
                <a:lnTo>
                  <a:pt x="158394" y="217195"/>
                </a:lnTo>
                <a:lnTo>
                  <a:pt x="167817" y="220002"/>
                </a:lnTo>
                <a:lnTo>
                  <a:pt x="177495" y="221703"/>
                </a:lnTo>
                <a:lnTo>
                  <a:pt x="187299" y="222288"/>
                </a:lnTo>
                <a:lnTo>
                  <a:pt x="291109" y="222288"/>
                </a:lnTo>
                <a:lnTo>
                  <a:pt x="285940" y="226822"/>
                </a:lnTo>
                <a:lnTo>
                  <a:pt x="279336" y="229311"/>
                </a:lnTo>
                <a:lnTo>
                  <a:pt x="245440" y="229311"/>
                </a:lnTo>
                <a:lnTo>
                  <a:pt x="245440" y="239788"/>
                </a:lnTo>
                <a:lnTo>
                  <a:pt x="245440" y="257136"/>
                </a:lnTo>
                <a:lnTo>
                  <a:pt x="213537" y="257136"/>
                </a:lnTo>
                <a:lnTo>
                  <a:pt x="213537" y="239788"/>
                </a:lnTo>
                <a:lnTo>
                  <a:pt x="245440" y="239788"/>
                </a:lnTo>
                <a:lnTo>
                  <a:pt x="245440" y="229311"/>
                </a:lnTo>
                <a:lnTo>
                  <a:pt x="203060" y="229311"/>
                </a:lnTo>
                <a:lnTo>
                  <a:pt x="203060" y="239788"/>
                </a:lnTo>
                <a:lnTo>
                  <a:pt x="203060" y="257136"/>
                </a:lnTo>
                <a:lnTo>
                  <a:pt x="63538" y="257136"/>
                </a:lnTo>
                <a:lnTo>
                  <a:pt x="63538" y="239788"/>
                </a:lnTo>
                <a:lnTo>
                  <a:pt x="72491" y="239788"/>
                </a:lnTo>
                <a:lnTo>
                  <a:pt x="74574" y="238175"/>
                </a:lnTo>
                <a:lnTo>
                  <a:pt x="76911" y="229311"/>
                </a:lnTo>
                <a:lnTo>
                  <a:pt x="83350" y="204762"/>
                </a:lnTo>
                <a:lnTo>
                  <a:pt x="90957" y="205562"/>
                </a:lnTo>
                <a:lnTo>
                  <a:pt x="98450" y="207137"/>
                </a:lnTo>
                <a:lnTo>
                  <a:pt x="105740" y="209461"/>
                </a:lnTo>
                <a:lnTo>
                  <a:pt x="112712" y="212509"/>
                </a:lnTo>
                <a:lnTo>
                  <a:pt x="149364" y="230835"/>
                </a:lnTo>
                <a:lnTo>
                  <a:pt x="158394" y="234696"/>
                </a:lnTo>
                <a:lnTo>
                  <a:pt x="167817" y="237502"/>
                </a:lnTo>
                <a:lnTo>
                  <a:pt x="177495" y="239204"/>
                </a:lnTo>
                <a:lnTo>
                  <a:pt x="187299" y="239788"/>
                </a:lnTo>
                <a:lnTo>
                  <a:pt x="203060" y="239788"/>
                </a:lnTo>
                <a:lnTo>
                  <a:pt x="203060" y="229311"/>
                </a:lnTo>
                <a:lnTo>
                  <a:pt x="187299" y="229311"/>
                </a:lnTo>
                <a:lnTo>
                  <a:pt x="178714" y="228803"/>
                </a:lnTo>
                <a:lnTo>
                  <a:pt x="170230" y="227304"/>
                </a:lnTo>
                <a:lnTo>
                  <a:pt x="161975" y="224853"/>
                </a:lnTo>
                <a:lnTo>
                  <a:pt x="154051" y="221462"/>
                </a:lnTo>
                <a:lnTo>
                  <a:pt x="120675" y="204762"/>
                </a:lnTo>
                <a:lnTo>
                  <a:pt x="120446" y="204647"/>
                </a:lnTo>
                <a:lnTo>
                  <a:pt x="79451" y="194170"/>
                </a:lnTo>
                <a:lnTo>
                  <a:pt x="72529" y="194170"/>
                </a:lnTo>
                <a:lnTo>
                  <a:pt x="72529" y="204647"/>
                </a:lnTo>
                <a:lnTo>
                  <a:pt x="66065" y="229311"/>
                </a:lnTo>
                <a:lnTo>
                  <a:pt x="53060" y="229311"/>
                </a:lnTo>
                <a:lnTo>
                  <a:pt x="53060" y="239788"/>
                </a:lnTo>
                <a:lnTo>
                  <a:pt x="53060" y="257136"/>
                </a:lnTo>
                <a:lnTo>
                  <a:pt x="31508" y="257136"/>
                </a:lnTo>
                <a:lnTo>
                  <a:pt x="31508" y="239788"/>
                </a:lnTo>
                <a:lnTo>
                  <a:pt x="53060" y="239788"/>
                </a:lnTo>
                <a:lnTo>
                  <a:pt x="53060" y="229311"/>
                </a:lnTo>
                <a:lnTo>
                  <a:pt x="15595" y="229311"/>
                </a:lnTo>
                <a:lnTo>
                  <a:pt x="11442" y="204647"/>
                </a:lnTo>
                <a:lnTo>
                  <a:pt x="72529" y="204647"/>
                </a:lnTo>
                <a:lnTo>
                  <a:pt x="72529" y="194170"/>
                </a:lnTo>
                <a:lnTo>
                  <a:pt x="10477" y="194170"/>
                </a:lnTo>
                <a:lnTo>
                  <a:pt x="10477" y="187147"/>
                </a:lnTo>
                <a:lnTo>
                  <a:pt x="47447" y="187147"/>
                </a:lnTo>
                <a:lnTo>
                  <a:pt x="49784" y="184797"/>
                </a:lnTo>
                <a:lnTo>
                  <a:pt x="49720" y="178943"/>
                </a:lnTo>
                <a:lnTo>
                  <a:pt x="47447" y="176669"/>
                </a:lnTo>
                <a:lnTo>
                  <a:pt x="10477" y="176669"/>
                </a:lnTo>
                <a:lnTo>
                  <a:pt x="10477" y="136804"/>
                </a:lnTo>
                <a:lnTo>
                  <a:pt x="11049" y="126072"/>
                </a:lnTo>
                <a:lnTo>
                  <a:pt x="12738" y="115531"/>
                </a:lnTo>
                <a:lnTo>
                  <a:pt x="15532" y="105244"/>
                </a:lnTo>
                <a:lnTo>
                  <a:pt x="23736" y="84162"/>
                </a:lnTo>
                <a:lnTo>
                  <a:pt x="26822" y="72809"/>
                </a:lnTo>
                <a:lnTo>
                  <a:pt x="28676" y="61188"/>
                </a:lnTo>
                <a:lnTo>
                  <a:pt x="29298" y="49352"/>
                </a:lnTo>
                <a:lnTo>
                  <a:pt x="29298" y="10477"/>
                </a:lnTo>
                <a:lnTo>
                  <a:pt x="141681" y="10477"/>
                </a:lnTo>
                <a:lnTo>
                  <a:pt x="151549" y="48437"/>
                </a:lnTo>
                <a:lnTo>
                  <a:pt x="152933" y="48653"/>
                </a:lnTo>
                <a:lnTo>
                  <a:pt x="157099" y="47561"/>
                </a:lnTo>
                <a:lnTo>
                  <a:pt x="158800" y="44704"/>
                </a:lnTo>
                <a:lnTo>
                  <a:pt x="158076" y="41910"/>
                </a:lnTo>
                <a:lnTo>
                  <a:pt x="156019" y="33121"/>
                </a:lnTo>
                <a:lnTo>
                  <a:pt x="151320" y="2019"/>
                </a:lnTo>
                <a:lnTo>
                  <a:pt x="149085" y="0"/>
                </a:lnTo>
                <a:lnTo>
                  <a:pt x="21158" y="0"/>
                </a:lnTo>
                <a:lnTo>
                  <a:pt x="18821" y="2362"/>
                </a:lnTo>
                <a:lnTo>
                  <a:pt x="18821" y="49352"/>
                </a:lnTo>
                <a:lnTo>
                  <a:pt x="18249" y="60121"/>
                </a:lnTo>
                <a:lnTo>
                  <a:pt x="16573" y="70612"/>
                </a:lnTo>
                <a:lnTo>
                  <a:pt x="13779" y="80899"/>
                </a:lnTo>
                <a:lnTo>
                  <a:pt x="5575" y="101968"/>
                </a:lnTo>
                <a:lnTo>
                  <a:pt x="2489" y="113334"/>
                </a:lnTo>
                <a:lnTo>
                  <a:pt x="622" y="124955"/>
                </a:lnTo>
                <a:lnTo>
                  <a:pt x="0" y="136804"/>
                </a:lnTo>
                <a:lnTo>
                  <a:pt x="63" y="200152"/>
                </a:lnTo>
                <a:lnTo>
                  <a:pt x="6413" y="237947"/>
                </a:lnTo>
                <a:lnTo>
                  <a:pt x="8585" y="239788"/>
                </a:lnTo>
                <a:lnTo>
                  <a:pt x="21031" y="239788"/>
                </a:lnTo>
                <a:lnTo>
                  <a:pt x="21031" y="257136"/>
                </a:lnTo>
                <a:lnTo>
                  <a:pt x="2362" y="257136"/>
                </a:lnTo>
                <a:lnTo>
                  <a:pt x="0" y="259486"/>
                </a:lnTo>
                <a:lnTo>
                  <a:pt x="0" y="295973"/>
                </a:lnTo>
                <a:lnTo>
                  <a:pt x="2362" y="298323"/>
                </a:lnTo>
                <a:lnTo>
                  <a:pt x="263563" y="298323"/>
                </a:lnTo>
                <a:lnTo>
                  <a:pt x="298958" y="283641"/>
                </a:lnTo>
                <a:lnTo>
                  <a:pt x="313639" y="248246"/>
                </a:lnTo>
                <a:lnTo>
                  <a:pt x="313639" y="2453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/>
          <p:cNvSpPr/>
          <p:nvPr/>
        </p:nvSpPr>
        <p:spPr>
          <a:xfrm>
            <a:off x="7596336" y="1949592"/>
            <a:ext cx="416618" cy="391965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76669" y="159880"/>
                </a:moveTo>
                <a:lnTo>
                  <a:pt x="72834" y="156044"/>
                </a:lnTo>
                <a:lnTo>
                  <a:pt x="68110" y="156044"/>
                </a:lnTo>
                <a:lnTo>
                  <a:pt x="63398" y="156044"/>
                </a:lnTo>
                <a:lnTo>
                  <a:pt x="59550" y="159880"/>
                </a:lnTo>
                <a:lnTo>
                  <a:pt x="59550" y="169316"/>
                </a:lnTo>
                <a:lnTo>
                  <a:pt x="63398" y="173164"/>
                </a:lnTo>
                <a:lnTo>
                  <a:pt x="72834" y="173164"/>
                </a:lnTo>
                <a:lnTo>
                  <a:pt x="76669" y="169316"/>
                </a:lnTo>
                <a:lnTo>
                  <a:pt x="76669" y="159880"/>
                </a:lnTo>
                <a:close/>
              </a:path>
              <a:path w="360045" h="361314">
                <a:moveTo>
                  <a:pt x="125742" y="159880"/>
                </a:moveTo>
                <a:lnTo>
                  <a:pt x="121894" y="156044"/>
                </a:lnTo>
                <a:lnTo>
                  <a:pt x="117182" y="156044"/>
                </a:lnTo>
                <a:lnTo>
                  <a:pt x="112458" y="156044"/>
                </a:lnTo>
                <a:lnTo>
                  <a:pt x="108623" y="159880"/>
                </a:lnTo>
                <a:lnTo>
                  <a:pt x="108623" y="169316"/>
                </a:lnTo>
                <a:lnTo>
                  <a:pt x="112458" y="173164"/>
                </a:lnTo>
                <a:lnTo>
                  <a:pt x="121894" y="173164"/>
                </a:lnTo>
                <a:lnTo>
                  <a:pt x="125742" y="169316"/>
                </a:lnTo>
                <a:lnTo>
                  <a:pt x="125742" y="159880"/>
                </a:lnTo>
                <a:close/>
              </a:path>
              <a:path w="360045" h="361314">
                <a:moveTo>
                  <a:pt x="162382" y="295630"/>
                </a:moveTo>
                <a:lnTo>
                  <a:pt x="158546" y="291782"/>
                </a:lnTo>
                <a:lnTo>
                  <a:pt x="153822" y="291782"/>
                </a:lnTo>
                <a:lnTo>
                  <a:pt x="149110" y="291782"/>
                </a:lnTo>
                <a:lnTo>
                  <a:pt x="145262" y="295630"/>
                </a:lnTo>
                <a:lnTo>
                  <a:pt x="145262" y="305066"/>
                </a:lnTo>
                <a:lnTo>
                  <a:pt x="149110" y="308902"/>
                </a:lnTo>
                <a:lnTo>
                  <a:pt x="158546" y="308902"/>
                </a:lnTo>
                <a:lnTo>
                  <a:pt x="162382" y="305066"/>
                </a:lnTo>
                <a:lnTo>
                  <a:pt x="162382" y="295630"/>
                </a:lnTo>
                <a:close/>
              </a:path>
              <a:path w="360045" h="361314">
                <a:moveTo>
                  <a:pt x="211455" y="295630"/>
                </a:moveTo>
                <a:lnTo>
                  <a:pt x="207606" y="291782"/>
                </a:lnTo>
                <a:lnTo>
                  <a:pt x="202895" y="291782"/>
                </a:lnTo>
                <a:lnTo>
                  <a:pt x="198170" y="291782"/>
                </a:lnTo>
                <a:lnTo>
                  <a:pt x="194335" y="295630"/>
                </a:lnTo>
                <a:lnTo>
                  <a:pt x="194335" y="305066"/>
                </a:lnTo>
                <a:lnTo>
                  <a:pt x="198170" y="308902"/>
                </a:lnTo>
                <a:lnTo>
                  <a:pt x="207606" y="308902"/>
                </a:lnTo>
                <a:lnTo>
                  <a:pt x="211455" y="305066"/>
                </a:lnTo>
                <a:lnTo>
                  <a:pt x="211455" y="295630"/>
                </a:lnTo>
                <a:close/>
              </a:path>
              <a:path w="360045" h="361314">
                <a:moveTo>
                  <a:pt x="220535" y="19481"/>
                </a:moveTo>
                <a:lnTo>
                  <a:pt x="217944" y="11137"/>
                </a:lnTo>
                <a:lnTo>
                  <a:pt x="217538" y="10629"/>
                </a:lnTo>
                <a:lnTo>
                  <a:pt x="213410" y="5422"/>
                </a:lnTo>
                <a:lnTo>
                  <a:pt x="210083" y="3403"/>
                </a:lnTo>
                <a:lnTo>
                  <a:pt x="210083" y="20904"/>
                </a:lnTo>
                <a:lnTo>
                  <a:pt x="208330" y="30784"/>
                </a:lnTo>
                <a:lnTo>
                  <a:pt x="201980" y="39662"/>
                </a:lnTo>
                <a:lnTo>
                  <a:pt x="193586" y="46951"/>
                </a:lnTo>
                <a:lnTo>
                  <a:pt x="185648" y="52057"/>
                </a:lnTo>
                <a:lnTo>
                  <a:pt x="177698" y="46951"/>
                </a:lnTo>
                <a:lnTo>
                  <a:pt x="169291" y="39662"/>
                </a:lnTo>
                <a:lnTo>
                  <a:pt x="162941" y="30772"/>
                </a:lnTo>
                <a:lnTo>
                  <a:pt x="161201" y="20904"/>
                </a:lnTo>
                <a:lnTo>
                  <a:pt x="162255" y="13131"/>
                </a:lnTo>
                <a:lnTo>
                  <a:pt x="162369" y="12877"/>
                </a:lnTo>
                <a:lnTo>
                  <a:pt x="167576" y="11277"/>
                </a:lnTo>
                <a:lnTo>
                  <a:pt x="170967" y="10998"/>
                </a:lnTo>
                <a:lnTo>
                  <a:pt x="171310" y="10985"/>
                </a:lnTo>
                <a:lnTo>
                  <a:pt x="175831" y="10985"/>
                </a:lnTo>
                <a:lnTo>
                  <a:pt x="179654" y="13131"/>
                </a:lnTo>
                <a:lnTo>
                  <a:pt x="181292" y="18338"/>
                </a:lnTo>
                <a:lnTo>
                  <a:pt x="183324" y="19837"/>
                </a:lnTo>
                <a:lnTo>
                  <a:pt x="187934" y="19837"/>
                </a:lnTo>
                <a:lnTo>
                  <a:pt x="189992" y="18338"/>
                </a:lnTo>
                <a:lnTo>
                  <a:pt x="191693" y="12877"/>
                </a:lnTo>
                <a:lnTo>
                  <a:pt x="195376" y="10985"/>
                </a:lnTo>
                <a:lnTo>
                  <a:pt x="210083" y="20904"/>
                </a:lnTo>
                <a:lnTo>
                  <a:pt x="210083" y="3403"/>
                </a:lnTo>
                <a:lnTo>
                  <a:pt x="207632" y="1917"/>
                </a:lnTo>
                <a:lnTo>
                  <a:pt x="201536" y="508"/>
                </a:lnTo>
                <a:lnTo>
                  <a:pt x="195453" y="0"/>
                </a:lnTo>
                <a:lnTo>
                  <a:pt x="189687" y="1905"/>
                </a:lnTo>
                <a:lnTo>
                  <a:pt x="185648" y="5422"/>
                </a:lnTo>
                <a:lnTo>
                  <a:pt x="181584" y="1905"/>
                </a:lnTo>
                <a:lnTo>
                  <a:pt x="175818" y="0"/>
                </a:lnTo>
                <a:lnTo>
                  <a:pt x="169748" y="508"/>
                </a:lnTo>
                <a:lnTo>
                  <a:pt x="163639" y="1917"/>
                </a:lnTo>
                <a:lnTo>
                  <a:pt x="157899" y="5372"/>
                </a:lnTo>
                <a:lnTo>
                  <a:pt x="153327" y="11137"/>
                </a:lnTo>
                <a:lnTo>
                  <a:pt x="150749" y="19481"/>
                </a:lnTo>
                <a:lnTo>
                  <a:pt x="150901" y="27609"/>
                </a:lnTo>
                <a:lnTo>
                  <a:pt x="174459" y="58394"/>
                </a:lnTo>
                <a:lnTo>
                  <a:pt x="184772" y="63461"/>
                </a:lnTo>
                <a:lnTo>
                  <a:pt x="186499" y="63461"/>
                </a:lnTo>
                <a:lnTo>
                  <a:pt x="196824" y="58394"/>
                </a:lnTo>
                <a:lnTo>
                  <a:pt x="204190" y="52057"/>
                </a:lnTo>
                <a:lnTo>
                  <a:pt x="205041" y="51333"/>
                </a:lnTo>
                <a:lnTo>
                  <a:pt x="212572" y="43649"/>
                </a:lnTo>
                <a:lnTo>
                  <a:pt x="217703" y="35699"/>
                </a:lnTo>
                <a:lnTo>
                  <a:pt x="220370" y="27609"/>
                </a:lnTo>
                <a:lnTo>
                  <a:pt x="220535" y="19481"/>
                </a:lnTo>
                <a:close/>
              </a:path>
              <a:path w="360045" h="361314">
                <a:moveTo>
                  <a:pt x="251383" y="159880"/>
                </a:moveTo>
                <a:lnTo>
                  <a:pt x="247548" y="156044"/>
                </a:lnTo>
                <a:lnTo>
                  <a:pt x="242824" y="156044"/>
                </a:lnTo>
                <a:lnTo>
                  <a:pt x="238112" y="156044"/>
                </a:lnTo>
                <a:lnTo>
                  <a:pt x="234264" y="159880"/>
                </a:lnTo>
                <a:lnTo>
                  <a:pt x="234264" y="169316"/>
                </a:lnTo>
                <a:lnTo>
                  <a:pt x="238112" y="173164"/>
                </a:lnTo>
                <a:lnTo>
                  <a:pt x="247548" y="173164"/>
                </a:lnTo>
                <a:lnTo>
                  <a:pt x="251383" y="169316"/>
                </a:lnTo>
                <a:lnTo>
                  <a:pt x="251383" y="159880"/>
                </a:lnTo>
                <a:close/>
              </a:path>
              <a:path w="360045" h="361314">
                <a:moveTo>
                  <a:pt x="300469" y="159880"/>
                </a:moveTo>
                <a:lnTo>
                  <a:pt x="296621" y="156044"/>
                </a:lnTo>
                <a:lnTo>
                  <a:pt x="291909" y="156044"/>
                </a:lnTo>
                <a:lnTo>
                  <a:pt x="287185" y="156044"/>
                </a:lnTo>
                <a:lnTo>
                  <a:pt x="283349" y="159880"/>
                </a:lnTo>
                <a:lnTo>
                  <a:pt x="283349" y="169316"/>
                </a:lnTo>
                <a:lnTo>
                  <a:pt x="287185" y="173164"/>
                </a:lnTo>
                <a:lnTo>
                  <a:pt x="296621" y="173164"/>
                </a:lnTo>
                <a:lnTo>
                  <a:pt x="300469" y="169316"/>
                </a:lnTo>
                <a:lnTo>
                  <a:pt x="300469" y="159880"/>
                </a:lnTo>
                <a:close/>
              </a:path>
              <a:path w="360045" h="361314">
                <a:moveTo>
                  <a:pt x="360006" y="293395"/>
                </a:moveTo>
                <a:lnTo>
                  <a:pt x="359016" y="285775"/>
                </a:lnTo>
                <a:lnTo>
                  <a:pt x="357060" y="278155"/>
                </a:lnTo>
                <a:lnTo>
                  <a:pt x="356336" y="275615"/>
                </a:lnTo>
                <a:lnTo>
                  <a:pt x="353466" y="273075"/>
                </a:lnTo>
                <a:lnTo>
                  <a:pt x="347814" y="275615"/>
                </a:lnTo>
                <a:lnTo>
                  <a:pt x="346113" y="278155"/>
                </a:lnTo>
                <a:lnTo>
                  <a:pt x="348145" y="285775"/>
                </a:lnTo>
                <a:lnTo>
                  <a:pt x="348983" y="290855"/>
                </a:lnTo>
                <a:lnTo>
                  <a:pt x="349288" y="295935"/>
                </a:lnTo>
                <a:lnTo>
                  <a:pt x="250545" y="295935"/>
                </a:lnTo>
                <a:lnTo>
                  <a:pt x="250545" y="309905"/>
                </a:lnTo>
                <a:lnTo>
                  <a:pt x="250545" y="318795"/>
                </a:lnTo>
                <a:lnTo>
                  <a:pt x="246646" y="322605"/>
                </a:lnTo>
                <a:lnTo>
                  <a:pt x="239064" y="322605"/>
                </a:lnTo>
                <a:lnTo>
                  <a:pt x="241439" y="317525"/>
                </a:lnTo>
                <a:lnTo>
                  <a:pt x="243166" y="311175"/>
                </a:lnTo>
                <a:lnTo>
                  <a:pt x="244132" y="306095"/>
                </a:lnTo>
                <a:lnTo>
                  <a:pt x="247815" y="306095"/>
                </a:lnTo>
                <a:lnTo>
                  <a:pt x="250545" y="309905"/>
                </a:lnTo>
                <a:lnTo>
                  <a:pt x="250545" y="295935"/>
                </a:lnTo>
                <a:lnTo>
                  <a:pt x="247992" y="295935"/>
                </a:lnTo>
                <a:lnTo>
                  <a:pt x="246532" y="294665"/>
                </a:lnTo>
                <a:lnTo>
                  <a:pt x="245033" y="294665"/>
                </a:lnTo>
                <a:lnTo>
                  <a:pt x="242849" y="278155"/>
                </a:lnTo>
                <a:lnTo>
                  <a:pt x="236639" y="262915"/>
                </a:lnTo>
                <a:lnTo>
                  <a:pt x="234480" y="259791"/>
                </a:lnTo>
                <a:lnTo>
                  <a:pt x="234480" y="294665"/>
                </a:lnTo>
                <a:lnTo>
                  <a:pt x="230060" y="316255"/>
                </a:lnTo>
                <a:lnTo>
                  <a:pt x="218020" y="334035"/>
                </a:lnTo>
                <a:lnTo>
                  <a:pt x="200177" y="346735"/>
                </a:lnTo>
                <a:lnTo>
                  <a:pt x="178346" y="350545"/>
                </a:lnTo>
                <a:lnTo>
                  <a:pt x="156527" y="346735"/>
                </a:lnTo>
                <a:lnTo>
                  <a:pt x="138684" y="334035"/>
                </a:lnTo>
                <a:lnTo>
                  <a:pt x="136969" y="331495"/>
                </a:lnTo>
                <a:lnTo>
                  <a:pt x="130949" y="322605"/>
                </a:lnTo>
                <a:lnTo>
                  <a:pt x="126644" y="316255"/>
                </a:lnTo>
                <a:lnTo>
                  <a:pt x="124561" y="306095"/>
                </a:lnTo>
                <a:lnTo>
                  <a:pt x="122491" y="295935"/>
                </a:lnTo>
                <a:lnTo>
                  <a:pt x="122224" y="294665"/>
                </a:lnTo>
                <a:lnTo>
                  <a:pt x="126644" y="273075"/>
                </a:lnTo>
                <a:lnTo>
                  <a:pt x="138684" y="255295"/>
                </a:lnTo>
                <a:lnTo>
                  <a:pt x="156527" y="242595"/>
                </a:lnTo>
                <a:lnTo>
                  <a:pt x="178346" y="238785"/>
                </a:lnTo>
                <a:lnTo>
                  <a:pt x="200177" y="242595"/>
                </a:lnTo>
                <a:lnTo>
                  <a:pt x="218020" y="255295"/>
                </a:lnTo>
                <a:lnTo>
                  <a:pt x="230060" y="273075"/>
                </a:lnTo>
                <a:lnTo>
                  <a:pt x="234480" y="294665"/>
                </a:lnTo>
                <a:lnTo>
                  <a:pt x="234480" y="259791"/>
                </a:lnTo>
                <a:lnTo>
                  <a:pt x="226987" y="248945"/>
                </a:lnTo>
                <a:lnTo>
                  <a:pt x="214439" y="238785"/>
                </a:lnTo>
                <a:lnTo>
                  <a:pt x="220700" y="233705"/>
                </a:lnTo>
                <a:lnTo>
                  <a:pt x="222910" y="232435"/>
                </a:lnTo>
                <a:lnTo>
                  <a:pt x="227342" y="229895"/>
                </a:lnTo>
                <a:lnTo>
                  <a:pt x="234315" y="226085"/>
                </a:lnTo>
                <a:lnTo>
                  <a:pt x="241579" y="223545"/>
                </a:lnTo>
                <a:lnTo>
                  <a:pt x="245592" y="231165"/>
                </a:lnTo>
                <a:lnTo>
                  <a:pt x="251536" y="236245"/>
                </a:lnTo>
                <a:lnTo>
                  <a:pt x="258940" y="240055"/>
                </a:lnTo>
                <a:lnTo>
                  <a:pt x="267373" y="241325"/>
                </a:lnTo>
                <a:lnTo>
                  <a:pt x="275793" y="240055"/>
                </a:lnTo>
                <a:lnTo>
                  <a:pt x="283184" y="236245"/>
                </a:lnTo>
                <a:lnTo>
                  <a:pt x="289128" y="231165"/>
                </a:lnTo>
                <a:lnTo>
                  <a:pt x="293141" y="223545"/>
                </a:lnTo>
                <a:lnTo>
                  <a:pt x="307213" y="229895"/>
                </a:lnTo>
                <a:lnTo>
                  <a:pt x="319874" y="238785"/>
                </a:lnTo>
                <a:lnTo>
                  <a:pt x="330771" y="248945"/>
                </a:lnTo>
                <a:lnTo>
                  <a:pt x="339534" y="261645"/>
                </a:lnTo>
                <a:lnTo>
                  <a:pt x="341020" y="265455"/>
                </a:lnTo>
                <a:lnTo>
                  <a:pt x="344576" y="265455"/>
                </a:lnTo>
                <a:lnTo>
                  <a:pt x="349364" y="262915"/>
                </a:lnTo>
                <a:lnTo>
                  <a:pt x="350100" y="259105"/>
                </a:lnTo>
                <a:lnTo>
                  <a:pt x="348818" y="256565"/>
                </a:lnTo>
                <a:lnTo>
                  <a:pt x="345541" y="251485"/>
                </a:lnTo>
                <a:lnTo>
                  <a:pt x="341922" y="246405"/>
                </a:lnTo>
                <a:lnTo>
                  <a:pt x="337985" y="241325"/>
                </a:lnTo>
                <a:lnTo>
                  <a:pt x="333730" y="236245"/>
                </a:lnTo>
                <a:lnTo>
                  <a:pt x="338607" y="232435"/>
                </a:lnTo>
                <a:lnTo>
                  <a:pt x="354126" y="194335"/>
                </a:lnTo>
                <a:lnTo>
                  <a:pt x="357035" y="163855"/>
                </a:lnTo>
                <a:lnTo>
                  <a:pt x="356908" y="157505"/>
                </a:lnTo>
                <a:lnTo>
                  <a:pt x="350354" y="109245"/>
                </a:lnTo>
                <a:lnTo>
                  <a:pt x="328193" y="76225"/>
                </a:lnTo>
                <a:lnTo>
                  <a:pt x="293751" y="55905"/>
                </a:lnTo>
                <a:lnTo>
                  <a:pt x="267373" y="52095"/>
                </a:lnTo>
                <a:lnTo>
                  <a:pt x="251409" y="53365"/>
                </a:lnTo>
                <a:lnTo>
                  <a:pt x="208775" y="73685"/>
                </a:lnTo>
                <a:lnTo>
                  <a:pt x="206362" y="80035"/>
                </a:lnTo>
                <a:lnTo>
                  <a:pt x="210210" y="83845"/>
                </a:lnTo>
                <a:lnTo>
                  <a:pt x="213537" y="83845"/>
                </a:lnTo>
                <a:lnTo>
                  <a:pt x="215734" y="82575"/>
                </a:lnTo>
                <a:lnTo>
                  <a:pt x="227164" y="73685"/>
                </a:lnTo>
                <a:lnTo>
                  <a:pt x="239788" y="67335"/>
                </a:lnTo>
                <a:lnTo>
                  <a:pt x="253301" y="63525"/>
                </a:lnTo>
                <a:lnTo>
                  <a:pt x="267373" y="62255"/>
                </a:lnTo>
                <a:lnTo>
                  <a:pt x="279184" y="63525"/>
                </a:lnTo>
                <a:lnTo>
                  <a:pt x="320967" y="83845"/>
                </a:lnTo>
                <a:lnTo>
                  <a:pt x="345389" y="134645"/>
                </a:lnTo>
                <a:lnTo>
                  <a:pt x="346519" y="163855"/>
                </a:lnTo>
                <a:lnTo>
                  <a:pt x="343865" y="191795"/>
                </a:lnTo>
                <a:lnTo>
                  <a:pt x="336740" y="215925"/>
                </a:lnTo>
                <a:lnTo>
                  <a:pt x="333565" y="222275"/>
                </a:lnTo>
                <a:lnTo>
                  <a:pt x="329857" y="227355"/>
                </a:lnTo>
                <a:lnTo>
                  <a:pt x="325691" y="229895"/>
                </a:lnTo>
                <a:lnTo>
                  <a:pt x="318681" y="224815"/>
                </a:lnTo>
                <a:lnTo>
                  <a:pt x="316814" y="223545"/>
                </a:lnTo>
                <a:lnTo>
                  <a:pt x="311226" y="219735"/>
                </a:lnTo>
                <a:lnTo>
                  <a:pt x="303364" y="215925"/>
                </a:lnTo>
                <a:lnTo>
                  <a:pt x="295160" y="213385"/>
                </a:lnTo>
                <a:lnTo>
                  <a:pt x="302641" y="208305"/>
                </a:lnTo>
                <a:lnTo>
                  <a:pt x="310108" y="203225"/>
                </a:lnTo>
                <a:lnTo>
                  <a:pt x="321754" y="189255"/>
                </a:lnTo>
                <a:lnTo>
                  <a:pt x="329323" y="172745"/>
                </a:lnTo>
                <a:lnTo>
                  <a:pt x="332016" y="154965"/>
                </a:lnTo>
                <a:lnTo>
                  <a:pt x="332016" y="140995"/>
                </a:lnTo>
                <a:lnTo>
                  <a:pt x="330161" y="139725"/>
                </a:lnTo>
                <a:lnTo>
                  <a:pt x="327634" y="138455"/>
                </a:lnTo>
                <a:lnTo>
                  <a:pt x="321462" y="136271"/>
                </a:lnTo>
                <a:lnTo>
                  <a:pt x="321462" y="148615"/>
                </a:lnTo>
                <a:lnTo>
                  <a:pt x="321462" y="154965"/>
                </a:lnTo>
                <a:lnTo>
                  <a:pt x="317207" y="175285"/>
                </a:lnTo>
                <a:lnTo>
                  <a:pt x="305600" y="193065"/>
                </a:lnTo>
                <a:lnTo>
                  <a:pt x="288404" y="204495"/>
                </a:lnTo>
                <a:lnTo>
                  <a:pt x="282841" y="205511"/>
                </a:lnTo>
                <a:lnTo>
                  <a:pt x="282841" y="221005"/>
                </a:lnTo>
                <a:lnTo>
                  <a:pt x="280212" y="227355"/>
                </a:lnTo>
                <a:lnTo>
                  <a:pt x="274218" y="231165"/>
                </a:lnTo>
                <a:lnTo>
                  <a:pt x="260515" y="231165"/>
                </a:lnTo>
                <a:lnTo>
                  <a:pt x="254495" y="227355"/>
                </a:lnTo>
                <a:lnTo>
                  <a:pt x="252933" y="223545"/>
                </a:lnTo>
                <a:lnTo>
                  <a:pt x="251879" y="221005"/>
                </a:lnTo>
                <a:lnTo>
                  <a:pt x="256921" y="219735"/>
                </a:lnTo>
                <a:lnTo>
                  <a:pt x="277799" y="219735"/>
                </a:lnTo>
                <a:lnTo>
                  <a:pt x="282841" y="221005"/>
                </a:lnTo>
                <a:lnTo>
                  <a:pt x="282841" y="205511"/>
                </a:lnTo>
                <a:lnTo>
                  <a:pt x="229133" y="193065"/>
                </a:lnTo>
                <a:lnTo>
                  <a:pt x="213271" y="154965"/>
                </a:lnTo>
                <a:lnTo>
                  <a:pt x="213271" y="148615"/>
                </a:lnTo>
                <a:lnTo>
                  <a:pt x="239445" y="144805"/>
                </a:lnTo>
                <a:lnTo>
                  <a:pt x="258533" y="137185"/>
                </a:lnTo>
                <a:lnTo>
                  <a:pt x="271538" y="128295"/>
                </a:lnTo>
                <a:lnTo>
                  <a:pt x="279412" y="119405"/>
                </a:lnTo>
                <a:lnTo>
                  <a:pt x="286245" y="127025"/>
                </a:lnTo>
                <a:lnTo>
                  <a:pt x="295694" y="135915"/>
                </a:lnTo>
                <a:lnTo>
                  <a:pt x="307505" y="142265"/>
                </a:lnTo>
                <a:lnTo>
                  <a:pt x="321462" y="148615"/>
                </a:lnTo>
                <a:lnTo>
                  <a:pt x="321462" y="136271"/>
                </a:lnTo>
                <a:lnTo>
                  <a:pt x="309702" y="132105"/>
                </a:lnTo>
                <a:lnTo>
                  <a:pt x="295706" y="121945"/>
                </a:lnTo>
                <a:lnTo>
                  <a:pt x="293433" y="119405"/>
                </a:lnTo>
                <a:lnTo>
                  <a:pt x="286588" y="111785"/>
                </a:lnTo>
                <a:lnTo>
                  <a:pt x="283248" y="107975"/>
                </a:lnTo>
                <a:lnTo>
                  <a:pt x="280936" y="104165"/>
                </a:lnTo>
                <a:lnTo>
                  <a:pt x="275539" y="104165"/>
                </a:lnTo>
                <a:lnTo>
                  <a:pt x="273977" y="107975"/>
                </a:lnTo>
                <a:lnTo>
                  <a:pt x="271081" y="113055"/>
                </a:lnTo>
                <a:lnTo>
                  <a:pt x="260832" y="123215"/>
                </a:lnTo>
                <a:lnTo>
                  <a:pt x="240665" y="133375"/>
                </a:lnTo>
                <a:lnTo>
                  <a:pt x="207987" y="138455"/>
                </a:lnTo>
                <a:lnTo>
                  <a:pt x="205066" y="138455"/>
                </a:lnTo>
                <a:lnTo>
                  <a:pt x="202717" y="140995"/>
                </a:lnTo>
                <a:lnTo>
                  <a:pt x="202717" y="154965"/>
                </a:lnTo>
                <a:lnTo>
                  <a:pt x="205409" y="172745"/>
                </a:lnTo>
                <a:lnTo>
                  <a:pt x="212966" y="189255"/>
                </a:lnTo>
                <a:lnTo>
                  <a:pt x="224586" y="203225"/>
                </a:lnTo>
                <a:lnTo>
                  <a:pt x="239509" y="213385"/>
                </a:lnTo>
                <a:lnTo>
                  <a:pt x="231368" y="215925"/>
                </a:lnTo>
                <a:lnTo>
                  <a:pt x="223545" y="219735"/>
                </a:lnTo>
                <a:lnTo>
                  <a:pt x="216090" y="223545"/>
                </a:lnTo>
                <a:lnTo>
                  <a:pt x="209029" y="229895"/>
                </a:lnTo>
                <a:lnTo>
                  <a:pt x="204876" y="227355"/>
                </a:lnTo>
                <a:lnTo>
                  <a:pt x="201168" y="222275"/>
                </a:lnTo>
                <a:lnTo>
                  <a:pt x="197993" y="215925"/>
                </a:lnTo>
                <a:lnTo>
                  <a:pt x="190881" y="191795"/>
                </a:lnTo>
                <a:lnTo>
                  <a:pt x="188226" y="163855"/>
                </a:lnTo>
                <a:lnTo>
                  <a:pt x="188341" y="157505"/>
                </a:lnTo>
                <a:lnTo>
                  <a:pt x="194233" y="113055"/>
                </a:lnTo>
                <a:lnTo>
                  <a:pt x="204254" y="94005"/>
                </a:lnTo>
                <a:lnTo>
                  <a:pt x="203631" y="91465"/>
                </a:lnTo>
                <a:lnTo>
                  <a:pt x="198805" y="87655"/>
                </a:lnTo>
                <a:lnTo>
                  <a:pt x="195529" y="88925"/>
                </a:lnTo>
                <a:lnTo>
                  <a:pt x="190042" y="96545"/>
                </a:lnTo>
                <a:lnTo>
                  <a:pt x="178981" y="133375"/>
                </a:lnTo>
                <a:lnTo>
                  <a:pt x="177711" y="163855"/>
                </a:lnTo>
                <a:lnTo>
                  <a:pt x="180619" y="194335"/>
                </a:lnTo>
                <a:lnTo>
                  <a:pt x="188442" y="219735"/>
                </a:lnTo>
                <a:lnTo>
                  <a:pt x="190195" y="223545"/>
                </a:lnTo>
                <a:lnTo>
                  <a:pt x="192138" y="227355"/>
                </a:lnTo>
                <a:lnTo>
                  <a:pt x="194271" y="229895"/>
                </a:lnTo>
                <a:lnTo>
                  <a:pt x="189649" y="228625"/>
                </a:lnTo>
                <a:lnTo>
                  <a:pt x="179895" y="228625"/>
                </a:lnTo>
                <a:lnTo>
                  <a:pt x="179514" y="224815"/>
                </a:lnTo>
                <a:lnTo>
                  <a:pt x="179374" y="223545"/>
                </a:lnTo>
                <a:lnTo>
                  <a:pt x="179019" y="218465"/>
                </a:lnTo>
                <a:lnTo>
                  <a:pt x="180644" y="210845"/>
                </a:lnTo>
                <a:lnTo>
                  <a:pt x="178841" y="208305"/>
                </a:lnTo>
                <a:lnTo>
                  <a:pt x="173151" y="207035"/>
                </a:lnTo>
                <a:lnTo>
                  <a:pt x="170332" y="208305"/>
                </a:lnTo>
                <a:lnTo>
                  <a:pt x="168719" y="215925"/>
                </a:lnTo>
                <a:lnTo>
                  <a:pt x="168795" y="222275"/>
                </a:lnTo>
                <a:lnTo>
                  <a:pt x="168986" y="224815"/>
                </a:lnTo>
                <a:lnTo>
                  <a:pt x="160693" y="219735"/>
                </a:lnTo>
                <a:lnTo>
                  <a:pt x="159105" y="210845"/>
                </a:lnTo>
                <a:lnTo>
                  <a:pt x="158534" y="208305"/>
                </a:lnTo>
                <a:lnTo>
                  <a:pt x="155841" y="205765"/>
                </a:lnTo>
                <a:lnTo>
                  <a:pt x="150088" y="207035"/>
                </a:lnTo>
                <a:lnTo>
                  <a:pt x="148145" y="209575"/>
                </a:lnTo>
                <a:lnTo>
                  <a:pt x="148704" y="213385"/>
                </a:lnTo>
                <a:lnTo>
                  <a:pt x="150431" y="223545"/>
                </a:lnTo>
                <a:lnTo>
                  <a:pt x="159334" y="231165"/>
                </a:lnTo>
                <a:lnTo>
                  <a:pt x="156083" y="231165"/>
                </a:lnTo>
                <a:lnTo>
                  <a:pt x="154495" y="232435"/>
                </a:lnTo>
                <a:lnTo>
                  <a:pt x="146748" y="226085"/>
                </a:lnTo>
                <a:lnTo>
                  <a:pt x="142595" y="223545"/>
                </a:lnTo>
                <a:lnTo>
                  <a:pt x="138442" y="221005"/>
                </a:lnTo>
                <a:lnTo>
                  <a:pt x="136245" y="219735"/>
                </a:lnTo>
                <a:lnTo>
                  <a:pt x="129667" y="215925"/>
                </a:lnTo>
                <a:lnTo>
                  <a:pt x="120472" y="213385"/>
                </a:lnTo>
                <a:lnTo>
                  <a:pt x="128422" y="208305"/>
                </a:lnTo>
                <a:lnTo>
                  <a:pt x="135623" y="203225"/>
                </a:lnTo>
                <a:lnTo>
                  <a:pt x="141973" y="196875"/>
                </a:lnTo>
                <a:lnTo>
                  <a:pt x="147358" y="189255"/>
                </a:lnTo>
                <a:lnTo>
                  <a:pt x="150037" y="190525"/>
                </a:lnTo>
                <a:lnTo>
                  <a:pt x="153060" y="191795"/>
                </a:lnTo>
                <a:lnTo>
                  <a:pt x="156146" y="191795"/>
                </a:lnTo>
                <a:lnTo>
                  <a:pt x="163626" y="189255"/>
                </a:lnTo>
                <a:lnTo>
                  <a:pt x="169748" y="185445"/>
                </a:lnTo>
                <a:lnTo>
                  <a:pt x="173050" y="180365"/>
                </a:lnTo>
                <a:lnTo>
                  <a:pt x="173875" y="179095"/>
                </a:lnTo>
                <a:lnTo>
                  <a:pt x="175387" y="171475"/>
                </a:lnTo>
                <a:lnTo>
                  <a:pt x="175387" y="167665"/>
                </a:lnTo>
                <a:lnTo>
                  <a:pt x="174078" y="163855"/>
                </a:lnTo>
                <a:lnTo>
                  <a:pt x="171881" y="161315"/>
                </a:lnTo>
                <a:lnTo>
                  <a:pt x="173761" y="153695"/>
                </a:lnTo>
                <a:lnTo>
                  <a:pt x="178777" y="133375"/>
                </a:lnTo>
                <a:lnTo>
                  <a:pt x="179933" y="113055"/>
                </a:lnTo>
                <a:lnTo>
                  <a:pt x="177076" y="96545"/>
                </a:lnTo>
                <a:lnTo>
                  <a:pt x="171907" y="85115"/>
                </a:lnTo>
                <a:lnTo>
                  <a:pt x="169570" y="81991"/>
                </a:lnTo>
                <a:lnTo>
                  <a:pt x="169570" y="116865"/>
                </a:lnTo>
                <a:lnTo>
                  <a:pt x="167970" y="134645"/>
                </a:lnTo>
                <a:lnTo>
                  <a:pt x="164833" y="146812"/>
                </a:lnTo>
                <a:lnTo>
                  <a:pt x="164833" y="167665"/>
                </a:lnTo>
                <a:lnTo>
                  <a:pt x="164833" y="176555"/>
                </a:lnTo>
                <a:lnTo>
                  <a:pt x="160934" y="180365"/>
                </a:lnTo>
                <a:lnTo>
                  <a:pt x="153428" y="180365"/>
                </a:lnTo>
                <a:lnTo>
                  <a:pt x="152234" y="179095"/>
                </a:lnTo>
                <a:lnTo>
                  <a:pt x="154419" y="174015"/>
                </a:lnTo>
                <a:lnTo>
                  <a:pt x="155930" y="168935"/>
                </a:lnTo>
                <a:lnTo>
                  <a:pt x="156718" y="163855"/>
                </a:lnTo>
                <a:lnTo>
                  <a:pt x="161226" y="163855"/>
                </a:lnTo>
                <a:lnTo>
                  <a:pt x="164833" y="167665"/>
                </a:lnTo>
                <a:lnTo>
                  <a:pt x="164833" y="146812"/>
                </a:lnTo>
                <a:lnTo>
                  <a:pt x="163055" y="153695"/>
                </a:lnTo>
                <a:lnTo>
                  <a:pt x="161251" y="153695"/>
                </a:lnTo>
                <a:lnTo>
                  <a:pt x="159308" y="152425"/>
                </a:lnTo>
                <a:lnTo>
                  <a:pt x="157289" y="152425"/>
                </a:lnTo>
                <a:lnTo>
                  <a:pt x="157289" y="140995"/>
                </a:lnTo>
                <a:lnTo>
                  <a:pt x="155435" y="139725"/>
                </a:lnTo>
                <a:lnTo>
                  <a:pt x="152908" y="138455"/>
                </a:lnTo>
                <a:lnTo>
                  <a:pt x="146735" y="136271"/>
                </a:lnTo>
                <a:lnTo>
                  <a:pt x="146735" y="148615"/>
                </a:lnTo>
                <a:lnTo>
                  <a:pt x="146608" y="158775"/>
                </a:lnTo>
                <a:lnTo>
                  <a:pt x="141414" y="177825"/>
                </a:lnTo>
                <a:lnTo>
                  <a:pt x="129667" y="194335"/>
                </a:lnTo>
                <a:lnTo>
                  <a:pt x="112890" y="204495"/>
                </a:lnTo>
                <a:lnTo>
                  <a:pt x="108127" y="205397"/>
                </a:lnTo>
                <a:lnTo>
                  <a:pt x="108127" y="221005"/>
                </a:lnTo>
                <a:lnTo>
                  <a:pt x="105511" y="227355"/>
                </a:lnTo>
                <a:lnTo>
                  <a:pt x="99491" y="231165"/>
                </a:lnTo>
                <a:lnTo>
                  <a:pt x="85788" y="231165"/>
                </a:lnTo>
                <a:lnTo>
                  <a:pt x="79768" y="227355"/>
                </a:lnTo>
                <a:lnTo>
                  <a:pt x="78206" y="223545"/>
                </a:lnTo>
                <a:lnTo>
                  <a:pt x="77152" y="221005"/>
                </a:lnTo>
                <a:lnTo>
                  <a:pt x="82207" y="219735"/>
                </a:lnTo>
                <a:lnTo>
                  <a:pt x="103073" y="219735"/>
                </a:lnTo>
                <a:lnTo>
                  <a:pt x="108127" y="221005"/>
                </a:lnTo>
                <a:lnTo>
                  <a:pt x="108127" y="205397"/>
                </a:lnTo>
                <a:lnTo>
                  <a:pt x="55626" y="194335"/>
                </a:lnTo>
                <a:lnTo>
                  <a:pt x="45681" y="180365"/>
                </a:lnTo>
                <a:lnTo>
                  <a:pt x="43865" y="177825"/>
                </a:lnTo>
                <a:lnTo>
                  <a:pt x="40068" y="163855"/>
                </a:lnTo>
                <a:lnTo>
                  <a:pt x="38684" y="158775"/>
                </a:lnTo>
                <a:lnTo>
                  <a:pt x="38595" y="157505"/>
                </a:lnTo>
                <a:lnTo>
                  <a:pt x="38544" y="153695"/>
                </a:lnTo>
                <a:lnTo>
                  <a:pt x="38544" y="148615"/>
                </a:lnTo>
                <a:lnTo>
                  <a:pt x="64719" y="144805"/>
                </a:lnTo>
                <a:lnTo>
                  <a:pt x="83820" y="137185"/>
                </a:lnTo>
                <a:lnTo>
                  <a:pt x="96812" y="128295"/>
                </a:lnTo>
                <a:lnTo>
                  <a:pt x="104686" y="119405"/>
                </a:lnTo>
                <a:lnTo>
                  <a:pt x="111518" y="127025"/>
                </a:lnTo>
                <a:lnTo>
                  <a:pt x="120967" y="135915"/>
                </a:lnTo>
                <a:lnTo>
                  <a:pt x="132778" y="142265"/>
                </a:lnTo>
                <a:lnTo>
                  <a:pt x="146735" y="148615"/>
                </a:lnTo>
                <a:lnTo>
                  <a:pt x="146735" y="136271"/>
                </a:lnTo>
                <a:lnTo>
                  <a:pt x="134975" y="132105"/>
                </a:lnTo>
                <a:lnTo>
                  <a:pt x="120992" y="121945"/>
                </a:lnTo>
                <a:lnTo>
                  <a:pt x="118706" y="119405"/>
                </a:lnTo>
                <a:lnTo>
                  <a:pt x="111861" y="111785"/>
                </a:lnTo>
                <a:lnTo>
                  <a:pt x="108521" y="107975"/>
                </a:lnTo>
                <a:lnTo>
                  <a:pt x="106222" y="104165"/>
                </a:lnTo>
                <a:lnTo>
                  <a:pt x="100825" y="104165"/>
                </a:lnTo>
                <a:lnTo>
                  <a:pt x="63182" y="134645"/>
                </a:lnTo>
                <a:lnTo>
                  <a:pt x="33261" y="138455"/>
                </a:lnTo>
                <a:lnTo>
                  <a:pt x="33045" y="138455"/>
                </a:lnTo>
                <a:lnTo>
                  <a:pt x="33045" y="179095"/>
                </a:lnTo>
                <a:lnTo>
                  <a:pt x="31838" y="180365"/>
                </a:lnTo>
                <a:lnTo>
                  <a:pt x="24345" y="180365"/>
                </a:lnTo>
                <a:lnTo>
                  <a:pt x="20447" y="176555"/>
                </a:lnTo>
                <a:lnTo>
                  <a:pt x="20447" y="167665"/>
                </a:lnTo>
                <a:lnTo>
                  <a:pt x="24053" y="163855"/>
                </a:lnTo>
                <a:lnTo>
                  <a:pt x="28575" y="163855"/>
                </a:lnTo>
                <a:lnTo>
                  <a:pt x="29349" y="168935"/>
                </a:lnTo>
                <a:lnTo>
                  <a:pt x="30873" y="174015"/>
                </a:lnTo>
                <a:lnTo>
                  <a:pt x="33045" y="179095"/>
                </a:lnTo>
                <a:lnTo>
                  <a:pt x="33045" y="138455"/>
                </a:lnTo>
                <a:lnTo>
                  <a:pt x="30353" y="138455"/>
                </a:lnTo>
                <a:lnTo>
                  <a:pt x="27990" y="140995"/>
                </a:lnTo>
                <a:lnTo>
                  <a:pt x="27990" y="152425"/>
                </a:lnTo>
                <a:lnTo>
                  <a:pt x="25806" y="152425"/>
                </a:lnTo>
                <a:lnTo>
                  <a:pt x="23723" y="153695"/>
                </a:lnTo>
                <a:lnTo>
                  <a:pt x="21805" y="153695"/>
                </a:lnTo>
                <a:lnTo>
                  <a:pt x="16560" y="135915"/>
                </a:lnTo>
                <a:lnTo>
                  <a:pt x="15176" y="119405"/>
                </a:lnTo>
                <a:lnTo>
                  <a:pt x="17640" y="104165"/>
                </a:lnTo>
                <a:lnTo>
                  <a:pt x="49403" y="69875"/>
                </a:lnTo>
                <a:lnTo>
                  <a:pt x="78117" y="62255"/>
                </a:lnTo>
                <a:lnTo>
                  <a:pt x="88633" y="63525"/>
                </a:lnTo>
                <a:lnTo>
                  <a:pt x="95885" y="66065"/>
                </a:lnTo>
                <a:lnTo>
                  <a:pt x="101092" y="69875"/>
                </a:lnTo>
                <a:lnTo>
                  <a:pt x="105473" y="74955"/>
                </a:lnTo>
                <a:lnTo>
                  <a:pt x="107137" y="77495"/>
                </a:lnTo>
                <a:lnTo>
                  <a:pt x="110312" y="78765"/>
                </a:lnTo>
                <a:lnTo>
                  <a:pt x="112737" y="76225"/>
                </a:lnTo>
                <a:lnTo>
                  <a:pt x="122059" y="71145"/>
                </a:lnTo>
                <a:lnTo>
                  <a:pt x="134683" y="72415"/>
                </a:lnTo>
                <a:lnTo>
                  <a:pt x="167881" y="102895"/>
                </a:lnTo>
                <a:lnTo>
                  <a:pt x="169570" y="116865"/>
                </a:lnTo>
                <a:lnTo>
                  <a:pt x="169570" y="81991"/>
                </a:lnTo>
                <a:lnTo>
                  <a:pt x="165265" y="76225"/>
                </a:lnTo>
                <a:lnTo>
                  <a:pt x="158597" y="71145"/>
                </a:lnTo>
                <a:lnTo>
                  <a:pt x="156933" y="69875"/>
                </a:lnTo>
                <a:lnTo>
                  <a:pt x="149593" y="66065"/>
                </a:lnTo>
                <a:lnTo>
                  <a:pt x="147154" y="64795"/>
                </a:lnTo>
                <a:lnTo>
                  <a:pt x="136118" y="62255"/>
                </a:lnTo>
                <a:lnTo>
                  <a:pt x="128308" y="60985"/>
                </a:lnTo>
                <a:lnTo>
                  <a:pt x="121412" y="62255"/>
                </a:lnTo>
                <a:lnTo>
                  <a:pt x="115620" y="63525"/>
                </a:lnTo>
                <a:lnTo>
                  <a:pt x="111137" y="66065"/>
                </a:lnTo>
                <a:lnTo>
                  <a:pt x="107645" y="62255"/>
                </a:lnTo>
                <a:lnTo>
                  <a:pt x="105321" y="59715"/>
                </a:lnTo>
                <a:lnTo>
                  <a:pt x="98374" y="55905"/>
                </a:lnTo>
                <a:lnTo>
                  <a:pt x="89560" y="53365"/>
                </a:lnTo>
                <a:lnTo>
                  <a:pt x="78117" y="52095"/>
                </a:lnTo>
                <a:lnTo>
                  <a:pt x="61988" y="54635"/>
                </a:lnTo>
                <a:lnTo>
                  <a:pt x="15138" y="85115"/>
                </a:lnTo>
                <a:lnTo>
                  <a:pt x="4749" y="124485"/>
                </a:lnTo>
                <a:lnTo>
                  <a:pt x="7556" y="143535"/>
                </a:lnTo>
                <a:lnTo>
                  <a:pt x="13220" y="161315"/>
                </a:lnTo>
                <a:lnTo>
                  <a:pt x="11125" y="163855"/>
                </a:lnTo>
                <a:lnTo>
                  <a:pt x="9893" y="167665"/>
                </a:lnTo>
                <a:lnTo>
                  <a:pt x="9893" y="171475"/>
                </a:lnTo>
                <a:lnTo>
                  <a:pt x="11417" y="179095"/>
                </a:lnTo>
                <a:lnTo>
                  <a:pt x="15544" y="185445"/>
                </a:lnTo>
                <a:lnTo>
                  <a:pt x="21666" y="189255"/>
                </a:lnTo>
                <a:lnTo>
                  <a:pt x="29146" y="191795"/>
                </a:lnTo>
                <a:lnTo>
                  <a:pt x="32232" y="191795"/>
                </a:lnTo>
                <a:lnTo>
                  <a:pt x="35229" y="190525"/>
                </a:lnTo>
                <a:lnTo>
                  <a:pt x="37934" y="189255"/>
                </a:lnTo>
                <a:lnTo>
                  <a:pt x="43319" y="196875"/>
                </a:lnTo>
                <a:lnTo>
                  <a:pt x="49657" y="203225"/>
                </a:lnTo>
                <a:lnTo>
                  <a:pt x="56832" y="208305"/>
                </a:lnTo>
                <a:lnTo>
                  <a:pt x="64770" y="213385"/>
                </a:lnTo>
                <a:lnTo>
                  <a:pt x="54051" y="217195"/>
                </a:lnTo>
                <a:lnTo>
                  <a:pt x="43903" y="222275"/>
                </a:lnTo>
                <a:lnTo>
                  <a:pt x="34455" y="228625"/>
                </a:lnTo>
                <a:lnTo>
                  <a:pt x="25793" y="237515"/>
                </a:lnTo>
                <a:lnTo>
                  <a:pt x="23964" y="238785"/>
                </a:lnTo>
                <a:lnTo>
                  <a:pt x="23850" y="242595"/>
                </a:lnTo>
                <a:lnTo>
                  <a:pt x="27520" y="246405"/>
                </a:lnTo>
                <a:lnTo>
                  <a:pt x="31267" y="246405"/>
                </a:lnTo>
                <a:lnTo>
                  <a:pt x="33413" y="245135"/>
                </a:lnTo>
                <a:lnTo>
                  <a:pt x="40868" y="237515"/>
                </a:lnTo>
                <a:lnTo>
                  <a:pt x="48971" y="232435"/>
                </a:lnTo>
                <a:lnTo>
                  <a:pt x="57658" y="227355"/>
                </a:lnTo>
                <a:lnTo>
                  <a:pt x="66852" y="223545"/>
                </a:lnTo>
                <a:lnTo>
                  <a:pt x="70866" y="231165"/>
                </a:lnTo>
                <a:lnTo>
                  <a:pt x="76809" y="236245"/>
                </a:lnTo>
                <a:lnTo>
                  <a:pt x="84213" y="240055"/>
                </a:lnTo>
                <a:lnTo>
                  <a:pt x="92646" y="241325"/>
                </a:lnTo>
                <a:lnTo>
                  <a:pt x="101079" y="240055"/>
                </a:lnTo>
                <a:lnTo>
                  <a:pt x="108483" y="236245"/>
                </a:lnTo>
                <a:lnTo>
                  <a:pt x="114414" y="231165"/>
                </a:lnTo>
                <a:lnTo>
                  <a:pt x="118427" y="223545"/>
                </a:lnTo>
                <a:lnTo>
                  <a:pt x="125285" y="226085"/>
                </a:lnTo>
                <a:lnTo>
                  <a:pt x="131876" y="228625"/>
                </a:lnTo>
                <a:lnTo>
                  <a:pt x="138188" y="232435"/>
                </a:lnTo>
                <a:lnTo>
                  <a:pt x="144157" y="237515"/>
                </a:lnTo>
                <a:lnTo>
                  <a:pt x="130873" y="247675"/>
                </a:lnTo>
                <a:lnTo>
                  <a:pt x="120624" y="261645"/>
                </a:lnTo>
                <a:lnTo>
                  <a:pt x="117640" y="268541"/>
                </a:lnTo>
                <a:lnTo>
                  <a:pt x="117640" y="322605"/>
                </a:lnTo>
                <a:lnTo>
                  <a:pt x="110058" y="322605"/>
                </a:lnTo>
                <a:lnTo>
                  <a:pt x="106159" y="318795"/>
                </a:lnTo>
                <a:lnTo>
                  <a:pt x="106159" y="309905"/>
                </a:lnTo>
                <a:lnTo>
                  <a:pt x="108889" y="306095"/>
                </a:lnTo>
                <a:lnTo>
                  <a:pt x="112572" y="306095"/>
                </a:lnTo>
                <a:lnTo>
                  <a:pt x="113538" y="311175"/>
                </a:lnTo>
                <a:lnTo>
                  <a:pt x="115265" y="317525"/>
                </a:lnTo>
                <a:lnTo>
                  <a:pt x="117640" y="322605"/>
                </a:lnTo>
                <a:lnTo>
                  <a:pt x="117640" y="268541"/>
                </a:lnTo>
                <a:lnTo>
                  <a:pt x="114020" y="276885"/>
                </a:lnTo>
                <a:lnTo>
                  <a:pt x="111671" y="294665"/>
                </a:lnTo>
                <a:lnTo>
                  <a:pt x="110159" y="294665"/>
                </a:lnTo>
                <a:lnTo>
                  <a:pt x="108712" y="295935"/>
                </a:lnTo>
                <a:lnTo>
                  <a:pt x="10718" y="295935"/>
                </a:lnTo>
                <a:lnTo>
                  <a:pt x="22936" y="257835"/>
                </a:lnTo>
                <a:lnTo>
                  <a:pt x="22059" y="254025"/>
                </a:lnTo>
                <a:lnTo>
                  <a:pt x="17018" y="251485"/>
                </a:lnTo>
                <a:lnTo>
                  <a:pt x="13792" y="252755"/>
                </a:lnTo>
                <a:lnTo>
                  <a:pt x="12344" y="255295"/>
                </a:lnTo>
                <a:lnTo>
                  <a:pt x="7010" y="265455"/>
                </a:lnTo>
                <a:lnTo>
                  <a:pt x="3149" y="276885"/>
                </a:lnTo>
                <a:lnTo>
                  <a:pt x="800" y="289585"/>
                </a:lnTo>
                <a:lnTo>
                  <a:pt x="0" y="301015"/>
                </a:lnTo>
                <a:lnTo>
                  <a:pt x="0" y="304825"/>
                </a:lnTo>
                <a:lnTo>
                  <a:pt x="2374" y="307365"/>
                </a:lnTo>
                <a:lnTo>
                  <a:pt x="97002" y="307365"/>
                </a:lnTo>
                <a:lnTo>
                  <a:pt x="96100" y="308635"/>
                </a:lnTo>
                <a:lnTo>
                  <a:pt x="95605" y="311175"/>
                </a:lnTo>
                <a:lnTo>
                  <a:pt x="95605" y="313715"/>
                </a:lnTo>
                <a:lnTo>
                  <a:pt x="97129" y="321335"/>
                </a:lnTo>
                <a:lnTo>
                  <a:pt x="101257" y="327685"/>
                </a:lnTo>
                <a:lnTo>
                  <a:pt x="107378" y="331495"/>
                </a:lnTo>
                <a:lnTo>
                  <a:pt x="114858" y="332765"/>
                </a:lnTo>
                <a:lnTo>
                  <a:pt x="120345" y="332765"/>
                </a:lnTo>
                <a:lnTo>
                  <a:pt x="122809" y="331495"/>
                </a:lnTo>
                <a:lnTo>
                  <a:pt x="133273" y="344195"/>
                </a:lnTo>
                <a:lnTo>
                  <a:pt x="146380" y="353085"/>
                </a:lnTo>
                <a:lnTo>
                  <a:pt x="161594" y="359435"/>
                </a:lnTo>
                <a:lnTo>
                  <a:pt x="178346" y="360705"/>
                </a:lnTo>
                <a:lnTo>
                  <a:pt x="195110" y="359435"/>
                </a:lnTo>
                <a:lnTo>
                  <a:pt x="210324" y="353085"/>
                </a:lnTo>
                <a:lnTo>
                  <a:pt x="214071" y="350545"/>
                </a:lnTo>
                <a:lnTo>
                  <a:pt x="223431" y="344195"/>
                </a:lnTo>
                <a:lnTo>
                  <a:pt x="233895" y="331495"/>
                </a:lnTo>
                <a:lnTo>
                  <a:pt x="236359" y="332765"/>
                </a:lnTo>
                <a:lnTo>
                  <a:pt x="241846" y="332765"/>
                </a:lnTo>
                <a:lnTo>
                  <a:pt x="249339" y="331495"/>
                </a:lnTo>
                <a:lnTo>
                  <a:pt x="255460" y="327685"/>
                </a:lnTo>
                <a:lnTo>
                  <a:pt x="258762" y="322605"/>
                </a:lnTo>
                <a:lnTo>
                  <a:pt x="259588" y="321335"/>
                </a:lnTo>
                <a:lnTo>
                  <a:pt x="261099" y="313715"/>
                </a:lnTo>
                <a:lnTo>
                  <a:pt x="261099" y="311175"/>
                </a:lnTo>
                <a:lnTo>
                  <a:pt x="260604" y="308635"/>
                </a:lnTo>
                <a:lnTo>
                  <a:pt x="259702" y="307365"/>
                </a:lnTo>
                <a:lnTo>
                  <a:pt x="357632" y="307365"/>
                </a:lnTo>
                <a:lnTo>
                  <a:pt x="358825" y="306095"/>
                </a:lnTo>
                <a:lnTo>
                  <a:pt x="360006" y="304825"/>
                </a:lnTo>
                <a:lnTo>
                  <a:pt x="360006" y="295935"/>
                </a:lnTo>
                <a:lnTo>
                  <a:pt x="360006" y="29339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092">
            <a:off x="7833094" y="1308392"/>
            <a:ext cx="998454" cy="1412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658" y="1117855"/>
            <a:ext cx="1027904" cy="14538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747">
            <a:off x="5919825" y="1178774"/>
            <a:ext cx="1023532" cy="14477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0" y="2992662"/>
            <a:ext cx="1845618" cy="1381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54" y="2992662"/>
            <a:ext cx="1813835" cy="1380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04283662"/>
              </p:ext>
            </p:extLst>
          </p:nvPr>
        </p:nvGraphicFramePr>
        <p:xfrm>
          <a:off x="467544" y="961109"/>
          <a:ext cx="5184576" cy="2031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4" name="object 14"/>
          <p:cNvSpPr txBox="1"/>
          <p:nvPr/>
        </p:nvSpPr>
        <p:spPr>
          <a:xfrm>
            <a:off x="539553" y="723217"/>
            <a:ext cx="576063" cy="91242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2800" b="1" dirty="0">
                <a:solidFill>
                  <a:srgbClr val="EF5C27"/>
                </a:solidFill>
                <a:latin typeface="Arial"/>
                <a:cs typeface="Arial"/>
              </a:rPr>
              <a:t> </a:t>
            </a:r>
            <a:r>
              <a:rPr lang="ru-RU" sz="2800" b="1" dirty="0" smtClean="0">
                <a:solidFill>
                  <a:srgbClr val="EF5C27"/>
                </a:solidFill>
                <a:latin typeface="Arial"/>
                <a:cs typeface="Arial"/>
              </a:rPr>
              <a:t>  </a:t>
            </a:r>
            <a:r>
              <a:rPr lang="ru-RU" sz="2800" b="1" dirty="0" smtClean="0">
                <a:solidFill>
                  <a:srgbClr val="EF5C27"/>
                </a:solidFill>
                <a:latin typeface="Corki" panose="00000500000000000000" pitchFamily="50" charset="-52"/>
                <a:cs typeface="Arial"/>
              </a:rPr>
              <a:t>117</a:t>
            </a:r>
            <a:endParaRPr sz="2800" dirty="0" smtClean="0">
              <a:latin typeface="Corki" panose="00000500000000000000" pitchFamily="50" charset="-52"/>
              <a:cs typeface="Arial"/>
            </a:endParaRPr>
          </a:p>
        </p:txBody>
      </p:sp>
      <p:sp>
        <p:nvSpPr>
          <p:cNvPr id="25" name="object 14"/>
          <p:cNvSpPr txBox="1"/>
          <p:nvPr/>
        </p:nvSpPr>
        <p:spPr>
          <a:xfrm>
            <a:off x="395536" y="1730168"/>
            <a:ext cx="855436" cy="48154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2800" b="1" dirty="0">
                <a:solidFill>
                  <a:srgbClr val="EF5C27"/>
                </a:solidFill>
                <a:latin typeface="Arial"/>
                <a:cs typeface="Arial"/>
              </a:rPr>
              <a:t> </a:t>
            </a:r>
            <a:r>
              <a:rPr lang="ru-RU" sz="2800" b="1" dirty="0" smtClean="0">
                <a:solidFill>
                  <a:srgbClr val="EF5C27"/>
                </a:solidFill>
                <a:latin typeface="Arial"/>
                <a:cs typeface="Arial"/>
              </a:rPr>
              <a:t>  </a:t>
            </a:r>
            <a:r>
              <a:rPr lang="ru-RU" sz="2800" b="1" dirty="0" smtClean="0">
                <a:solidFill>
                  <a:srgbClr val="EF5C27"/>
                </a:solidFill>
                <a:latin typeface="Corki" panose="00000500000000000000" pitchFamily="50" charset="-52"/>
                <a:cs typeface="Arial"/>
              </a:rPr>
              <a:t>152</a:t>
            </a:r>
            <a:endParaRPr sz="2800" dirty="0" smtClean="0">
              <a:latin typeface="Corki" panose="00000500000000000000" pitchFamily="50" charset="-52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64" y="2992662"/>
            <a:ext cx="1937431" cy="1380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658" y="3009150"/>
            <a:ext cx="1961443" cy="1381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object 14"/>
          <p:cNvSpPr txBox="1"/>
          <p:nvPr/>
        </p:nvSpPr>
        <p:spPr>
          <a:xfrm>
            <a:off x="251520" y="2306232"/>
            <a:ext cx="733004" cy="48154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2800" b="1" dirty="0">
                <a:solidFill>
                  <a:srgbClr val="EF5C27"/>
                </a:solidFill>
                <a:latin typeface="Arial"/>
                <a:cs typeface="Arial"/>
              </a:rPr>
              <a:t> </a:t>
            </a:r>
            <a:r>
              <a:rPr lang="ru-RU" sz="2800" b="1" dirty="0" smtClean="0">
                <a:solidFill>
                  <a:srgbClr val="EF5C27"/>
                </a:solidFill>
                <a:latin typeface="Arial"/>
                <a:cs typeface="Arial"/>
              </a:rPr>
              <a:t>  </a:t>
            </a:r>
            <a:r>
              <a:rPr lang="ru-RU" sz="2800" b="1" dirty="0" smtClean="0">
                <a:solidFill>
                  <a:srgbClr val="EF5C27"/>
                </a:solidFill>
                <a:latin typeface="Corki" panose="00000500000000000000" pitchFamily="50" charset="-52"/>
                <a:cs typeface="Arial"/>
              </a:rPr>
              <a:t>124</a:t>
            </a:r>
            <a:endParaRPr sz="2800" dirty="0" smtClean="0">
              <a:latin typeface="Corki" panose="00000500000000000000" pitchFamily="50" charset="-5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63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12"/>
          <p:cNvSpPr/>
          <p:nvPr/>
        </p:nvSpPr>
        <p:spPr>
          <a:xfrm>
            <a:off x="243593" y="630232"/>
            <a:ext cx="8655148" cy="333931"/>
          </a:xfrm>
          <a:prstGeom prst="flowChartAlternateProcess">
            <a:avLst/>
          </a:prstGeom>
          <a:solidFill>
            <a:srgbClr val="E75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Corki" pitchFamily="2" charset="-52"/>
              </a:rPr>
              <a:t>Мульт</a:t>
            </a:r>
            <a:r>
              <a:rPr lang="ru-RU" sz="2000" dirty="0" smtClean="0">
                <a:latin typeface="Corki" pitchFamily="2" charset="-52"/>
              </a:rPr>
              <a:t>-школа «Маленький актер»</a:t>
            </a:r>
            <a:endParaRPr lang="ru-RU" sz="2000" dirty="0">
              <a:latin typeface="Corki" pitchFamily="2" charset="-52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97DAB938-2137-443A-BE66-CB0D9F9B6E7B}"/>
              </a:ext>
            </a:extLst>
          </p:cNvPr>
          <p:cNvCxnSpPr/>
          <p:nvPr/>
        </p:nvCxnSpPr>
        <p:spPr>
          <a:xfrm>
            <a:off x="241882" y="4515966"/>
            <a:ext cx="865123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6"/>
          <p:cNvSpPr txBox="1">
            <a:spLocks/>
          </p:cNvSpPr>
          <p:nvPr/>
        </p:nvSpPr>
        <p:spPr>
          <a:xfrm>
            <a:off x="738256" y="152734"/>
            <a:ext cx="6265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82C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rki" panose="00000500000000000000" pitchFamily="50" charset="-52"/>
              </a:rPr>
              <a:t>Студия успешности: направления реализации</a:t>
            </a:r>
            <a:endParaRPr kumimoji="0" lang="ru-RU" sz="2800" b="1" i="0" u="none" strike="noStrike" kern="0" cap="none" spc="-1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orki" panose="00000500000000000000" pitchFamily="50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E4D8BA4A-6317-4DDC-AE7F-9C4BBCA9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29" y="4591782"/>
            <a:ext cx="1296144" cy="46661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60" name="object 166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110" y="254360"/>
            <a:ext cx="367085" cy="248867"/>
          </a:xfrm>
          <a:prstGeom prst="rect">
            <a:avLst/>
          </a:prstGeom>
        </p:spPr>
      </p:pic>
      <p:sp>
        <p:nvSpPr>
          <p:cNvPr id="37" name="object 324"/>
          <p:cNvSpPr/>
          <p:nvPr/>
        </p:nvSpPr>
        <p:spPr>
          <a:xfrm>
            <a:off x="899592" y="1635646"/>
            <a:ext cx="478366" cy="313946"/>
          </a:xfrm>
          <a:custGeom>
            <a:avLst/>
            <a:gdLst/>
            <a:ahLst/>
            <a:cxnLst/>
            <a:rect l="l" t="t" r="r" b="b"/>
            <a:pathLst>
              <a:path w="313690" h="298450">
                <a:moveTo>
                  <a:pt x="135890" y="24320"/>
                </a:moveTo>
                <a:lnTo>
                  <a:pt x="135216" y="22148"/>
                </a:lnTo>
                <a:lnTo>
                  <a:pt x="134569" y="20015"/>
                </a:lnTo>
                <a:lnTo>
                  <a:pt x="132575" y="18491"/>
                </a:lnTo>
                <a:lnTo>
                  <a:pt x="130213" y="18427"/>
                </a:lnTo>
                <a:lnTo>
                  <a:pt x="128206" y="18427"/>
                </a:lnTo>
                <a:lnTo>
                  <a:pt x="126428" y="19570"/>
                </a:lnTo>
                <a:lnTo>
                  <a:pt x="124612" y="23342"/>
                </a:lnTo>
                <a:lnTo>
                  <a:pt x="124879" y="25501"/>
                </a:lnTo>
                <a:lnTo>
                  <a:pt x="127241" y="28270"/>
                </a:lnTo>
                <a:lnTo>
                  <a:pt x="128701" y="28892"/>
                </a:lnTo>
                <a:lnTo>
                  <a:pt x="131216" y="28892"/>
                </a:lnTo>
                <a:lnTo>
                  <a:pt x="132219" y="28613"/>
                </a:lnTo>
                <a:lnTo>
                  <a:pt x="134988" y="26784"/>
                </a:lnTo>
                <a:lnTo>
                  <a:pt x="135890" y="24320"/>
                </a:lnTo>
                <a:close/>
              </a:path>
              <a:path w="313690" h="298450">
                <a:moveTo>
                  <a:pt x="140982" y="49339"/>
                </a:moveTo>
                <a:lnTo>
                  <a:pt x="135547" y="43891"/>
                </a:lnTo>
                <a:lnTo>
                  <a:pt x="132867" y="44627"/>
                </a:lnTo>
                <a:lnTo>
                  <a:pt x="131724" y="45478"/>
                </a:lnTo>
                <a:lnTo>
                  <a:pt x="131038" y="46697"/>
                </a:lnTo>
                <a:lnTo>
                  <a:pt x="130327" y="47904"/>
                </a:lnTo>
                <a:lnTo>
                  <a:pt x="130124" y="49314"/>
                </a:lnTo>
                <a:lnTo>
                  <a:pt x="130492" y="50660"/>
                </a:lnTo>
                <a:lnTo>
                  <a:pt x="131089" y="52959"/>
                </a:lnTo>
                <a:lnTo>
                  <a:pt x="133184" y="54559"/>
                </a:lnTo>
                <a:lnTo>
                  <a:pt x="135559" y="54559"/>
                </a:lnTo>
                <a:lnTo>
                  <a:pt x="136029" y="54559"/>
                </a:lnTo>
                <a:lnTo>
                  <a:pt x="136474" y="54508"/>
                </a:lnTo>
                <a:lnTo>
                  <a:pt x="138252" y="54038"/>
                </a:lnTo>
                <a:lnTo>
                  <a:pt x="139382" y="53174"/>
                </a:lnTo>
                <a:lnTo>
                  <a:pt x="140792" y="50749"/>
                </a:lnTo>
                <a:lnTo>
                  <a:pt x="140982" y="49339"/>
                </a:lnTo>
                <a:close/>
              </a:path>
              <a:path w="313690" h="298450">
                <a:moveTo>
                  <a:pt x="149694" y="74955"/>
                </a:moveTo>
                <a:lnTo>
                  <a:pt x="148628" y="72263"/>
                </a:lnTo>
                <a:lnTo>
                  <a:pt x="147535" y="69570"/>
                </a:lnTo>
                <a:lnTo>
                  <a:pt x="144475" y="68275"/>
                </a:lnTo>
                <a:lnTo>
                  <a:pt x="140500" y="69862"/>
                </a:lnTo>
                <a:lnTo>
                  <a:pt x="139484" y="70853"/>
                </a:lnTo>
                <a:lnTo>
                  <a:pt x="138379" y="73431"/>
                </a:lnTo>
                <a:lnTo>
                  <a:pt x="138366" y="74866"/>
                </a:lnTo>
                <a:lnTo>
                  <a:pt x="139687" y="78130"/>
                </a:lnTo>
                <a:lnTo>
                  <a:pt x="141630" y="79451"/>
                </a:lnTo>
                <a:lnTo>
                  <a:pt x="143751" y="79451"/>
                </a:lnTo>
                <a:lnTo>
                  <a:pt x="144437" y="79451"/>
                </a:lnTo>
                <a:lnTo>
                  <a:pt x="145084" y="79324"/>
                </a:lnTo>
                <a:lnTo>
                  <a:pt x="148386" y="78003"/>
                </a:lnTo>
                <a:lnTo>
                  <a:pt x="149694" y="74955"/>
                </a:lnTo>
                <a:close/>
              </a:path>
              <a:path w="313690" h="298450">
                <a:moveTo>
                  <a:pt x="161201" y="97599"/>
                </a:moveTo>
                <a:lnTo>
                  <a:pt x="158292" y="92621"/>
                </a:lnTo>
                <a:lnTo>
                  <a:pt x="155079" y="91770"/>
                </a:lnTo>
                <a:lnTo>
                  <a:pt x="151371" y="93941"/>
                </a:lnTo>
                <a:lnTo>
                  <a:pt x="150507" y="95072"/>
                </a:lnTo>
                <a:lnTo>
                  <a:pt x="149796" y="97777"/>
                </a:lnTo>
                <a:lnTo>
                  <a:pt x="149987" y="99187"/>
                </a:lnTo>
                <a:lnTo>
                  <a:pt x="150698" y="100406"/>
                </a:lnTo>
                <a:lnTo>
                  <a:pt x="151638" y="102006"/>
                </a:lnTo>
                <a:lnTo>
                  <a:pt x="153365" y="102997"/>
                </a:lnTo>
                <a:lnTo>
                  <a:pt x="156159" y="102997"/>
                </a:lnTo>
                <a:lnTo>
                  <a:pt x="157060" y="102755"/>
                </a:lnTo>
                <a:lnTo>
                  <a:pt x="160362" y="100812"/>
                </a:lnTo>
                <a:lnTo>
                  <a:pt x="161201" y="97599"/>
                </a:lnTo>
                <a:close/>
              </a:path>
              <a:path w="313690" h="298450">
                <a:moveTo>
                  <a:pt x="176110" y="118046"/>
                </a:moveTo>
                <a:lnTo>
                  <a:pt x="173367" y="114769"/>
                </a:lnTo>
                <a:lnTo>
                  <a:pt x="172110" y="114109"/>
                </a:lnTo>
                <a:lnTo>
                  <a:pt x="170713" y="113969"/>
                </a:lnTo>
                <a:lnTo>
                  <a:pt x="169341" y="113868"/>
                </a:lnTo>
                <a:lnTo>
                  <a:pt x="167970" y="114287"/>
                </a:lnTo>
                <a:lnTo>
                  <a:pt x="165811" y="116078"/>
                </a:lnTo>
                <a:lnTo>
                  <a:pt x="165150" y="117348"/>
                </a:lnTo>
                <a:lnTo>
                  <a:pt x="164896" y="120142"/>
                </a:lnTo>
                <a:lnTo>
                  <a:pt x="165328" y="121488"/>
                </a:lnTo>
                <a:lnTo>
                  <a:pt x="167220" y="123761"/>
                </a:lnTo>
                <a:lnTo>
                  <a:pt x="168694" y="124447"/>
                </a:lnTo>
                <a:lnTo>
                  <a:pt x="171488" y="124447"/>
                </a:lnTo>
                <a:lnTo>
                  <a:pt x="172681" y="124002"/>
                </a:lnTo>
                <a:lnTo>
                  <a:pt x="173609" y="123215"/>
                </a:lnTo>
                <a:lnTo>
                  <a:pt x="175831" y="121361"/>
                </a:lnTo>
                <a:lnTo>
                  <a:pt x="176110" y="118046"/>
                </a:lnTo>
                <a:close/>
              </a:path>
              <a:path w="313690" h="298450">
                <a:moveTo>
                  <a:pt x="194678" y="138772"/>
                </a:moveTo>
                <a:lnTo>
                  <a:pt x="194348" y="135458"/>
                </a:lnTo>
                <a:lnTo>
                  <a:pt x="189903" y="131775"/>
                </a:lnTo>
                <a:lnTo>
                  <a:pt x="186588" y="132105"/>
                </a:lnTo>
                <a:lnTo>
                  <a:pt x="182918" y="136550"/>
                </a:lnTo>
                <a:lnTo>
                  <a:pt x="183222" y="139852"/>
                </a:lnTo>
                <a:lnTo>
                  <a:pt x="186372" y="142481"/>
                </a:lnTo>
                <a:lnTo>
                  <a:pt x="187566" y="142900"/>
                </a:lnTo>
                <a:lnTo>
                  <a:pt x="190360" y="142900"/>
                </a:lnTo>
                <a:lnTo>
                  <a:pt x="191833" y="142214"/>
                </a:lnTo>
                <a:lnTo>
                  <a:pt x="192836" y="140995"/>
                </a:lnTo>
                <a:lnTo>
                  <a:pt x="194678" y="138772"/>
                </a:lnTo>
                <a:close/>
              </a:path>
              <a:path w="313690" h="298450">
                <a:moveTo>
                  <a:pt x="216420" y="152412"/>
                </a:moveTo>
                <a:lnTo>
                  <a:pt x="215506" y="149212"/>
                </a:lnTo>
                <a:lnTo>
                  <a:pt x="211772" y="147129"/>
                </a:lnTo>
                <a:lnTo>
                  <a:pt x="210362" y="146977"/>
                </a:lnTo>
                <a:lnTo>
                  <a:pt x="207657" y="147726"/>
                </a:lnTo>
                <a:lnTo>
                  <a:pt x="206540" y="148628"/>
                </a:lnTo>
                <a:lnTo>
                  <a:pt x="205181" y="151066"/>
                </a:lnTo>
                <a:lnTo>
                  <a:pt x="205003" y="152476"/>
                </a:lnTo>
                <a:lnTo>
                  <a:pt x="205790" y="155181"/>
                </a:lnTo>
                <a:lnTo>
                  <a:pt x="206667" y="156298"/>
                </a:lnTo>
                <a:lnTo>
                  <a:pt x="207899" y="156972"/>
                </a:lnTo>
                <a:lnTo>
                  <a:pt x="208673" y="157403"/>
                </a:lnTo>
                <a:lnTo>
                  <a:pt x="209550" y="157632"/>
                </a:lnTo>
                <a:lnTo>
                  <a:pt x="212344" y="157632"/>
                </a:lnTo>
                <a:lnTo>
                  <a:pt x="214096" y="156603"/>
                </a:lnTo>
                <a:lnTo>
                  <a:pt x="215036" y="154940"/>
                </a:lnTo>
                <a:lnTo>
                  <a:pt x="216420" y="152412"/>
                </a:lnTo>
                <a:close/>
              </a:path>
              <a:path w="313690" h="298450">
                <a:moveTo>
                  <a:pt x="239801" y="161302"/>
                </a:moveTo>
                <a:lnTo>
                  <a:pt x="238607" y="159194"/>
                </a:lnTo>
                <a:lnTo>
                  <a:pt x="234683" y="157314"/>
                </a:lnTo>
                <a:lnTo>
                  <a:pt x="232308" y="157695"/>
                </a:lnTo>
                <a:lnTo>
                  <a:pt x="228930" y="160959"/>
                </a:lnTo>
                <a:lnTo>
                  <a:pt x="228625" y="163830"/>
                </a:lnTo>
                <a:lnTo>
                  <a:pt x="230987" y="167335"/>
                </a:lnTo>
                <a:lnTo>
                  <a:pt x="232676" y="168224"/>
                </a:lnTo>
                <a:lnTo>
                  <a:pt x="234784" y="168224"/>
                </a:lnTo>
                <a:lnTo>
                  <a:pt x="239801" y="161302"/>
                </a:lnTo>
                <a:close/>
              </a:path>
              <a:path w="313690" h="298450">
                <a:moveTo>
                  <a:pt x="313639" y="245351"/>
                </a:moveTo>
                <a:lnTo>
                  <a:pt x="311289" y="243014"/>
                </a:lnTo>
                <a:lnTo>
                  <a:pt x="302806" y="243014"/>
                </a:lnTo>
                <a:lnTo>
                  <a:pt x="302806" y="253492"/>
                </a:lnTo>
                <a:lnTo>
                  <a:pt x="298373" y="267144"/>
                </a:lnTo>
                <a:lnTo>
                  <a:pt x="289674" y="278028"/>
                </a:lnTo>
                <a:lnTo>
                  <a:pt x="277723" y="285229"/>
                </a:lnTo>
                <a:lnTo>
                  <a:pt x="263563" y="287845"/>
                </a:lnTo>
                <a:lnTo>
                  <a:pt x="10477" y="287845"/>
                </a:lnTo>
                <a:lnTo>
                  <a:pt x="10477" y="267614"/>
                </a:lnTo>
                <a:lnTo>
                  <a:pt x="272275" y="267614"/>
                </a:lnTo>
                <a:lnTo>
                  <a:pt x="279869" y="261835"/>
                </a:lnTo>
                <a:lnTo>
                  <a:pt x="282206" y="253492"/>
                </a:lnTo>
                <a:lnTo>
                  <a:pt x="302806" y="253492"/>
                </a:lnTo>
                <a:lnTo>
                  <a:pt x="302806" y="243014"/>
                </a:lnTo>
                <a:lnTo>
                  <a:pt x="274802" y="243014"/>
                </a:lnTo>
                <a:lnTo>
                  <a:pt x="272440" y="245351"/>
                </a:lnTo>
                <a:lnTo>
                  <a:pt x="272440" y="253149"/>
                </a:lnTo>
                <a:lnTo>
                  <a:pt x="268465" y="257136"/>
                </a:lnTo>
                <a:lnTo>
                  <a:pt x="255905" y="257136"/>
                </a:lnTo>
                <a:lnTo>
                  <a:pt x="255905" y="239788"/>
                </a:lnTo>
                <a:lnTo>
                  <a:pt x="272351" y="239788"/>
                </a:lnTo>
                <a:lnTo>
                  <a:pt x="281533" y="238721"/>
                </a:lnTo>
                <a:lnTo>
                  <a:pt x="309562" y="211810"/>
                </a:lnTo>
                <a:lnTo>
                  <a:pt x="311340" y="198107"/>
                </a:lnTo>
                <a:lnTo>
                  <a:pt x="309600" y="189026"/>
                </a:lnTo>
                <a:lnTo>
                  <a:pt x="276898" y="150850"/>
                </a:lnTo>
                <a:lnTo>
                  <a:pt x="234200" y="137680"/>
                </a:lnTo>
                <a:lnTo>
                  <a:pt x="207086" y="122072"/>
                </a:lnTo>
                <a:lnTo>
                  <a:pt x="182143" y="95948"/>
                </a:lnTo>
                <a:lnTo>
                  <a:pt x="162496" y="56743"/>
                </a:lnTo>
                <a:lnTo>
                  <a:pt x="162052" y="55410"/>
                </a:lnTo>
                <a:lnTo>
                  <a:pt x="161112" y="54343"/>
                </a:lnTo>
                <a:lnTo>
                  <a:pt x="159842" y="53733"/>
                </a:lnTo>
                <a:lnTo>
                  <a:pt x="158610" y="53111"/>
                </a:lnTo>
                <a:lnTo>
                  <a:pt x="157149" y="53022"/>
                </a:lnTo>
                <a:lnTo>
                  <a:pt x="154520" y="53924"/>
                </a:lnTo>
                <a:lnTo>
                  <a:pt x="153454" y="54864"/>
                </a:lnTo>
                <a:lnTo>
                  <a:pt x="152222" y="57391"/>
                </a:lnTo>
                <a:lnTo>
                  <a:pt x="152133" y="58813"/>
                </a:lnTo>
                <a:lnTo>
                  <a:pt x="152590" y="60121"/>
                </a:lnTo>
                <a:lnTo>
                  <a:pt x="172707" y="100698"/>
                </a:lnTo>
                <a:lnTo>
                  <a:pt x="201701" y="131089"/>
                </a:lnTo>
                <a:lnTo>
                  <a:pt x="242925" y="151904"/>
                </a:lnTo>
                <a:lnTo>
                  <a:pt x="258470" y="155689"/>
                </a:lnTo>
                <a:lnTo>
                  <a:pt x="272262" y="160261"/>
                </a:lnTo>
                <a:lnTo>
                  <a:pt x="299593" y="192176"/>
                </a:lnTo>
                <a:lnTo>
                  <a:pt x="301574" y="200152"/>
                </a:lnTo>
                <a:lnTo>
                  <a:pt x="301320" y="205613"/>
                </a:lnTo>
                <a:lnTo>
                  <a:pt x="298691" y="211810"/>
                </a:lnTo>
                <a:lnTo>
                  <a:pt x="187299" y="211810"/>
                </a:lnTo>
                <a:lnTo>
                  <a:pt x="117398" y="185623"/>
                </a:lnTo>
                <a:lnTo>
                  <a:pt x="108381" y="181749"/>
                </a:lnTo>
                <a:lnTo>
                  <a:pt x="98958" y="178943"/>
                </a:lnTo>
                <a:lnTo>
                  <a:pt x="89268" y="177241"/>
                </a:lnTo>
                <a:lnTo>
                  <a:pt x="79463" y="176669"/>
                </a:lnTo>
                <a:lnTo>
                  <a:pt x="60096" y="176669"/>
                </a:lnTo>
                <a:lnTo>
                  <a:pt x="57810" y="178943"/>
                </a:lnTo>
                <a:lnTo>
                  <a:pt x="57734" y="184797"/>
                </a:lnTo>
                <a:lnTo>
                  <a:pt x="60096" y="187147"/>
                </a:lnTo>
                <a:lnTo>
                  <a:pt x="79463" y="187147"/>
                </a:lnTo>
                <a:lnTo>
                  <a:pt x="88061" y="187642"/>
                </a:lnTo>
                <a:lnTo>
                  <a:pt x="96545" y="189141"/>
                </a:lnTo>
                <a:lnTo>
                  <a:pt x="104800" y="191617"/>
                </a:lnTo>
                <a:lnTo>
                  <a:pt x="112712" y="195021"/>
                </a:lnTo>
                <a:lnTo>
                  <a:pt x="149364" y="213334"/>
                </a:lnTo>
                <a:lnTo>
                  <a:pt x="158394" y="217195"/>
                </a:lnTo>
                <a:lnTo>
                  <a:pt x="167817" y="220002"/>
                </a:lnTo>
                <a:lnTo>
                  <a:pt x="177495" y="221703"/>
                </a:lnTo>
                <a:lnTo>
                  <a:pt x="187299" y="222288"/>
                </a:lnTo>
                <a:lnTo>
                  <a:pt x="291109" y="222288"/>
                </a:lnTo>
                <a:lnTo>
                  <a:pt x="285940" y="226822"/>
                </a:lnTo>
                <a:lnTo>
                  <a:pt x="279336" y="229311"/>
                </a:lnTo>
                <a:lnTo>
                  <a:pt x="245440" y="229311"/>
                </a:lnTo>
                <a:lnTo>
                  <a:pt x="245440" y="239788"/>
                </a:lnTo>
                <a:lnTo>
                  <a:pt x="245440" y="257136"/>
                </a:lnTo>
                <a:lnTo>
                  <a:pt x="213537" y="257136"/>
                </a:lnTo>
                <a:lnTo>
                  <a:pt x="213537" y="239788"/>
                </a:lnTo>
                <a:lnTo>
                  <a:pt x="245440" y="239788"/>
                </a:lnTo>
                <a:lnTo>
                  <a:pt x="245440" y="229311"/>
                </a:lnTo>
                <a:lnTo>
                  <a:pt x="203060" y="229311"/>
                </a:lnTo>
                <a:lnTo>
                  <a:pt x="203060" y="239788"/>
                </a:lnTo>
                <a:lnTo>
                  <a:pt x="203060" y="257136"/>
                </a:lnTo>
                <a:lnTo>
                  <a:pt x="63538" y="257136"/>
                </a:lnTo>
                <a:lnTo>
                  <a:pt x="63538" y="239788"/>
                </a:lnTo>
                <a:lnTo>
                  <a:pt x="72491" y="239788"/>
                </a:lnTo>
                <a:lnTo>
                  <a:pt x="74574" y="238175"/>
                </a:lnTo>
                <a:lnTo>
                  <a:pt x="76911" y="229311"/>
                </a:lnTo>
                <a:lnTo>
                  <a:pt x="83350" y="204762"/>
                </a:lnTo>
                <a:lnTo>
                  <a:pt x="90957" y="205562"/>
                </a:lnTo>
                <a:lnTo>
                  <a:pt x="98450" y="207137"/>
                </a:lnTo>
                <a:lnTo>
                  <a:pt x="105740" y="209461"/>
                </a:lnTo>
                <a:lnTo>
                  <a:pt x="112712" y="212509"/>
                </a:lnTo>
                <a:lnTo>
                  <a:pt x="149364" y="230835"/>
                </a:lnTo>
                <a:lnTo>
                  <a:pt x="158394" y="234696"/>
                </a:lnTo>
                <a:lnTo>
                  <a:pt x="167817" y="237502"/>
                </a:lnTo>
                <a:lnTo>
                  <a:pt x="177495" y="239204"/>
                </a:lnTo>
                <a:lnTo>
                  <a:pt x="187299" y="239788"/>
                </a:lnTo>
                <a:lnTo>
                  <a:pt x="203060" y="239788"/>
                </a:lnTo>
                <a:lnTo>
                  <a:pt x="203060" y="229311"/>
                </a:lnTo>
                <a:lnTo>
                  <a:pt x="187299" y="229311"/>
                </a:lnTo>
                <a:lnTo>
                  <a:pt x="178714" y="228803"/>
                </a:lnTo>
                <a:lnTo>
                  <a:pt x="170230" y="227304"/>
                </a:lnTo>
                <a:lnTo>
                  <a:pt x="161975" y="224853"/>
                </a:lnTo>
                <a:lnTo>
                  <a:pt x="154051" y="221462"/>
                </a:lnTo>
                <a:lnTo>
                  <a:pt x="120675" y="204762"/>
                </a:lnTo>
                <a:lnTo>
                  <a:pt x="120446" y="204647"/>
                </a:lnTo>
                <a:lnTo>
                  <a:pt x="79451" y="194170"/>
                </a:lnTo>
                <a:lnTo>
                  <a:pt x="72529" y="194170"/>
                </a:lnTo>
                <a:lnTo>
                  <a:pt x="72529" y="204647"/>
                </a:lnTo>
                <a:lnTo>
                  <a:pt x="66065" y="229311"/>
                </a:lnTo>
                <a:lnTo>
                  <a:pt x="53060" y="229311"/>
                </a:lnTo>
                <a:lnTo>
                  <a:pt x="53060" y="239788"/>
                </a:lnTo>
                <a:lnTo>
                  <a:pt x="53060" y="257136"/>
                </a:lnTo>
                <a:lnTo>
                  <a:pt x="31508" y="257136"/>
                </a:lnTo>
                <a:lnTo>
                  <a:pt x="31508" y="239788"/>
                </a:lnTo>
                <a:lnTo>
                  <a:pt x="53060" y="239788"/>
                </a:lnTo>
                <a:lnTo>
                  <a:pt x="53060" y="229311"/>
                </a:lnTo>
                <a:lnTo>
                  <a:pt x="15595" y="229311"/>
                </a:lnTo>
                <a:lnTo>
                  <a:pt x="11442" y="204647"/>
                </a:lnTo>
                <a:lnTo>
                  <a:pt x="72529" y="204647"/>
                </a:lnTo>
                <a:lnTo>
                  <a:pt x="72529" y="194170"/>
                </a:lnTo>
                <a:lnTo>
                  <a:pt x="10477" y="194170"/>
                </a:lnTo>
                <a:lnTo>
                  <a:pt x="10477" y="187147"/>
                </a:lnTo>
                <a:lnTo>
                  <a:pt x="47447" y="187147"/>
                </a:lnTo>
                <a:lnTo>
                  <a:pt x="49784" y="184797"/>
                </a:lnTo>
                <a:lnTo>
                  <a:pt x="49720" y="178943"/>
                </a:lnTo>
                <a:lnTo>
                  <a:pt x="47447" y="176669"/>
                </a:lnTo>
                <a:lnTo>
                  <a:pt x="10477" y="176669"/>
                </a:lnTo>
                <a:lnTo>
                  <a:pt x="10477" y="136804"/>
                </a:lnTo>
                <a:lnTo>
                  <a:pt x="11049" y="126072"/>
                </a:lnTo>
                <a:lnTo>
                  <a:pt x="12738" y="115531"/>
                </a:lnTo>
                <a:lnTo>
                  <a:pt x="15532" y="105244"/>
                </a:lnTo>
                <a:lnTo>
                  <a:pt x="23736" y="84162"/>
                </a:lnTo>
                <a:lnTo>
                  <a:pt x="26822" y="72809"/>
                </a:lnTo>
                <a:lnTo>
                  <a:pt x="28676" y="61188"/>
                </a:lnTo>
                <a:lnTo>
                  <a:pt x="29298" y="49352"/>
                </a:lnTo>
                <a:lnTo>
                  <a:pt x="29298" y="10477"/>
                </a:lnTo>
                <a:lnTo>
                  <a:pt x="141681" y="10477"/>
                </a:lnTo>
                <a:lnTo>
                  <a:pt x="151549" y="48437"/>
                </a:lnTo>
                <a:lnTo>
                  <a:pt x="152933" y="48653"/>
                </a:lnTo>
                <a:lnTo>
                  <a:pt x="157099" y="47561"/>
                </a:lnTo>
                <a:lnTo>
                  <a:pt x="158800" y="44704"/>
                </a:lnTo>
                <a:lnTo>
                  <a:pt x="158076" y="41910"/>
                </a:lnTo>
                <a:lnTo>
                  <a:pt x="156019" y="33121"/>
                </a:lnTo>
                <a:lnTo>
                  <a:pt x="151320" y="2019"/>
                </a:lnTo>
                <a:lnTo>
                  <a:pt x="149085" y="0"/>
                </a:lnTo>
                <a:lnTo>
                  <a:pt x="21158" y="0"/>
                </a:lnTo>
                <a:lnTo>
                  <a:pt x="18821" y="2362"/>
                </a:lnTo>
                <a:lnTo>
                  <a:pt x="18821" y="49352"/>
                </a:lnTo>
                <a:lnTo>
                  <a:pt x="18249" y="60121"/>
                </a:lnTo>
                <a:lnTo>
                  <a:pt x="16573" y="70612"/>
                </a:lnTo>
                <a:lnTo>
                  <a:pt x="13779" y="80899"/>
                </a:lnTo>
                <a:lnTo>
                  <a:pt x="5575" y="101968"/>
                </a:lnTo>
                <a:lnTo>
                  <a:pt x="2489" y="113334"/>
                </a:lnTo>
                <a:lnTo>
                  <a:pt x="622" y="124955"/>
                </a:lnTo>
                <a:lnTo>
                  <a:pt x="0" y="136804"/>
                </a:lnTo>
                <a:lnTo>
                  <a:pt x="63" y="200152"/>
                </a:lnTo>
                <a:lnTo>
                  <a:pt x="6413" y="237947"/>
                </a:lnTo>
                <a:lnTo>
                  <a:pt x="8585" y="239788"/>
                </a:lnTo>
                <a:lnTo>
                  <a:pt x="21031" y="239788"/>
                </a:lnTo>
                <a:lnTo>
                  <a:pt x="21031" y="257136"/>
                </a:lnTo>
                <a:lnTo>
                  <a:pt x="2362" y="257136"/>
                </a:lnTo>
                <a:lnTo>
                  <a:pt x="0" y="259486"/>
                </a:lnTo>
                <a:lnTo>
                  <a:pt x="0" y="295973"/>
                </a:lnTo>
                <a:lnTo>
                  <a:pt x="2362" y="298323"/>
                </a:lnTo>
                <a:lnTo>
                  <a:pt x="263563" y="298323"/>
                </a:lnTo>
                <a:lnTo>
                  <a:pt x="298958" y="283641"/>
                </a:lnTo>
                <a:lnTo>
                  <a:pt x="313639" y="248246"/>
                </a:lnTo>
                <a:lnTo>
                  <a:pt x="313639" y="2453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/>
          <p:cNvSpPr/>
          <p:nvPr/>
        </p:nvSpPr>
        <p:spPr>
          <a:xfrm>
            <a:off x="7596336" y="1949592"/>
            <a:ext cx="416618" cy="391965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76669" y="159880"/>
                </a:moveTo>
                <a:lnTo>
                  <a:pt x="72834" y="156044"/>
                </a:lnTo>
                <a:lnTo>
                  <a:pt x="68110" y="156044"/>
                </a:lnTo>
                <a:lnTo>
                  <a:pt x="63398" y="156044"/>
                </a:lnTo>
                <a:lnTo>
                  <a:pt x="59550" y="159880"/>
                </a:lnTo>
                <a:lnTo>
                  <a:pt x="59550" y="169316"/>
                </a:lnTo>
                <a:lnTo>
                  <a:pt x="63398" y="173164"/>
                </a:lnTo>
                <a:lnTo>
                  <a:pt x="72834" y="173164"/>
                </a:lnTo>
                <a:lnTo>
                  <a:pt x="76669" y="169316"/>
                </a:lnTo>
                <a:lnTo>
                  <a:pt x="76669" y="159880"/>
                </a:lnTo>
                <a:close/>
              </a:path>
              <a:path w="360045" h="361314">
                <a:moveTo>
                  <a:pt x="125742" y="159880"/>
                </a:moveTo>
                <a:lnTo>
                  <a:pt x="121894" y="156044"/>
                </a:lnTo>
                <a:lnTo>
                  <a:pt x="117182" y="156044"/>
                </a:lnTo>
                <a:lnTo>
                  <a:pt x="112458" y="156044"/>
                </a:lnTo>
                <a:lnTo>
                  <a:pt x="108623" y="159880"/>
                </a:lnTo>
                <a:lnTo>
                  <a:pt x="108623" y="169316"/>
                </a:lnTo>
                <a:lnTo>
                  <a:pt x="112458" y="173164"/>
                </a:lnTo>
                <a:lnTo>
                  <a:pt x="121894" y="173164"/>
                </a:lnTo>
                <a:lnTo>
                  <a:pt x="125742" y="169316"/>
                </a:lnTo>
                <a:lnTo>
                  <a:pt x="125742" y="159880"/>
                </a:lnTo>
                <a:close/>
              </a:path>
              <a:path w="360045" h="361314">
                <a:moveTo>
                  <a:pt x="162382" y="295630"/>
                </a:moveTo>
                <a:lnTo>
                  <a:pt x="158546" y="291782"/>
                </a:lnTo>
                <a:lnTo>
                  <a:pt x="153822" y="291782"/>
                </a:lnTo>
                <a:lnTo>
                  <a:pt x="149110" y="291782"/>
                </a:lnTo>
                <a:lnTo>
                  <a:pt x="145262" y="295630"/>
                </a:lnTo>
                <a:lnTo>
                  <a:pt x="145262" y="305066"/>
                </a:lnTo>
                <a:lnTo>
                  <a:pt x="149110" y="308902"/>
                </a:lnTo>
                <a:lnTo>
                  <a:pt x="158546" y="308902"/>
                </a:lnTo>
                <a:lnTo>
                  <a:pt x="162382" y="305066"/>
                </a:lnTo>
                <a:lnTo>
                  <a:pt x="162382" y="295630"/>
                </a:lnTo>
                <a:close/>
              </a:path>
              <a:path w="360045" h="361314">
                <a:moveTo>
                  <a:pt x="211455" y="295630"/>
                </a:moveTo>
                <a:lnTo>
                  <a:pt x="207606" y="291782"/>
                </a:lnTo>
                <a:lnTo>
                  <a:pt x="202895" y="291782"/>
                </a:lnTo>
                <a:lnTo>
                  <a:pt x="198170" y="291782"/>
                </a:lnTo>
                <a:lnTo>
                  <a:pt x="194335" y="295630"/>
                </a:lnTo>
                <a:lnTo>
                  <a:pt x="194335" y="305066"/>
                </a:lnTo>
                <a:lnTo>
                  <a:pt x="198170" y="308902"/>
                </a:lnTo>
                <a:lnTo>
                  <a:pt x="207606" y="308902"/>
                </a:lnTo>
                <a:lnTo>
                  <a:pt x="211455" y="305066"/>
                </a:lnTo>
                <a:lnTo>
                  <a:pt x="211455" y="295630"/>
                </a:lnTo>
                <a:close/>
              </a:path>
              <a:path w="360045" h="361314">
                <a:moveTo>
                  <a:pt x="220535" y="19481"/>
                </a:moveTo>
                <a:lnTo>
                  <a:pt x="217944" y="11137"/>
                </a:lnTo>
                <a:lnTo>
                  <a:pt x="217538" y="10629"/>
                </a:lnTo>
                <a:lnTo>
                  <a:pt x="213410" y="5422"/>
                </a:lnTo>
                <a:lnTo>
                  <a:pt x="210083" y="3403"/>
                </a:lnTo>
                <a:lnTo>
                  <a:pt x="210083" y="20904"/>
                </a:lnTo>
                <a:lnTo>
                  <a:pt x="208330" y="30784"/>
                </a:lnTo>
                <a:lnTo>
                  <a:pt x="201980" y="39662"/>
                </a:lnTo>
                <a:lnTo>
                  <a:pt x="193586" y="46951"/>
                </a:lnTo>
                <a:lnTo>
                  <a:pt x="185648" y="52057"/>
                </a:lnTo>
                <a:lnTo>
                  <a:pt x="177698" y="46951"/>
                </a:lnTo>
                <a:lnTo>
                  <a:pt x="169291" y="39662"/>
                </a:lnTo>
                <a:lnTo>
                  <a:pt x="162941" y="30772"/>
                </a:lnTo>
                <a:lnTo>
                  <a:pt x="161201" y="20904"/>
                </a:lnTo>
                <a:lnTo>
                  <a:pt x="162255" y="13131"/>
                </a:lnTo>
                <a:lnTo>
                  <a:pt x="162369" y="12877"/>
                </a:lnTo>
                <a:lnTo>
                  <a:pt x="167576" y="11277"/>
                </a:lnTo>
                <a:lnTo>
                  <a:pt x="170967" y="10998"/>
                </a:lnTo>
                <a:lnTo>
                  <a:pt x="171310" y="10985"/>
                </a:lnTo>
                <a:lnTo>
                  <a:pt x="175831" y="10985"/>
                </a:lnTo>
                <a:lnTo>
                  <a:pt x="179654" y="13131"/>
                </a:lnTo>
                <a:lnTo>
                  <a:pt x="181292" y="18338"/>
                </a:lnTo>
                <a:lnTo>
                  <a:pt x="183324" y="19837"/>
                </a:lnTo>
                <a:lnTo>
                  <a:pt x="187934" y="19837"/>
                </a:lnTo>
                <a:lnTo>
                  <a:pt x="189992" y="18338"/>
                </a:lnTo>
                <a:lnTo>
                  <a:pt x="191693" y="12877"/>
                </a:lnTo>
                <a:lnTo>
                  <a:pt x="195376" y="10985"/>
                </a:lnTo>
                <a:lnTo>
                  <a:pt x="210083" y="20904"/>
                </a:lnTo>
                <a:lnTo>
                  <a:pt x="210083" y="3403"/>
                </a:lnTo>
                <a:lnTo>
                  <a:pt x="207632" y="1917"/>
                </a:lnTo>
                <a:lnTo>
                  <a:pt x="201536" y="508"/>
                </a:lnTo>
                <a:lnTo>
                  <a:pt x="195453" y="0"/>
                </a:lnTo>
                <a:lnTo>
                  <a:pt x="189687" y="1905"/>
                </a:lnTo>
                <a:lnTo>
                  <a:pt x="185648" y="5422"/>
                </a:lnTo>
                <a:lnTo>
                  <a:pt x="181584" y="1905"/>
                </a:lnTo>
                <a:lnTo>
                  <a:pt x="175818" y="0"/>
                </a:lnTo>
                <a:lnTo>
                  <a:pt x="169748" y="508"/>
                </a:lnTo>
                <a:lnTo>
                  <a:pt x="163639" y="1917"/>
                </a:lnTo>
                <a:lnTo>
                  <a:pt x="157899" y="5372"/>
                </a:lnTo>
                <a:lnTo>
                  <a:pt x="153327" y="11137"/>
                </a:lnTo>
                <a:lnTo>
                  <a:pt x="150749" y="19481"/>
                </a:lnTo>
                <a:lnTo>
                  <a:pt x="150901" y="27609"/>
                </a:lnTo>
                <a:lnTo>
                  <a:pt x="174459" y="58394"/>
                </a:lnTo>
                <a:lnTo>
                  <a:pt x="184772" y="63461"/>
                </a:lnTo>
                <a:lnTo>
                  <a:pt x="186499" y="63461"/>
                </a:lnTo>
                <a:lnTo>
                  <a:pt x="196824" y="58394"/>
                </a:lnTo>
                <a:lnTo>
                  <a:pt x="204190" y="52057"/>
                </a:lnTo>
                <a:lnTo>
                  <a:pt x="205041" y="51333"/>
                </a:lnTo>
                <a:lnTo>
                  <a:pt x="212572" y="43649"/>
                </a:lnTo>
                <a:lnTo>
                  <a:pt x="217703" y="35699"/>
                </a:lnTo>
                <a:lnTo>
                  <a:pt x="220370" y="27609"/>
                </a:lnTo>
                <a:lnTo>
                  <a:pt x="220535" y="19481"/>
                </a:lnTo>
                <a:close/>
              </a:path>
              <a:path w="360045" h="361314">
                <a:moveTo>
                  <a:pt x="251383" y="159880"/>
                </a:moveTo>
                <a:lnTo>
                  <a:pt x="247548" y="156044"/>
                </a:lnTo>
                <a:lnTo>
                  <a:pt x="242824" y="156044"/>
                </a:lnTo>
                <a:lnTo>
                  <a:pt x="238112" y="156044"/>
                </a:lnTo>
                <a:lnTo>
                  <a:pt x="234264" y="159880"/>
                </a:lnTo>
                <a:lnTo>
                  <a:pt x="234264" y="169316"/>
                </a:lnTo>
                <a:lnTo>
                  <a:pt x="238112" y="173164"/>
                </a:lnTo>
                <a:lnTo>
                  <a:pt x="247548" y="173164"/>
                </a:lnTo>
                <a:lnTo>
                  <a:pt x="251383" y="169316"/>
                </a:lnTo>
                <a:lnTo>
                  <a:pt x="251383" y="159880"/>
                </a:lnTo>
                <a:close/>
              </a:path>
              <a:path w="360045" h="361314">
                <a:moveTo>
                  <a:pt x="300469" y="159880"/>
                </a:moveTo>
                <a:lnTo>
                  <a:pt x="296621" y="156044"/>
                </a:lnTo>
                <a:lnTo>
                  <a:pt x="291909" y="156044"/>
                </a:lnTo>
                <a:lnTo>
                  <a:pt x="287185" y="156044"/>
                </a:lnTo>
                <a:lnTo>
                  <a:pt x="283349" y="159880"/>
                </a:lnTo>
                <a:lnTo>
                  <a:pt x="283349" y="169316"/>
                </a:lnTo>
                <a:lnTo>
                  <a:pt x="287185" y="173164"/>
                </a:lnTo>
                <a:lnTo>
                  <a:pt x="296621" y="173164"/>
                </a:lnTo>
                <a:lnTo>
                  <a:pt x="300469" y="169316"/>
                </a:lnTo>
                <a:lnTo>
                  <a:pt x="300469" y="159880"/>
                </a:lnTo>
                <a:close/>
              </a:path>
              <a:path w="360045" h="361314">
                <a:moveTo>
                  <a:pt x="360006" y="293395"/>
                </a:moveTo>
                <a:lnTo>
                  <a:pt x="359016" y="285775"/>
                </a:lnTo>
                <a:lnTo>
                  <a:pt x="357060" y="278155"/>
                </a:lnTo>
                <a:lnTo>
                  <a:pt x="356336" y="275615"/>
                </a:lnTo>
                <a:lnTo>
                  <a:pt x="353466" y="273075"/>
                </a:lnTo>
                <a:lnTo>
                  <a:pt x="347814" y="275615"/>
                </a:lnTo>
                <a:lnTo>
                  <a:pt x="346113" y="278155"/>
                </a:lnTo>
                <a:lnTo>
                  <a:pt x="348145" y="285775"/>
                </a:lnTo>
                <a:lnTo>
                  <a:pt x="348983" y="290855"/>
                </a:lnTo>
                <a:lnTo>
                  <a:pt x="349288" y="295935"/>
                </a:lnTo>
                <a:lnTo>
                  <a:pt x="250545" y="295935"/>
                </a:lnTo>
                <a:lnTo>
                  <a:pt x="250545" y="309905"/>
                </a:lnTo>
                <a:lnTo>
                  <a:pt x="250545" y="318795"/>
                </a:lnTo>
                <a:lnTo>
                  <a:pt x="246646" y="322605"/>
                </a:lnTo>
                <a:lnTo>
                  <a:pt x="239064" y="322605"/>
                </a:lnTo>
                <a:lnTo>
                  <a:pt x="241439" y="317525"/>
                </a:lnTo>
                <a:lnTo>
                  <a:pt x="243166" y="311175"/>
                </a:lnTo>
                <a:lnTo>
                  <a:pt x="244132" y="306095"/>
                </a:lnTo>
                <a:lnTo>
                  <a:pt x="247815" y="306095"/>
                </a:lnTo>
                <a:lnTo>
                  <a:pt x="250545" y="309905"/>
                </a:lnTo>
                <a:lnTo>
                  <a:pt x="250545" y="295935"/>
                </a:lnTo>
                <a:lnTo>
                  <a:pt x="247992" y="295935"/>
                </a:lnTo>
                <a:lnTo>
                  <a:pt x="246532" y="294665"/>
                </a:lnTo>
                <a:lnTo>
                  <a:pt x="245033" y="294665"/>
                </a:lnTo>
                <a:lnTo>
                  <a:pt x="242849" y="278155"/>
                </a:lnTo>
                <a:lnTo>
                  <a:pt x="236639" y="262915"/>
                </a:lnTo>
                <a:lnTo>
                  <a:pt x="234480" y="259791"/>
                </a:lnTo>
                <a:lnTo>
                  <a:pt x="234480" y="294665"/>
                </a:lnTo>
                <a:lnTo>
                  <a:pt x="230060" y="316255"/>
                </a:lnTo>
                <a:lnTo>
                  <a:pt x="218020" y="334035"/>
                </a:lnTo>
                <a:lnTo>
                  <a:pt x="200177" y="346735"/>
                </a:lnTo>
                <a:lnTo>
                  <a:pt x="178346" y="350545"/>
                </a:lnTo>
                <a:lnTo>
                  <a:pt x="156527" y="346735"/>
                </a:lnTo>
                <a:lnTo>
                  <a:pt x="138684" y="334035"/>
                </a:lnTo>
                <a:lnTo>
                  <a:pt x="136969" y="331495"/>
                </a:lnTo>
                <a:lnTo>
                  <a:pt x="130949" y="322605"/>
                </a:lnTo>
                <a:lnTo>
                  <a:pt x="126644" y="316255"/>
                </a:lnTo>
                <a:lnTo>
                  <a:pt x="124561" y="306095"/>
                </a:lnTo>
                <a:lnTo>
                  <a:pt x="122491" y="295935"/>
                </a:lnTo>
                <a:lnTo>
                  <a:pt x="122224" y="294665"/>
                </a:lnTo>
                <a:lnTo>
                  <a:pt x="126644" y="273075"/>
                </a:lnTo>
                <a:lnTo>
                  <a:pt x="138684" y="255295"/>
                </a:lnTo>
                <a:lnTo>
                  <a:pt x="156527" y="242595"/>
                </a:lnTo>
                <a:lnTo>
                  <a:pt x="178346" y="238785"/>
                </a:lnTo>
                <a:lnTo>
                  <a:pt x="200177" y="242595"/>
                </a:lnTo>
                <a:lnTo>
                  <a:pt x="218020" y="255295"/>
                </a:lnTo>
                <a:lnTo>
                  <a:pt x="230060" y="273075"/>
                </a:lnTo>
                <a:lnTo>
                  <a:pt x="234480" y="294665"/>
                </a:lnTo>
                <a:lnTo>
                  <a:pt x="234480" y="259791"/>
                </a:lnTo>
                <a:lnTo>
                  <a:pt x="226987" y="248945"/>
                </a:lnTo>
                <a:lnTo>
                  <a:pt x="214439" y="238785"/>
                </a:lnTo>
                <a:lnTo>
                  <a:pt x="220700" y="233705"/>
                </a:lnTo>
                <a:lnTo>
                  <a:pt x="222910" y="232435"/>
                </a:lnTo>
                <a:lnTo>
                  <a:pt x="227342" y="229895"/>
                </a:lnTo>
                <a:lnTo>
                  <a:pt x="234315" y="226085"/>
                </a:lnTo>
                <a:lnTo>
                  <a:pt x="241579" y="223545"/>
                </a:lnTo>
                <a:lnTo>
                  <a:pt x="245592" y="231165"/>
                </a:lnTo>
                <a:lnTo>
                  <a:pt x="251536" y="236245"/>
                </a:lnTo>
                <a:lnTo>
                  <a:pt x="258940" y="240055"/>
                </a:lnTo>
                <a:lnTo>
                  <a:pt x="267373" y="241325"/>
                </a:lnTo>
                <a:lnTo>
                  <a:pt x="275793" y="240055"/>
                </a:lnTo>
                <a:lnTo>
                  <a:pt x="283184" y="236245"/>
                </a:lnTo>
                <a:lnTo>
                  <a:pt x="289128" y="231165"/>
                </a:lnTo>
                <a:lnTo>
                  <a:pt x="293141" y="223545"/>
                </a:lnTo>
                <a:lnTo>
                  <a:pt x="307213" y="229895"/>
                </a:lnTo>
                <a:lnTo>
                  <a:pt x="319874" y="238785"/>
                </a:lnTo>
                <a:lnTo>
                  <a:pt x="330771" y="248945"/>
                </a:lnTo>
                <a:lnTo>
                  <a:pt x="339534" y="261645"/>
                </a:lnTo>
                <a:lnTo>
                  <a:pt x="341020" y="265455"/>
                </a:lnTo>
                <a:lnTo>
                  <a:pt x="344576" y="265455"/>
                </a:lnTo>
                <a:lnTo>
                  <a:pt x="349364" y="262915"/>
                </a:lnTo>
                <a:lnTo>
                  <a:pt x="350100" y="259105"/>
                </a:lnTo>
                <a:lnTo>
                  <a:pt x="348818" y="256565"/>
                </a:lnTo>
                <a:lnTo>
                  <a:pt x="345541" y="251485"/>
                </a:lnTo>
                <a:lnTo>
                  <a:pt x="341922" y="246405"/>
                </a:lnTo>
                <a:lnTo>
                  <a:pt x="337985" y="241325"/>
                </a:lnTo>
                <a:lnTo>
                  <a:pt x="333730" y="236245"/>
                </a:lnTo>
                <a:lnTo>
                  <a:pt x="338607" y="232435"/>
                </a:lnTo>
                <a:lnTo>
                  <a:pt x="354126" y="194335"/>
                </a:lnTo>
                <a:lnTo>
                  <a:pt x="357035" y="163855"/>
                </a:lnTo>
                <a:lnTo>
                  <a:pt x="356908" y="157505"/>
                </a:lnTo>
                <a:lnTo>
                  <a:pt x="350354" y="109245"/>
                </a:lnTo>
                <a:lnTo>
                  <a:pt x="328193" y="76225"/>
                </a:lnTo>
                <a:lnTo>
                  <a:pt x="293751" y="55905"/>
                </a:lnTo>
                <a:lnTo>
                  <a:pt x="267373" y="52095"/>
                </a:lnTo>
                <a:lnTo>
                  <a:pt x="251409" y="53365"/>
                </a:lnTo>
                <a:lnTo>
                  <a:pt x="208775" y="73685"/>
                </a:lnTo>
                <a:lnTo>
                  <a:pt x="206362" y="80035"/>
                </a:lnTo>
                <a:lnTo>
                  <a:pt x="210210" y="83845"/>
                </a:lnTo>
                <a:lnTo>
                  <a:pt x="213537" y="83845"/>
                </a:lnTo>
                <a:lnTo>
                  <a:pt x="215734" y="82575"/>
                </a:lnTo>
                <a:lnTo>
                  <a:pt x="227164" y="73685"/>
                </a:lnTo>
                <a:lnTo>
                  <a:pt x="239788" y="67335"/>
                </a:lnTo>
                <a:lnTo>
                  <a:pt x="253301" y="63525"/>
                </a:lnTo>
                <a:lnTo>
                  <a:pt x="267373" y="62255"/>
                </a:lnTo>
                <a:lnTo>
                  <a:pt x="279184" y="63525"/>
                </a:lnTo>
                <a:lnTo>
                  <a:pt x="320967" y="83845"/>
                </a:lnTo>
                <a:lnTo>
                  <a:pt x="345389" y="134645"/>
                </a:lnTo>
                <a:lnTo>
                  <a:pt x="346519" y="163855"/>
                </a:lnTo>
                <a:lnTo>
                  <a:pt x="343865" y="191795"/>
                </a:lnTo>
                <a:lnTo>
                  <a:pt x="336740" y="215925"/>
                </a:lnTo>
                <a:lnTo>
                  <a:pt x="333565" y="222275"/>
                </a:lnTo>
                <a:lnTo>
                  <a:pt x="329857" y="227355"/>
                </a:lnTo>
                <a:lnTo>
                  <a:pt x="325691" y="229895"/>
                </a:lnTo>
                <a:lnTo>
                  <a:pt x="318681" y="224815"/>
                </a:lnTo>
                <a:lnTo>
                  <a:pt x="316814" y="223545"/>
                </a:lnTo>
                <a:lnTo>
                  <a:pt x="311226" y="219735"/>
                </a:lnTo>
                <a:lnTo>
                  <a:pt x="303364" y="215925"/>
                </a:lnTo>
                <a:lnTo>
                  <a:pt x="295160" y="213385"/>
                </a:lnTo>
                <a:lnTo>
                  <a:pt x="302641" y="208305"/>
                </a:lnTo>
                <a:lnTo>
                  <a:pt x="310108" y="203225"/>
                </a:lnTo>
                <a:lnTo>
                  <a:pt x="321754" y="189255"/>
                </a:lnTo>
                <a:lnTo>
                  <a:pt x="329323" y="172745"/>
                </a:lnTo>
                <a:lnTo>
                  <a:pt x="332016" y="154965"/>
                </a:lnTo>
                <a:lnTo>
                  <a:pt x="332016" y="140995"/>
                </a:lnTo>
                <a:lnTo>
                  <a:pt x="330161" y="139725"/>
                </a:lnTo>
                <a:lnTo>
                  <a:pt x="327634" y="138455"/>
                </a:lnTo>
                <a:lnTo>
                  <a:pt x="321462" y="136271"/>
                </a:lnTo>
                <a:lnTo>
                  <a:pt x="321462" y="148615"/>
                </a:lnTo>
                <a:lnTo>
                  <a:pt x="321462" y="154965"/>
                </a:lnTo>
                <a:lnTo>
                  <a:pt x="317207" y="175285"/>
                </a:lnTo>
                <a:lnTo>
                  <a:pt x="305600" y="193065"/>
                </a:lnTo>
                <a:lnTo>
                  <a:pt x="288404" y="204495"/>
                </a:lnTo>
                <a:lnTo>
                  <a:pt x="282841" y="205511"/>
                </a:lnTo>
                <a:lnTo>
                  <a:pt x="282841" y="221005"/>
                </a:lnTo>
                <a:lnTo>
                  <a:pt x="280212" y="227355"/>
                </a:lnTo>
                <a:lnTo>
                  <a:pt x="274218" y="231165"/>
                </a:lnTo>
                <a:lnTo>
                  <a:pt x="260515" y="231165"/>
                </a:lnTo>
                <a:lnTo>
                  <a:pt x="254495" y="227355"/>
                </a:lnTo>
                <a:lnTo>
                  <a:pt x="252933" y="223545"/>
                </a:lnTo>
                <a:lnTo>
                  <a:pt x="251879" y="221005"/>
                </a:lnTo>
                <a:lnTo>
                  <a:pt x="256921" y="219735"/>
                </a:lnTo>
                <a:lnTo>
                  <a:pt x="277799" y="219735"/>
                </a:lnTo>
                <a:lnTo>
                  <a:pt x="282841" y="221005"/>
                </a:lnTo>
                <a:lnTo>
                  <a:pt x="282841" y="205511"/>
                </a:lnTo>
                <a:lnTo>
                  <a:pt x="229133" y="193065"/>
                </a:lnTo>
                <a:lnTo>
                  <a:pt x="213271" y="154965"/>
                </a:lnTo>
                <a:lnTo>
                  <a:pt x="213271" y="148615"/>
                </a:lnTo>
                <a:lnTo>
                  <a:pt x="239445" y="144805"/>
                </a:lnTo>
                <a:lnTo>
                  <a:pt x="258533" y="137185"/>
                </a:lnTo>
                <a:lnTo>
                  <a:pt x="271538" y="128295"/>
                </a:lnTo>
                <a:lnTo>
                  <a:pt x="279412" y="119405"/>
                </a:lnTo>
                <a:lnTo>
                  <a:pt x="286245" y="127025"/>
                </a:lnTo>
                <a:lnTo>
                  <a:pt x="295694" y="135915"/>
                </a:lnTo>
                <a:lnTo>
                  <a:pt x="307505" y="142265"/>
                </a:lnTo>
                <a:lnTo>
                  <a:pt x="321462" y="148615"/>
                </a:lnTo>
                <a:lnTo>
                  <a:pt x="321462" y="136271"/>
                </a:lnTo>
                <a:lnTo>
                  <a:pt x="309702" y="132105"/>
                </a:lnTo>
                <a:lnTo>
                  <a:pt x="295706" y="121945"/>
                </a:lnTo>
                <a:lnTo>
                  <a:pt x="293433" y="119405"/>
                </a:lnTo>
                <a:lnTo>
                  <a:pt x="286588" y="111785"/>
                </a:lnTo>
                <a:lnTo>
                  <a:pt x="283248" y="107975"/>
                </a:lnTo>
                <a:lnTo>
                  <a:pt x="280936" y="104165"/>
                </a:lnTo>
                <a:lnTo>
                  <a:pt x="275539" y="104165"/>
                </a:lnTo>
                <a:lnTo>
                  <a:pt x="273977" y="107975"/>
                </a:lnTo>
                <a:lnTo>
                  <a:pt x="271081" y="113055"/>
                </a:lnTo>
                <a:lnTo>
                  <a:pt x="260832" y="123215"/>
                </a:lnTo>
                <a:lnTo>
                  <a:pt x="240665" y="133375"/>
                </a:lnTo>
                <a:lnTo>
                  <a:pt x="207987" y="138455"/>
                </a:lnTo>
                <a:lnTo>
                  <a:pt x="205066" y="138455"/>
                </a:lnTo>
                <a:lnTo>
                  <a:pt x="202717" y="140995"/>
                </a:lnTo>
                <a:lnTo>
                  <a:pt x="202717" y="154965"/>
                </a:lnTo>
                <a:lnTo>
                  <a:pt x="205409" y="172745"/>
                </a:lnTo>
                <a:lnTo>
                  <a:pt x="212966" y="189255"/>
                </a:lnTo>
                <a:lnTo>
                  <a:pt x="224586" y="203225"/>
                </a:lnTo>
                <a:lnTo>
                  <a:pt x="239509" y="213385"/>
                </a:lnTo>
                <a:lnTo>
                  <a:pt x="231368" y="215925"/>
                </a:lnTo>
                <a:lnTo>
                  <a:pt x="223545" y="219735"/>
                </a:lnTo>
                <a:lnTo>
                  <a:pt x="216090" y="223545"/>
                </a:lnTo>
                <a:lnTo>
                  <a:pt x="209029" y="229895"/>
                </a:lnTo>
                <a:lnTo>
                  <a:pt x="204876" y="227355"/>
                </a:lnTo>
                <a:lnTo>
                  <a:pt x="201168" y="222275"/>
                </a:lnTo>
                <a:lnTo>
                  <a:pt x="197993" y="215925"/>
                </a:lnTo>
                <a:lnTo>
                  <a:pt x="190881" y="191795"/>
                </a:lnTo>
                <a:lnTo>
                  <a:pt x="188226" y="163855"/>
                </a:lnTo>
                <a:lnTo>
                  <a:pt x="188341" y="157505"/>
                </a:lnTo>
                <a:lnTo>
                  <a:pt x="194233" y="113055"/>
                </a:lnTo>
                <a:lnTo>
                  <a:pt x="204254" y="94005"/>
                </a:lnTo>
                <a:lnTo>
                  <a:pt x="203631" y="91465"/>
                </a:lnTo>
                <a:lnTo>
                  <a:pt x="198805" y="87655"/>
                </a:lnTo>
                <a:lnTo>
                  <a:pt x="195529" y="88925"/>
                </a:lnTo>
                <a:lnTo>
                  <a:pt x="190042" y="96545"/>
                </a:lnTo>
                <a:lnTo>
                  <a:pt x="178981" y="133375"/>
                </a:lnTo>
                <a:lnTo>
                  <a:pt x="177711" y="163855"/>
                </a:lnTo>
                <a:lnTo>
                  <a:pt x="180619" y="194335"/>
                </a:lnTo>
                <a:lnTo>
                  <a:pt x="188442" y="219735"/>
                </a:lnTo>
                <a:lnTo>
                  <a:pt x="190195" y="223545"/>
                </a:lnTo>
                <a:lnTo>
                  <a:pt x="192138" y="227355"/>
                </a:lnTo>
                <a:lnTo>
                  <a:pt x="194271" y="229895"/>
                </a:lnTo>
                <a:lnTo>
                  <a:pt x="189649" y="228625"/>
                </a:lnTo>
                <a:lnTo>
                  <a:pt x="179895" y="228625"/>
                </a:lnTo>
                <a:lnTo>
                  <a:pt x="179514" y="224815"/>
                </a:lnTo>
                <a:lnTo>
                  <a:pt x="179374" y="223545"/>
                </a:lnTo>
                <a:lnTo>
                  <a:pt x="179019" y="218465"/>
                </a:lnTo>
                <a:lnTo>
                  <a:pt x="180644" y="210845"/>
                </a:lnTo>
                <a:lnTo>
                  <a:pt x="178841" y="208305"/>
                </a:lnTo>
                <a:lnTo>
                  <a:pt x="173151" y="207035"/>
                </a:lnTo>
                <a:lnTo>
                  <a:pt x="170332" y="208305"/>
                </a:lnTo>
                <a:lnTo>
                  <a:pt x="168719" y="215925"/>
                </a:lnTo>
                <a:lnTo>
                  <a:pt x="168795" y="222275"/>
                </a:lnTo>
                <a:lnTo>
                  <a:pt x="168986" y="224815"/>
                </a:lnTo>
                <a:lnTo>
                  <a:pt x="160693" y="219735"/>
                </a:lnTo>
                <a:lnTo>
                  <a:pt x="159105" y="210845"/>
                </a:lnTo>
                <a:lnTo>
                  <a:pt x="158534" y="208305"/>
                </a:lnTo>
                <a:lnTo>
                  <a:pt x="155841" y="205765"/>
                </a:lnTo>
                <a:lnTo>
                  <a:pt x="150088" y="207035"/>
                </a:lnTo>
                <a:lnTo>
                  <a:pt x="148145" y="209575"/>
                </a:lnTo>
                <a:lnTo>
                  <a:pt x="148704" y="213385"/>
                </a:lnTo>
                <a:lnTo>
                  <a:pt x="150431" y="223545"/>
                </a:lnTo>
                <a:lnTo>
                  <a:pt x="159334" y="231165"/>
                </a:lnTo>
                <a:lnTo>
                  <a:pt x="156083" y="231165"/>
                </a:lnTo>
                <a:lnTo>
                  <a:pt x="154495" y="232435"/>
                </a:lnTo>
                <a:lnTo>
                  <a:pt x="146748" y="226085"/>
                </a:lnTo>
                <a:lnTo>
                  <a:pt x="142595" y="223545"/>
                </a:lnTo>
                <a:lnTo>
                  <a:pt x="138442" y="221005"/>
                </a:lnTo>
                <a:lnTo>
                  <a:pt x="136245" y="219735"/>
                </a:lnTo>
                <a:lnTo>
                  <a:pt x="129667" y="215925"/>
                </a:lnTo>
                <a:lnTo>
                  <a:pt x="120472" y="213385"/>
                </a:lnTo>
                <a:lnTo>
                  <a:pt x="128422" y="208305"/>
                </a:lnTo>
                <a:lnTo>
                  <a:pt x="135623" y="203225"/>
                </a:lnTo>
                <a:lnTo>
                  <a:pt x="141973" y="196875"/>
                </a:lnTo>
                <a:lnTo>
                  <a:pt x="147358" y="189255"/>
                </a:lnTo>
                <a:lnTo>
                  <a:pt x="150037" y="190525"/>
                </a:lnTo>
                <a:lnTo>
                  <a:pt x="153060" y="191795"/>
                </a:lnTo>
                <a:lnTo>
                  <a:pt x="156146" y="191795"/>
                </a:lnTo>
                <a:lnTo>
                  <a:pt x="163626" y="189255"/>
                </a:lnTo>
                <a:lnTo>
                  <a:pt x="169748" y="185445"/>
                </a:lnTo>
                <a:lnTo>
                  <a:pt x="173050" y="180365"/>
                </a:lnTo>
                <a:lnTo>
                  <a:pt x="173875" y="179095"/>
                </a:lnTo>
                <a:lnTo>
                  <a:pt x="175387" y="171475"/>
                </a:lnTo>
                <a:lnTo>
                  <a:pt x="175387" y="167665"/>
                </a:lnTo>
                <a:lnTo>
                  <a:pt x="174078" y="163855"/>
                </a:lnTo>
                <a:lnTo>
                  <a:pt x="171881" y="161315"/>
                </a:lnTo>
                <a:lnTo>
                  <a:pt x="173761" y="153695"/>
                </a:lnTo>
                <a:lnTo>
                  <a:pt x="178777" y="133375"/>
                </a:lnTo>
                <a:lnTo>
                  <a:pt x="179933" y="113055"/>
                </a:lnTo>
                <a:lnTo>
                  <a:pt x="177076" y="96545"/>
                </a:lnTo>
                <a:lnTo>
                  <a:pt x="171907" y="85115"/>
                </a:lnTo>
                <a:lnTo>
                  <a:pt x="169570" y="81991"/>
                </a:lnTo>
                <a:lnTo>
                  <a:pt x="169570" y="116865"/>
                </a:lnTo>
                <a:lnTo>
                  <a:pt x="167970" y="134645"/>
                </a:lnTo>
                <a:lnTo>
                  <a:pt x="164833" y="146812"/>
                </a:lnTo>
                <a:lnTo>
                  <a:pt x="164833" y="167665"/>
                </a:lnTo>
                <a:lnTo>
                  <a:pt x="164833" y="176555"/>
                </a:lnTo>
                <a:lnTo>
                  <a:pt x="160934" y="180365"/>
                </a:lnTo>
                <a:lnTo>
                  <a:pt x="153428" y="180365"/>
                </a:lnTo>
                <a:lnTo>
                  <a:pt x="152234" y="179095"/>
                </a:lnTo>
                <a:lnTo>
                  <a:pt x="154419" y="174015"/>
                </a:lnTo>
                <a:lnTo>
                  <a:pt x="155930" y="168935"/>
                </a:lnTo>
                <a:lnTo>
                  <a:pt x="156718" y="163855"/>
                </a:lnTo>
                <a:lnTo>
                  <a:pt x="161226" y="163855"/>
                </a:lnTo>
                <a:lnTo>
                  <a:pt x="164833" y="167665"/>
                </a:lnTo>
                <a:lnTo>
                  <a:pt x="164833" y="146812"/>
                </a:lnTo>
                <a:lnTo>
                  <a:pt x="163055" y="153695"/>
                </a:lnTo>
                <a:lnTo>
                  <a:pt x="161251" y="153695"/>
                </a:lnTo>
                <a:lnTo>
                  <a:pt x="159308" y="152425"/>
                </a:lnTo>
                <a:lnTo>
                  <a:pt x="157289" y="152425"/>
                </a:lnTo>
                <a:lnTo>
                  <a:pt x="157289" y="140995"/>
                </a:lnTo>
                <a:lnTo>
                  <a:pt x="155435" y="139725"/>
                </a:lnTo>
                <a:lnTo>
                  <a:pt x="152908" y="138455"/>
                </a:lnTo>
                <a:lnTo>
                  <a:pt x="146735" y="136271"/>
                </a:lnTo>
                <a:lnTo>
                  <a:pt x="146735" y="148615"/>
                </a:lnTo>
                <a:lnTo>
                  <a:pt x="146608" y="158775"/>
                </a:lnTo>
                <a:lnTo>
                  <a:pt x="141414" y="177825"/>
                </a:lnTo>
                <a:lnTo>
                  <a:pt x="129667" y="194335"/>
                </a:lnTo>
                <a:lnTo>
                  <a:pt x="112890" y="204495"/>
                </a:lnTo>
                <a:lnTo>
                  <a:pt x="108127" y="205397"/>
                </a:lnTo>
                <a:lnTo>
                  <a:pt x="108127" y="221005"/>
                </a:lnTo>
                <a:lnTo>
                  <a:pt x="105511" y="227355"/>
                </a:lnTo>
                <a:lnTo>
                  <a:pt x="99491" y="231165"/>
                </a:lnTo>
                <a:lnTo>
                  <a:pt x="85788" y="231165"/>
                </a:lnTo>
                <a:lnTo>
                  <a:pt x="79768" y="227355"/>
                </a:lnTo>
                <a:lnTo>
                  <a:pt x="78206" y="223545"/>
                </a:lnTo>
                <a:lnTo>
                  <a:pt x="77152" y="221005"/>
                </a:lnTo>
                <a:lnTo>
                  <a:pt x="82207" y="219735"/>
                </a:lnTo>
                <a:lnTo>
                  <a:pt x="103073" y="219735"/>
                </a:lnTo>
                <a:lnTo>
                  <a:pt x="108127" y="221005"/>
                </a:lnTo>
                <a:lnTo>
                  <a:pt x="108127" y="205397"/>
                </a:lnTo>
                <a:lnTo>
                  <a:pt x="55626" y="194335"/>
                </a:lnTo>
                <a:lnTo>
                  <a:pt x="45681" y="180365"/>
                </a:lnTo>
                <a:lnTo>
                  <a:pt x="43865" y="177825"/>
                </a:lnTo>
                <a:lnTo>
                  <a:pt x="40068" y="163855"/>
                </a:lnTo>
                <a:lnTo>
                  <a:pt x="38684" y="158775"/>
                </a:lnTo>
                <a:lnTo>
                  <a:pt x="38595" y="157505"/>
                </a:lnTo>
                <a:lnTo>
                  <a:pt x="38544" y="153695"/>
                </a:lnTo>
                <a:lnTo>
                  <a:pt x="38544" y="148615"/>
                </a:lnTo>
                <a:lnTo>
                  <a:pt x="64719" y="144805"/>
                </a:lnTo>
                <a:lnTo>
                  <a:pt x="83820" y="137185"/>
                </a:lnTo>
                <a:lnTo>
                  <a:pt x="96812" y="128295"/>
                </a:lnTo>
                <a:lnTo>
                  <a:pt x="104686" y="119405"/>
                </a:lnTo>
                <a:lnTo>
                  <a:pt x="111518" y="127025"/>
                </a:lnTo>
                <a:lnTo>
                  <a:pt x="120967" y="135915"/>
                </a:lnTo>
                <a:lnTo>
                  <a:pt x="132778" y="142265"/>
                </a:lnTo>
                <a:lnTo>
                  <a:pt x="146735" y="148615"/>
                </a:lnTo>
                <a:lnTo>
                  <a:pt x="146735" y="136271"/>
                </a:lnTo>
                <a:lnTo>
                  <a:pt x="134975" y="132105"/>
                </a:lnTo>
                <a:lnTo>
                  <a:pt x="120992" y="121945"/>
                </a:lnTo>
                <a:lnTo>
                  <a:pt x="118706" y="119405"/>
                </a:lnTo>
                <a:lnTo>
                  <a:pt x="111861" y="111785"/>
                </a:lnTo>
                <a:lnTo>
                  <a:pt x="108521" y="107975"/>
                </a:lnTo>
                <a:lnTo>
                  <a:pt x="106222" y="104165"/>
                </a:lnTo>
                <a:lnTo>
                  <a:pt x="100825" y="104165"/>
                </a:lnTo>
                <a:lnTo>
                  <a:pt x="63182" y="134645"/>
                </a:lnTo>
                <a:lnTo>
                  <a:pt x="33261" y="138455"/>
                </a:lnTo>
                <a:lnTo>
                  <a:pt x="33045" y="138455"/>
                </a:lnTo>
                <a:lnTo>
                  <a:pt x="33045" y="179095"/>
                </a:lnTo>
                <a:lnTo>
                  <a:pt x="31838" y="180365"/>
                </a:lnTo>
                <a:lnTo>
                  <a:pt x="24345" y="180365"/>
                </a:lnTo>
                <a:lnTo>
                  <a:pt x="20447" y="176555"/>
                </a:lnTo>
                <a:lnTo>
                  <a:pt x="20447" y="167665"/>
                </a:lnTo>
                <a:lnTo>
                  <a:pt x="24053" y="163855"/>
                </a:lnTo>
                <a:lnTo>
                  <a:pt x="28575" y="163855"/>
                </a:lnTo>
                <a:lnTo>
                  <a:pt x="29349" y="168935"/>
                </a:lnTo>
                <a:lnTo>
                  <a:pt x="30873" y="174015"/>
                </a:lnTo>
                <a:lnTo>
                  <a:pt x="33045" y="179095"/>
                </a:lnTo>
                <a:lnTo>
                  <a:pt x="33045" y="138455"/>
                </a:lnTo>
                <a:lnTo>
                  <a:pt x="30353" y="138455"/>
                </a:lnTo>
                <a:lnTo>
                  <a:pt x="27990" y="140995"/>
                </a:lnTo>
                <a:lnTo>
                  <a:pt x="27990" y="152425"/>
                </a:lnTo>
                <a:lnTo>
                  <a:pt x="25806" y="152425"/>
                </a:lnTo>
                <a:lnTo>
                  <a:pt x="23723" y="153695"/>
                </a:lnTo>
                <a:lnTo>
                  <a:pt x="21805" y="153695"/>
                </a:lnTo>
                <a:lnTo>
                  <a:pt x="16560" y="135915"/>
                </a:lnTo>
                <a:lnTo>
                  <a:pt x="15176" y="119405"/>
                </a:lnTo>
                <a:lnTo>
                  <a:pt x="17640" y="104165"/>
                </a:lnTo>
                <a:lnTo>
                  <a:pt x="49403" y="69875"/>
                </a:lnTo>
                <a:lnTo>
                  <a:pt x="78117" y="62255"/>
                </a:lnTo>
                <a:lnTo>
                  <a:pt x="88633" y="63525"/>
                </a:lnTo>
                <a:lnTo>
                  <a:pt x="95885" y="66065"/>
                </a:lnTo>
                <a:lnTo>
                  <a:pt x="101092" y="69875"/>
                </a:lnTo>
                <a:lnTo>
                  <a:pt x="105473" y="74955"/>
                </a:lnTo>
                <a:lnTo>
                  <a:pt x="107137" y="77495"/>
                </a:lnTo>
                <a:lnTo>
                  <a:pt x="110312" y="78765"/>
                </a:lnTo>
                <a:lnTo>
                  <a:pt x="112737" y="76225"/>
                </a:lnTo>
                <a:lnTo>
                  <a:pt x="122059" y="71145"/>
                </a:lnTo>
                <a:lnTo>
                  <a:pt x="134683" y="72415"/>
                </a:lnTo>
                <a:lnTo>
                  <a:pt x="167881" y="102895"/>
                </a:lnTo>
                <a:lnTo>
                  <a:pt x="169570" y="116865"/>
                </a:lnTo>
                <a:lnTo>
                  <a:pt x="169570" y="81991"/>
                </a:lnTo>
                <a:lnTo>
                  <a:pt x="165265" y="76225"/>
                </a:lnTo>
                <a:lnTo>
                  <a:pt x="158597" y="71145"/>
                </a:lnTo>
                <a:lnTo>
                  <a:pt x="156933" y="69875"/>
                </a:lnTo>
                <a:lnTo>
                  <a:pt x="149593" y="66065"/>
                </a:lnTo>
                <a:lnTo>
                  <a:pt x="147154" y="64795"/>
                </a:lnTo>
                <a:lnTo>
                  <a:pt x="136118" y="62255"/>
                </a:lnTo>
                <a:lnTo>
                  <a:pt x="128308" y="60985"/>
                </a:lnTo>
                <a:lnTo>
                  <a:pt x="121412" y="62255"/>
                </a:lnTo>
                <a:lnTo>
                  <a:pt x="115620" y="63525"/>
                </a:lnTo>
                <a:lnTo>
                  <a:pt x="111137" y="66065"/>
                </a:lnTo>
                <a:lnTo>
                  <a:pt x="107645" y="62255"/>
                </a:lnTo>
                <a:lnTo>
                  <a:pt x="105321" y="59715"/>
                </a:lnTo>
                <a:lnTo>
                  <a:pt x="98374" y="55905"/>
                </a:lnTo>
                <a:lnTo>
                  <a:pt x="89560" y="53365"/>
                </a:lnTo>
                <a:lnTo>
                  <a:pt x="78117" y="52095"/>
                </a:lnTo>
                <a:lnTo>
                  <a:pt x="61988" y="54635"/>
                </a:lnTo>
                <a:lnTo>
                  <a:pt x="15138" y="85115"/>
                </a:lnTo>
                <a:lnTo>
                  <a:pt x="4749" y="124485"/>
                </a:lnTo>
                <a:lnTo>
                  <a:pt x="7556" y="143535"/>
                </a:lnTo>
                <a:lnTo>
                  <a:pt x="13220" y="161315"/>
                </a:lnTo>
                <a:lnTo>
                  <a:pt x="11125" y="163855"/>
                </a:lnTo>
                <a:lnTo>
                  <a:pt x="9893" y="167665"/>
                </a:lnTo>
                <a:lnTo>
                  <a:pt x="9893" y="171475"/>
                </a:lnTo>
                <a:lnTo>
                  <a:pt x="11417" y="179095"/>
                </a:lnTo>
                <a:lnTo>
                  <a:pt x="15544" y="185445"/>
                </a:lnTo>
                <a:lnTo>
                  <a:pt x="21666" y="189255"/>
                </a:lnTo>
                <a:lnTo>
                  <a:pt x="29146" y="191795"/>
                </a:lnTo>
                <a:lnTo>
                  <a:pt x="32232" y="191795"/>
                </a:lnTo>
                <a:lnTo>
                  <a:pt x="35229" y="190525"/>
                </a:lnTo>
                <a:lnTo>
                  <a:pt x="37934" y="189255"/>
                </a:lnTo>
                <a:lnTo>
                  <a:pt x="43319" y="196875"/>
                </a:lnTo>
                <a:lnTo>
                  <a:pt x="49657" y="203225"/>
                </a:lnTo>
                <a:lnTo>
                  <a:pt x="56832" y="208305"/>
                </a:lnTo>
                <a:lnTo>
                  <a:pt x="64770" y="213385"/>
                </a:lnTo>
                <a:lnTo>
                  <a:pt x="54051" y="217195"/>
                </a:lnTo>
                <a:lnTo>
                  <a:pt x="43903" y="222275"/>
                </a:lnTo>
                <a:lnTo>
                  <a:pt x="34455" y="228625"/>
                </a:lnTo>
                <a:lnTo>
                  <a:pt x="25793" y="237515"/>
                </a:lnTo>
                <a:lnTo>
                  <a:pt x="23964" y="238785"/>
                </a:lnTo>
                <a:lnTo>
                  <a:pt x="23850" y="242595"/>
                </a:lnTo>
                <a:lnTo>
                  <a:pt x="27520" y="246405"/>
                </a:lnTo>
                <a:lnTo>
                  <a:pt x="31267" y="246405"/>
                </a:lnTo>
                <a:lnTo>
                  <a:pt x="33413" y="245135"/>
                </a:lnTo>
                <a:lnTo>
                  <a:pt x="40868" y="237515"/>
                </a:lnTo>
                <a:lnTo>
                  <a:pt x="48971" y="232435"/>
                </a:lnTo>
                <a:lnTo>
                  <a:pt x="57658" y="227355"/>
                </a:lnTo>
                <a:lnTo>
                  <a:pt x="66852" y="223545"/>
                </a:lnTo>
                <a:lnTo>
                  <a:pt x="70866" y="231165"/>
                </a:lnTo>
                <a:lnTo>
                  <a:pt x="76809" y="236245"/>
                </a:lnTo>
                <a:lnTo>
                  <a:pt x="84213" y="240055"/>
                </a:lnTo>
                <a:lnTo>
                  <a:pt x="92646" y="241325"/>
                </a:lnTo>
                <a:lnTo>
                  <a:pt x="101079" y="240055"/>
                </a:lnTo>
                <a:lnTo>
                  <a:pt x="108483" y="236245"/>
                </a:lnTo>
                <a:lnTo>
                  <a:pt x="114414" y="231165"/>
                </a:lnTo>
                <a:lnTo>
                  <a:pt x="118427" y="223545"/>
                </a:lnTo>
                <a:lnTo>
                  <a:pt x="125285" y="226085"/>
                </a:lnTo>
                <a:lnTo>
                  <a:pt x="131876" y="228625"/>
                </a:lnTo>
                <a:lnTo>
                  <a:pt x="138188" y="232435"/>
                </a:lnTo>
                <a:lnTo>
                  <a:pt x="144157" y="237515"/>
                </a:lnTo>
                <a:lnTo>
                  <a:pt x="130873" y="247675"/>
                </a:lnTo>
                <a:lnTo>
                  <a:pt x="120624" y="261645"/>
                </a:lnTo>
                <a:lnTo>
                  <a:pt x="117640" y="268541"/>
                </a:lnTo>
                <a:lnTo>
                  <a:pt x="117640" y="322605"/>
                </a:lnTo>
                <a:lnTo>
                  <a:pt x="110058" y="322605"/>
                </a:lnTo>
                <a:lnTo>
                  <a:pt x="106159" y="318795"/>
                </a:lnTo>
                <a:lnTo>
                  <a:pt x="106159" y="309905"/>
                </a:lnTo>
                <a:lnTo>
                  <a:pt x="108889" y="306095"/>
                </a:lnTo>
                <a:lnTo>
                  <a:pt x="112572" y="306095"/>
                </a:lnTo>
                <a:lnTo>
                  <a:pt x="113538" y="311175"/>
                </a:lnTo>
                <a:lnTo>
                  <a:pt x="115265" y="317525"/>
                </a:lnTo>
                <a:lnTo>
                  <a:pt x="117640" y="322605"/>
                </a:lnTo>
                <a:lnTo>
                  <a:pt x="117640" y="268541"/>
                </a:lnTo>
                <a:lnTo>
                  <a:pt x="114020" y="276885"/>
                </a:lnTo>
                <a:lnTo>
                  <a:pt x="111671" y="294665"/>
                </a:lnTo>
                <a:lnTo>
                  <a:pt x="110159" y="294665"/>
                </a:lnTo>
                <a:lnTo>
                  <a:pt x="108712" y="295935"/>
                </a:lnTo>
                <a:lnTo>
                  <a:pt x="10718" y="295935"/>
                </a:lnTo>
                <a:lnTo>
                  <a:pt x="22936" y="257835"/>
                </a:lnTo>
                <a:lnTo>
                  <a:pt x="22059" y="254025"/>
                </a:lnTo>
                <a:lnTo>
                  <a:pt x="17018" y="251485"/>
                </a:lnTo>
                <a:lnTo>
                  <a:pt x="13792" y="252755"/>
                </a:lnTo>
                <a:lnTo>
                  <a:pt x="12344" y="255295"/>
                </a:lnTo>
                <a:lnTo>
                  <a:pt x="7010" y="265455"/>
                </a:lnTo>
                <a:lnTo>
                  <a:pt x="3149" y="276885"/>
                </a:lnTo>
                <a:lnTo>
                  <a:pt x="800" y="289585"/>
                </a:lnTo>
                <a:lnTo>
                  <a:pt x="0" y="301015"/>
                </a:lnTo>
                <a:lnTo>
                  <a:pt x="0" y="304825"/>
                </a:lnTo>
                <a:lnTo>
                  <a:pt x="2374" y="307365"/>
                </a:lnTo>
                <a:lnTo>
                  <a:pt x="97002" y="307365"/>
                </a:lnTo>
                <a:lnTo>
                  <a:pt x="96100" y="308635"/>
                </a:lnTo>
                <a:lnTo>
                  <a:pt x="95605" y="311175"/>
                </a:lnTo>
                <a:lnTo>
                  <a:pt x="95605" y="313715"/>
                </a:lnTo>
                <a:lnTo>
                  <a:pt x="97129" y="321335"/>
                </a:lnTo>
                <a:lnTo>
                  <a:pt x="101257" y="327685"/>
                </a:lnTo>
                <a:lnTo>
                  <a:pt x="107378" y="331495"/>
                </a:lnTo>
                <a:lnTo>
                  <a:pt x="114858" y="332765"/>
                </a:lnTo>
                <a:lnTo>
                  <a:pt x="120345" y="332765"/>
                </a:lnTo>
                <a:lnTo>
                  <a:pt x="122809" y="331495"/>
                </a:lnTo>
                <a:lnTo>
                  <a:pt x="133273" y="344195"/>
                </a:lnTo>
                <a:lnTo>
                  <a:pt x="146380" y="353085"/>
                </a:lnTo>
                <a:lnTo>
                  <a:pt x="161594" y="359435"/>
                </a:lnTo>
                <a:lnTo>
                  <a:pt x="178346" y="360705"/>
                </a:lnTo>
                <a:lnTo>
                  <a:pt x="195110" y="359435"/>
                </a:lnTo>
                <a:lnTo>
                  <a:pt x="210324" y="353085"/>
                </a:lnTo>
                <a:lnTo>
                  <a:pt x="214071" y="350545"/>
                </a:lnTo>
                <a:lnTo>
                  <a:pt x="223431" y="344195"/>
                </a:lnTo>
                <a:lnTo>
                  <a:pt x="233895" y="331495"/>
                </a:lnTo>
                <a:lnTo>
                  <a:pt x="236359" y="332765"/>
                </a:lnTo>
                <a:lnTo>
                  <a:pt x="241846" y="332765"/>
                </a:lnTo>
                <a:lnTo>
                  <a:pt x="249339" y="331495"/>
                </a:lnTo>
                <a:lnTo>
                  <a:pt x="255460" y="327685"/>
                </a:lnTo>
                <a:lnTo>
                  <a:pt x="258762" y="322605"/>
                </a:lnTo>
                <a:lnTo>
                  <a:pt x="259588" y="321335"/>
                </a:lnTo>
                <a:lnTo>
                  <a:pt x="261099" y="313715"/>
                </a:lnTo>
                <a:lnTo>
                  <a:pt x="261099" y="311175"/>
                </a:lnTo>
                <a:lnTo>
                  <a:pt x="260604" y="308635"/>
                </a:lnTo>
                <a:lnTo>
                  <a:pt x="259702" y="307365"/>
                </a:lnTo>
                <a:lnTo>
                  <a:pt x="357632" y="307365"/>
                </a:lnTo>
                <a:lnTo>
                  <a:pt x="358825" y="306095"/>
                </a:lnTo>
                <a:lnTo>
                  <a:pt x="360006" y="304825"/>
                </a:lnTo>
                <a:lnTo>
                  <a:pt x="360006" y="295935"/>
                </a:lnTo>
                <a:lnTo>
                  <a:pt x="360006" y="29339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62733495"/>
              </p:ext>
            </p:extLst>
          </p:nvPr>
        </p:nvGraphicFramePr>
        <p:xfrm>
          <a:off x="26125" y="166308"/>
          <a:ext cx="5266223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" name="object 299"/>
          <p:cNvGrpSpPr/>
          <p:nvPr/>
        </p:nvGrpSpPr>
        <p:grpSpPr>
          <a:xfrm>
            <a:off x="1377958" y="1125522"/>
            <a:ext cx="439983" cy="376150"/>
            <a:chOff x="9616732" y="5742838"/>
            <a:chExt cx="306705" cy="340360"/>
          </a:xfrm>
          <a:solidFill>
            <a:schemeClr val="tx2"/>
          </a:solidFill>
        </p:grpSpPr>
        <p:sp>
          <p:nvSpPr>
            <p:cNvPr id="19" name="object 300"/>
            <p:cNvSpPr/>
            <p:nvPr/>
          </p:nvSpPr>
          <p:spPr>
            <a:xfrm>
              <a:off x="9616732" y="5742838"/>
              <a:ext cx="306705" cy="340360"/>
            </a:xfrm>
            <a:custGeom>
              <a:avLst/>
              <a:gdLst/>
              <a:ahLst/>
              <a:cxnLst/>
              <a:rect l="l" t="t" r="r" b="b"/>
              <a:pathLst>
                <a:path w="306704" h="340360">
                  <a:moveTo>
                    <a:pt x="100825" y="84823"/>
                  </a:moveTo>
                  <a:lnTo>
                    <a:pt x="99009" y="75857"/>
                  </a:lnTo>
                  <a:lnTo>
                    <a:pt x="98717" y="75425"/>
                  </a:lnTo>
                  <a:lnTo>
                    <a:pt x="94056" y="68529"/>
                  </a:lnTo>
                  <a:lnTo>
                    <a:pt x="87147" y="63868"/>
                  </a:lnTo>
                  <a:lnTo>
                    <a:pt x="87147" y="79641"/>
                  </a:lnTo>
                  <a:lnTo>
                    <a:pt x="87147" y="90004"/>
                  </a:lnTo>
                  <a:lnTo>
                    <a:pt x="82931" y="94221"/>
                  </a:lnTo>
                  <a:lnTo>
                    <a:pt x="72580" y="94221"/>
                  </a:lnTo>
                  <a:lnTo>
                    <a:pt x="68364" y="90004"/>
                  </a:lnTo>
                  <a:lnTo>
                    <a:pt x="68364" y="79641"/>
                  </a:lnTo>
                  <a:lnTo>
                    <a:pt x="72580" y="75425"/>
                  </a:lnTo>
                  <a:lnTo>
                    <a:pt x="82931" y="75425"/>
                  </a:lnTo>
                  <a:lnTo>
                    <a:pt x="87147" y="79641"/>
                  </a:lnTo>
                  <a:lnTo>
                    <a:pt x="87147" y="63868"/>
                  </a:lnTo>
                  <a:lnTo>
                    <a:pt x="86728" y="63576"/>
                  </a:lnTo>
                  <a:lnTo>
                    <a:pt x="77749" y="61747"/>
                  </a:lnTo>
                  <a:lnTo>
                    <a:pt x="68783" y="63576"/>
                  </a:lnTo>
                  <a:lnTo>
                    <a:pt x="61455" y="68529"/>
                  </a:lnTo>
                  <a:lnTo>
                    <a:pt x="56502" y="75857"/>
                  </a:lnTo>
                  <a:lnTo>
                    <a:pt x="54686" y="84823"/>
                  </a:lnTo>
                  <a:lnTo>
                    <a:pt x="56502" y="93802"/>
                  </a:lnTo>
                  <a:lnTo>
                    <a:pt x="61455" y="101130"/>
                  </a:lnTo>
                  <a:lnTo>
                    <a:pt x="68783" y="106083"/>
                  </a:lnTo>
                  <a:lnTo>
                    <a:pt x="77749" y="107886"/>
                  </a:lnTo>
                  <a:lnTo>
                    <a:pt x="86728" y="106083"/>
                  </a:lnTo>
                  <a:lnTo>
                    <a:pt x="94056" y="101130"/>
                  </a:lnTo>
                  <a:lnTo>
                    <a:pt x="98729" y="94221"/>
                  </a:lnTo>
                  <a:lnTo>
                    <a:pt x="99009" y="93802"/>
                  </a:lnTo>
                  <a:lnTo>
                    <a:pt x="100825" y="84823"/>
                  </a:lnTo>
                  <a:close/>
                </a:path>
                <a:path w="306704" h="340360">
                  <a:moveTo>
                    <a:pt x="306552" y="128790"/>
                  </a:moveTo>
                  <a:lnTo>
                    <a:pt x="305142" y="126326"/>
                  </a:lnTo>
                  <a:lnTo>
                    <a:pt x="300558" y="123571"/>
                  </a:lnTo>
                  <a:lnTo>
                    <a:pt x="297713" y="123507"/>
                  </a:lnTo>
                  <a:lnTo>
                    <a:pt x="291363" y="126936"/>
                  </a:lnTo>
                  <a:lnTo>
                    <a:pt x="291363" y="144183"/>
                  </a:lnTo>
                  <a:lnTo>
                    <a:pt x="291363" y="226949"/>
                  </a:lnTo>
                  <a:lnTo>
                    <a:pt x="278282" y="219913"/>
                  </a:lnTo>
                  <a:lnTo>
                    <a:pt x="246240" y="202666"/>
                  </a:lnTo>
                  <a:lnTo>
                    <a:pt x="246240" y="168478"/>
                  </a:lnTo>
                  <a:lnTo>
                    <a:pt x="278295" y="151218"/>
                  </a:lnTo>
                  <a:lnTo>
                    <a:pt x="291363" y="144183"/>
                  </a:lnTo>
                  <a:lnTo>
                    <a:pt x="291363" y="126936"/>
                  </a:lnTo>
                  <a:lnTo>
                    <a:pt x="246240" y="151218"/>
                  </a:lnTo>
                  <a:lnTo>
                    <a:pt x="246240" y="136169"/>
                  </a:lnTo>
                  <a:lnTo>
                    <a:pt x="246240" y="124371"/>
                  </a:lnTo>
                  <a:lnTo>
                    <a:pt x="242849" y="120967"/>
                  </a:lnTo>
                  <a:lnTo>
                    <a:pt x="231063" y="120967"/>
                  </a:lnTo>
                  <a:lnTo>
                    <a:pt x="231063" y="136169"/>
                  </a:lnTo>
                  <a:lnTo>
                    <a:pt x="231063" y="234975"/>
                  </a:lnTo>
                  <a:lnTo>
                    <a:pt x="42011" y="234975"/>
                  </a:lnTo>
                  <a:lnTo>
                    <a:pt x="42011" y="192900"/>
                  </a:lnTo>
                  <a:lnTo>
                    <a:pt x="42011" y="178231"/>
                  </a:lnTo>
                  <a:lnTo>
                    <a:pt x="42011" y="136169"/>
                  </a:lnTo>
                  <a:lnTo>
                    <a:pt x="231063" y="136169"/>
                  </a:lnTo>
                  <a:lnTo>
                    <a:pt x="231063" y="120967"/>
                  </a:lnTo>
                  <a:lnTo>
                    <a:pt x="226301" y="120967"/>
                  </a:lnTo>
                  <a:lnTo>
                    <a:pt x="236740" y="110439"/>
                  </a:lnTo>
                  <a:lnTo>
                    <a:pt x="244703" y="97840"/>
                  </a:lnTo>
                  <a:lnTo>
                    <a:pt x="249783" y="83591"/>
                  </a:lnTo>
                  <a:lnTo>
                    <a:pt x="251574" y="68072"/>
                  </a:lnTo>
                  <a:lnTo>
                    <a:pt x="246214" y="41605"/>
                  </a:lnTo>
                  <a:lnTo>
                    <a:pt x="236385" y="27051"/>
                  </a:lnTo>
                  <a:lnTo>
                    <a:pt x="236385" y="68072"/>
                  </a:lnTo>
                  <a:lnTo>
                    <a:pt x="232219" y="88646"/>
                  </a:lnTo>
                  <a:lnTo>
                    <a:pt x="220865" y="105460"/>
                  </a:lnTo>
                  <a:lnTo>
                    <a:pt x="204050" y="116814"/>
                  </a:lnTo>
                  <a:lnTo>
                    <a:pt x="183489" y="120967"/>
                  </a:lnTo>
                  <a:lnTo>
                    <a:pt x="162915" y="116814"/>
                  </a:lnTo>
                  <a:lnTo>
                    <a:pt x="146100" y="105460"/>
                  </a:lnTo>
                  <a:lnTo>
                    <a:pt x="144907" y="103695"/>
                  </a:lnTo>
                  <a:lnTo>
                    <a:pt x="140677" y="97434"/>
                  </a:lnTo>
                  <a:lnTo>
                    <a:pt x="140677" y="120967"/>
                  </a:lnTo>
                  <a:lnTo>
                    <a:pt x="114185" y="120967"/>
                  </a:lnTo>
                  <a:lnTo>
                    <a:pt x="119037" y="116090"/>
                  </a:lnTo>
                  <a:lnTo>
                    <a:pt x="122897" y="110210"/>
                  </a:lnTo>
                  <a:lnTo>
                    <a:pt x="125488" y="103695"/>
                  </a:lnTo>
                  <a:lnTo>
                    <a:pt x="129501" y="110210"/>
                  </a:lnTo>
                  <a:lnTo>
                    <a:pt x="134696" y="116116"/>
                  </a:lnTo>
                  <a:lnTo>
                    <a:pt x="140677" y="120967"/>
                  </a:lnTo>
                  <a:lnTo>
                    <a:pt x="140677" y="97434"/>
                  </a:lnTo>
                  <a:lnTo>
                    <a:pt x="134747" y="88646"/>
                  </a:lnTo>
                  <a:lnTo>
                    <a:pt x="130594" y="68072"/>
                  </a:lnTo>
                  <a:lnTo>
                    <a:pt x="133819" y="52108"/>
                  </a:lnTo>
                  <a:lnTo>
                    <a:pt x="134747" y="47510"/>
                  </a:lnTo>
                  <a:lnTo>
                    <a:pt x="146100" y="30695"/>
                  </a:lnTo>
                  <a:lnTo>
                    <a:pt x="162915" y="19342"/>
                  </a:lnTo>
                  <a:lnTo>
                    <a:pt x="183489" y="15176"/>
                  </a:lnTo>
                  <a:lnTo>
                    <a:pt x="204050" y="19342"/>
                  </a:lnTo>
                  <a:lnTo>
                    <a:pt x="220865" y="30695"/>
                  </a:lnTo>
                  <a:lnTo>
                    <a:pt x="232219" y="47510"/>
                  </a:lnTo>
                  <a:lnTo>
                    <a:pt x="236385" y="68072"/>
                  </a:lnTo>
                  <a:lnTo>
                    <a:pt x="236385" y="27051"/>
                  </a:lnTo>
                  <a:lnTo>
                    <a:pt x="231609" y="19964"/>
                  </a:lnTo>
                  <a:lnTo>
                    <a:pt x="224510" y="15176"/>
                  </a:lnTo>
                  <a:lnTo>
                    <a:pt x="209956" y="5359"/>
                  </a:lnTo>
                  <a:lnTo>
                    <a:pt x="183489" y="0"/>
                  </a:lnTo>
                  <a:lnTo>
                    <a:pt x="160629" y="3949"/>
                  </a:lnTo>
                  <a:lnTo>
                    <a:pt x="141071" y="14859"/>
                  </a:lnTo>
                  <a:lnTo>
                    <a:pt x="126161" y="31381"/>
                  </a:lnTo>
                  <a:lnTo>
                    <a:pt x="117297" y="52108"/>
                  </a:lnTo>
                  <a:lnTo>
                    <a:pt x="113906" y="48818"/>
                  </a:lnTo>
                  <a:lnTo>
                    <a:pt x="113906" y="84823"/>
                  </a:lnTo>
                  <a:lnTo>
                    <a:pt x="111061" y="98882"/>
                  </a:lnTo>
                  <a:lnTo>
                    <a:pt x="103301" y="110375"/>
                  </a:lnTo>
                  <a:lnTo>
                    <a:pt x="91821" y="118122"/>
                  </a:lnTo>
                  <a:lnTo>
                    <a:pt x="77762" y="120967"/>
                  </a:lnTo>
                  <a:lnTo>
                    <a:pt x="63690" y="118122"/>
                  </a:lnTo>
                  <a:lnTo>
                    <a:pt x="52209" y="110375"/>
                  </a:lnTo>
                  <a:lnTo>
                    <a:pt x="44450" y="98882"/>
                  </a:lnTo>
                  <a:lnTo>
                    <a:pt x="41617" y="84823"/>
                  </a:lnTo>
                  <a:lnTo>
                    <a:pt x="44450" y="70764"/>
                  </a:lnTo>
                  <a:lnTo>
                    <a:pt x="52209" y="59270"/>
                  </a:lnTo>
                  <a:lnTo>
                    <a:pt x="63690" y="51523"/>
                  </a:lnTo>
                  <a:lnTo>
                    <a:pt x="77762" y="48666"/>
                  </a:lnTo>
                  <a:lnTo>
                    <a:pt x="91821" y="51523"/>
                  </a:lnTo>
                  <a:lnTo>
                    <a:pt x="103301" y="59270"/>
                  </a:lnTo>
                  <a:lnTo>
                    <a:pt x="111061" y="70764"/>
                  </a:lnTo>
                  <a:lnTo>
                    <a:pt x="113906" y="84823"/>
                  </a:lnTo>
                  <a:lnTo>
                    <a:pt x="113906" y="48818"/>
                  </a:lnTo>
                  <a:lnTo>
                    <a:pt x="77762" y="33489"/>
                  </a:lnTo>
                  <a:lnTo>
                    <a:pt x="57797" y="37541"/>
                  </a:lnTo>
                  <a:lnTo>
                    <a:pt x="41478" y="48552"/>
                  </a:lnTo>
                  <a:lnTo>
                    <a:pt x="30467" y="64871"/>
                  </a:lnTo>
                  <a:lnTo>
                    <a:pt x="26428" y="84823"/>
                  </a:lnTo>
                  <a:lnTo>
                    <a:pt x="27457" y="95110"/>
                  </a:lnTo>
                  <a:lnTo>
                    <a:pt x="30429" y="104698"/>
                  </a:lnTo>
                  <a:lnTo>
                    <a:pt x="35115" y="113385"/>
                  </a:lnTo>
                  <a:lnTo>
                    <a:pt x="41338" y="120967"/>
                  </a:lnTo>
                  <a:lnTo>
                    <a:pt x="30226" y="120967"/>
                  </a:lnTo>
                  <a:lnTo>
                    <a:pt x="26822" y="124371"/>
                  </a:lnTo>
                  <a:lnTo>
                    <a:pt x="26822" y="163042"/>
                  </a:lnTo>
                  <a:lnTo>
                    <a:pt x="26822" y="178231"/>
                  </a:lnTo>
                  <a:lnTo>
                    <a:pt x="26822" y="192900"/>
                  </a:lnTo>
                  <a:lnTo>
                    <a:pt x="15189" y="192900"/>
                  </a:lnTo>
                  <a:lnTo>
                    <a:pt x="15189" y="178231"/>
                  </a:lnTo>
                  <a:lnTo>
                    <a:pt x="26822" y="178231"/>
                  </a:lnTo>
                  <a:lnTo>
                    <a:pt x="26822" y="163042"/>
                  </a:lnTo>
                  <a:lnTo>
                    <a:pt x="3390" y="163042"/>
                  </a:lnTo>
                  <a:lnTo>
                    <a:pt x="0" y="166433"/>
                  </a:lnTo>
                  <a:lnTo>
                    <a:pt x="0" y="204698"/>
                  </a:lnTo>
                  <a:lnTo>
                    <a:pt x="3390" y="208102"/>
                  </a:lnTo>
                  <a:lnTo>
                    <a:pt x="26822" y="208102"/>
                  </a:lnTo>
                  <a:lnTo>
                    <a:pt x="26822" y="246773"/>
                  </a:lnTo>
                  <a:lnTo>
                    <a:pt x="30226" y="250164"/>
                  </a:lnTo>
                  <a:lnTo>
                    <a:pt x="124002" y="250164"/>
                  </a:lnTo>
                  <a:lnTo>
                    <a:pt x="80911" y="332854"/>
                  </a:lnTo>
                  <a:lnTo>
                    <a:pt x="82346" y="337439"/>
                  </a:lnTo>
                  <a:lnTo>
                    <a:pt x="86067" y="339382"/>
                  </a:lnTo>
                  <a:lnTo>
                    <a:pt x="87198" y="339953"/>
                  </a:lnTo>
                  <a:lnTo>
                    <a:pt x="88392" y="340245"/>
                  </a:lnTo>
                  <a:lnTo>
                    <a:pt x="92316" y="340245"/>
                  </a:lnTo>
                  <a:lnTo>
                    <a:pt x="94957" y="338759"/>
                  </a:lnTo>
                  <a:lnTo>
                    <a:pt x="136537" y="259003"/>
                  </a:lnTo>
                  <a:lnTo>
                    <a:pt x="178104" y="338759"/>
                  </a:lnTo>
                  <a:lnTo>
                    <a:pt x="180759" y="340245"/>
                  </a:lnTo>
                  <a:lnTo>
                    <a:pt x="184683" y="340245"/>
                  </a:lnTo>
                  <a:lnTo>
                    <a:pt x="185877" y="339953"/>
                  </a:lnTo>
                  <a:lnTo>
                    <a:pt x="190715" y="337439"/>
                  </a:lnTo>
                  <a:lnTo>
                    <a:pt x="192151" y="332854"/>
                  </a:lnTo>
                  <a:lnTo>
                    <a:pt x="153657" y="259003"/>
                  </a:lnTo>
                  <a:lnTo>
                    <a:pt x="149059" y="250164"/>
                  </a:lnTo>
                  <a:lnTo>
                    <a:pt x="242849" y="250164"/>
                  </a:lnTo>
                  <a:lnTo>
                    <a:pt x="246113" y="246900"/>
                  </a:lnTo>
                  <a:lnTo>
                    <a:pt x="246240" y="234975"/>
                  </a:lnTo>
                  <a:lnTo>
                    <a:pt x="246240" y="219913"/>
                  </a:lnTo>
                  <a:lnTo>
                    <a:pt x="296481" y="246964"/>
                  </a:lnTo>
                  <a:lnTo>
                    <a:pt x="297726" y="247269"/>
                  </a:lnTo>
                  <a:lnTo>
                    <a:pt x="300304" y="247269"/>
                  </a:lnTo>
                  <a:lnTo>
                    <a:pt x="301663" y="246900"/>
                  </a:lnTo>
                  <a:lnTo>
                    <a:pt x="305142" y="244817"/>
                  </a:lnTo>
                  <a:lnTo>
                    <a:pt x="306552" y="242341"/>
                  </a:lnTo>
                  <a:lnTo>
                    <a:pt x="306552" y="226949"/>
                  </a:lnTo>
                  <a:lnTo>
                    <a:pt x="306552" y="144183"/>
                  </a:lnTo>
                  <a:lnTo>
                    <a:pt x="306552" y="12879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30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7099" y="5777792"/>
              <a:ext cx="66243" cy="66255"/>
            </a:xfrm>
            <a:prstGeom prst="rect">
              <a:avLst/>
            </a:prstGeom>
            <a:grpFill/>
          </p:spPr>
        </p:pic>
        <p:sp>
          <p:nvSpPr>
            <p:cNvPr id="21" name="object 302"/>
            <p:cNvSpPr/>
            <p:nvPr/>
          </p:nvSpPr>
          <p:spPr>
            <a:xfrm>
              <a:off x="9685935" y="5901080"/>
              <a:ext cx="137795" cy="55244"/>
            </a:xfrm>
            <a:custGeom>
              <a:avLst/>
              <a:gdLst/>
              <a:ahLst/>
              <a:cxnLst/>
              <a:rect l="l" t="t" r="r" b="b"/>
              <a:pathLst>
                <a:path w="137795" h="55245">
                  <a:moveTo>
                    <a:pt x="97002" y="3238"/>
                  </a:moveTo>
                  <a:lnTo>
                    <a:pt x="93776" y="0"/>
                  </a:lnTo>
                  <a:lnTo>
                    <a:pt x="82575" y="0"/>
                  </a:lnTo>
                  <a:lnTo>
                    <a:pt x="82575" y="14439"/>
                  </a:lnTo>
                  <a:lnTo>
                    <a:pt x="82575" y="40220"/>
                  </a:lnTo>
                  <a:lnTo>
                    <a:pt x="14427" y="40220"/>
                  </a:lnTo>
                  <a:lnTo>
                    <a:pt x="14427" y="14439"/>
                  </a:lnTo>
                  <a:lnTo>
                    <a:pt x="82575" y="14439"/>
                  </a:lnTo>
                  <a:lnTo>
                    <a:pt x="82575" y="0"/>
                  </a:lnTo>
                  <a:lnTo>
                    <a:pt x="3225" y="0"/>
                  </a:lnTo>
                  <a:lnTo>
                    <a:pt x="0" y="3238"/>
                  </a:lnTo>
                  <a:lnTo>
                    <a:pt x="0" y="51422"/>
                  </a:lnTo>
                  <a:lnTo>
                    <a:pt x="3225" y="54660"/>
                  </a:lnTo>
                  <a:lnTo>
                    <a:pt x="93776" y="54660"/>
                  </a:lnTo>
                  <a:lnTo>
                    <a:pt x="97002" y="51422"/>
                  </a:lnTo>
                  <a:lnTo>
                    <a:pt x="97002" y="40220"/>
                  </a:lnTo>
                  <a:lnTo>
                    <a:pt x="97002" y="14439"/>
                  </a:lnTo>
                  <a:lnTo>
                    <a:pt x="97002" y="3238"/>
                  </a:lnTo>
                  <a:close/>
                </a:path>
                <a:path w="137795" h="55245">
                  <a:moveTo>
                    <a:pt x="137210" y="35648"/>
                  </a:moveTo>
                  <a:lnTo>
                    <a:pt x="133794" y="32245"/>
                  </a:lnTo>
                  <a:lnTo>
                    <a:pt x="129603" y="32245"/>
                  </a:lnTo>
                  <a:lnTo>
                    <a:pt x="125412" y="32245"/>
                  </a:lnTo>
                  <a:lnTo>
                    <a:pt x="122008" y="35648"/>
                  </a:lnTo>
                  <a:lnTo>
                    <a:pt x="122008" y="44030"/>
                  </a:lnTo>
                  <a:lnTo>
                    <a:pt x="125412" y="47434"/>
                  </a:lnTo>
                  <a:lnTo>
                    <a:pt x="133794" y="47434"/>
                  </a:lnTo>
                  <a:lnTo>
                    <a:pt x="137210" y="44030"/>
                  </a:lnTo>
                  <a:lnTo>
                    <a:pt x="137210" y="35648"/>
                  </a:lnTo>
                  <a:close/>
                </a:path>
                <a:path w="137795" h="55245">
                  <a:moveTo>
                    <a:pt x="137210" y="10629"/>
                  </a:moveTo>
                  <a:lnTo>
                    <a:pt x="133794" y="7226"/>
                  </a:lnTo>
                  <a:lnTo>
                    <a:pt x="129603" y="7226"/>
                  </a:lnTo>
                  <a:lnTo>
                    <a:pt x="125412" y="7226"/>
                  </a:lnTo>
                  <a:lnTo>
                    <a:pt x="122008" y="10629"/>
                  </a:lnTo>
                  <a:lnTo>
                    <a:pt x="122008" y="19024"/>
                  </a:lnTo>
                  <a:lnTo>
                    <a:pt x="125412" y="22415"/>
                  </a:lnTo>
                  <a:lnTo>
                    <a:pt x="133794" y="22415"/>
                  </a:lnTo>
                  <a:lnTo>
                    <a:pt x="137210" y="19024"/>
                  </a:lnTo>
                  <a:lnTo>
                    <a:pt x="137210" y="1062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35"/>
          <p:cNvSpPr/>
          <p:nvPr/>
        </p:nvSpPr>
        <p:spPr>
          <a:xfrm>
            <a:off x="4111318" y="1091168"/>
            <a:ext cx="424914" cy="411048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76669" y="159880"/>
                </a:moveTo>
                <a:lnTo>
                  <a:pt x="72834" y="156044"/>
                </a:lnTo>
                <a:lnTo>
                  <a:pt x="68110" y="156044"/>
                </a:lnTo>
                <a:lnTo>
                  <a:pt x="63398" y="156044"/>
                </a:lnTo>
                <a:lnTo>
                  <a:pt x="59550" y="159880"/>
                </a:lnTo>
                <a:lnTo>
                  <a:pt x="59550" y="169316"/>
                </a:lnTo>
                <a:lnTo>
                  <a:pt x="63398" y="173164"/>
                </a:lnTo>
                <a:lnTo>
                  <a:pt x="72834" y="173164"/>
                </a:lnTo>
                <a:lnTo>
                  <a:pt x="76669" y="169316"/>
                </a:lnTo>
                <a:lnTo>
                  <a:pt x="76669" y="159880"/>
                </a:lnTo>
                <a:close/>
              </a:path>
              <a:path w="360045" h="361314">
                <a:moveTo>
                  <a:pt x="125742" y="159880"/>
                </a:moveTo>
                <a:lnTo>
                  <a:pt x="121894" y="156044"/>
                </a:lnTo>
                <a:lnTo>
                  <a:pt x="117182" y="156044"/>
                </a:lnTo>
                <a:lnTo>
                  <a:pt x="112458" y="156044"/>
                </a:lnTo>
                <a:lnTo>
                  <a:pt x="108623" y="159880"/>
                </a:lnTo>
                <a:lnTo>
                  <a:pt x="108623" y="169316"/>
                </a:lnTo>
                <a:lnTo>
                  <a:pt x="112458" y="173164"/>
                </a:lnTo>
                <a:lnTo>
                  <a:pt x="121894" y="173164"/>
                </a:lnTo>
                <a:lnTo>
                  <a:pt x="125742" y="169316"/>
                </a:lnTo>
                <a:lnTo>
                  <a:pt x="125742" y="159880"/>
                </a:lnTo>
                <a:close/>
              </a:path>
              <a:path w="360045" h="361314">
                <a:moveTo>
                  <a:pt x="162382" y="295630"/>
                </a:moveTo>
                <a:lnTo>
                  <a:pt x="158546" y="291782"/>
                </a:lnTo>
                <a:lnTo>
                  <a:pt x="153822" y="291782"/>
                </a:lnTo>
                <a:lnTo>
                  <a:pt x="149110" y="291782"/>
                </a:lnTo>
                <a:lnTo>
                  <a:pt x="145262" y="295630"/>
                </a:lnTo>
                <a:lnTo>
                  <a:pt x="145262" y="305066"/>
                </a:lnTo>
                <a:lnTo>
                  <a:pt x="149110" y="308902"/>
                </a:lnTo>
                <a:lnTo>
                  <a:pt x="158546" y="308902"/>
                </a:lnTo>
                <a:lnTo>
                  <a:pt x="162382" y="305066"/>
                </a:lnTo>
                <a:lnTo>
                  <a:pt x="162382" y="295630"/>
                </a:lnTo>
                <a:close/>
              </a:path>
              <a:path w="360045" h="361314">
                <a:moveTo>
                  <a:pt x="211455" y="295630"/>
                </a:moveTo>
                <a:lnTo>
                  <a:pt x="207606" y="291782"/>
                </a:lnTo>
                <a:lnTo>
                  <a:pt x="202895" y="291782"/>
                </a:lnTo>
                <a:lnTo>
                  <a:pt x="198170" y="291782"/>
                </a:lnTo>
                <a:lnTo>
                  <a:pt x="194335" y="295630"/>
                </a:lnTo>
                <a:lnTo>
                  <a:pt x="194335" y="305066"/>
                </a:lnTo>
                <a:lnTo>
                  <a:pt x="198170" y="308902"/>
                </a:lnTo>
                <a:lnTo>
                  <a:pt x="207606" y="308902"/>
                </a:lnTo>
                <a:lnTo>
                  <a:pt x="211455" y="305066"/>
                </a:lnTo>
                <a:lnTo>
                  <a:pt x="211455" y="295630"/>
                </a:lnTo>
                <a:close/>
              </a:path>
              <a:path w="360045" h="361314">
                <a:moveTo>
                  <a:pt x="220535" y="19481"/>
                </a:moveTo>
                <a:lnTo>
                  <a:pt x="217944" y="11137"/>
                </a:lnTo>
                <a:lnTo>
                  <a:pt x="217538" y="10629"/>
                </a:lnTo>
                <a:lnTo>
                  <a:pt x="213410" y="5422"/>
                </a:lnTo>
                <a:lnTo>
                  <a:pt x="210083" y="3403"/>
                </a:lnTo>
                <a:lnTo>
                  <a:pt x="210083" y="20904"/>
                </a:lnTo>
                <a:lnTo>
                  <a:pt x="208330" y="30784"/>
                </a:lnTo>
                <a:lnTo>
                  <a:pt x="201980" y="39662"/>
                </a:lnTo>
                <a:lnTo>
                  <a:pt x="193586" y="46951"/>
                </a:lnTo>
                <a:lnTo>
                  <a:pt x="185648" y="52057"/>
                </a:lnTo>
                <a:lnTo>
                  <a:pt x="177698" y="46951"/>
                </a:lnTo>
                <a:lnTo>
                  <a:pt x="169291" y="39662"/>
                </a:lnTo>
                <a:lnTo>
                  <a:pt x="162941" y="30772"/>
                </a:lnTo>
                <a:lnTo>
                  <a:pt x="161201" y="20904"/>
                </a:lnTo>
                <a:lnTo>
                  <a:pt x="162255" y="13131"/>
                </a:lnTo>
                <a:lnTo>
                  <a:pt x="162369" y="12877"/>
                </a:lnTo>
                <a:lnTo>
                  <a:pt x="167576" y="11277"/>
                </a:lnTo>
                <a:lnTo>
                  <a:pt x="170967" y="10998"/>
                </a:lnTo>
                <a:lnTo>
                  <a:pt x="171310" y="10985"/>
                </a:lnTo>
                <a:lnTo>
                  <a:pt x="175831" y="10985"/>
                </a:lnTo>
                <a:lnTo>
                  <a:pt x="179654" y="13131"/>
                </a:lnTo>
                <a:lnTo>
                  <a:pt x="181292" y="18338"/>
                </a:lnTo>
                <a:lnTo>
                  <a:pt x="183324" y="19837"/>
                </a:lnTo>
                <a:lnTo>
                  <a:pt x="187934" y="19837"/>
                </a:lnTo>
                <a:lnTo>
                  <a:pt x="189992" y="18338"/>
                </a:lnTo>
                <a:lnTo>
                  <a:pt x="191693" y="12877"/>
                </a:lnTo>
                <a:lnTo>
                  <a:pt x="195376" y="10985"/>
                </a:lnTo>
                <a:lnTo>
                  <a:pt x="210083" y="20904"/>
                </a:lnTo>
                <a:lnTo>
                  <a:pt x="210083" y="3403"/>
                </a:lnTo>
                <a:lnTo>
                  <a:pt x="207632" y="1917"/>
                </a:lnTo>
                <a:lnTo>
                  <a:pt x="201536" y="508"/>
                </a:lnTo>
                <a:lnTo>
                  <a:pt x="195453" y="0"/>
                </a:lnTo>
                <a:lnTo>
                  <a:pt x="189687" y="1905"/>
                </a:lnTo>
                <a:lnTo>
                  <a:pt x="185648" y="5422"/>
                </a:lnTo>
                <a:lnTo>
                  <a:pt x="181584" y="1905"/>
                </a:lnTo>
                <a:lnTo>
                  <a:pt x="175818" y="0"/>
                </a:lnTo>
                <a:lnTo>
                  <a:pt x="169748" y="508"/>
                </a:lnTo>
                <a:lnTo>
                  <a:pt x="163639" y="1917"/>
                </a:lnTo>
                <a:lnTo>
                  <a:pt x="157899" y="5372"/>
                </a:lnTo>
                <a:lnTo>
                  <a:pt x="153327" y="11137"/>
                </a:lnTo>
                <a:lnTo>
                  <a:pt x="150749" y="19481"/>
                </a:lnTo>
                <a:lnTo>
                  <a:pt x="150901" y="27609"/>
                </a:lnTo>
                <a:lnTo>
                  <a:pt x="174459" y="58394"/>
                </a:lnTo>
                <a:lnTo>
                  <a:pt x="184772" y="63461"/>
                </a:lnTo>
                <a:lnTo>
                  <a:pt x="186499" y="63461"/>
                </a:lnTo>
                <a:lnTo>
                  <a:pt x="196824" y="58394"/>
                </a:lnTo>
                <a:lnTo>
                  <a:pt x="204190" y="52057"/>
                </a:lnTo>
                <a:lnTo>
                  <a:pt x="205041" y="51333"/>
                </a:lnTo>
                <a:lnTo>
                  <a:pt x="212572" y="43649"/>
                </a:lnTo>
                <a:lnTo>
                  <a:pt x="217703" y="35699"/>
                </a:lnTo>
                <a:lnTo>
                  <a:pt x="220370" y="27609"/>
                </a:lnTo>
                <a:lnTo>
                  <a:pt x="220535" y="19481"/>
                </a:lnTo>
                <a:close/>
              </a:path>
              <a:path w="360045" h="361314">
                <a:moveTo>
                  <a:pt x="251383" y="159880"/>
                </a:moveTo>
                <a:lnTo>
                  <a:pt x="247548" y="156044"/>
                </a:lnTo>
                <a:lnTo>
                  <a:pt x="242824" y="156044"/>
                </a:lnTo>
                <a:lnTo>
                  <a:pt x="238112" y="156044"/>
                </a:lnTo>
                <a:lnTo>
                  <a:pt x="234264" y="159880"/>
                </a:lnTo>
                <a:lnTo>
                  <a:pt x="234264" y="169316"/>
                </a:lnTo>
                <a:lnTo>
                  <a:pt x="238112" y="173164"/>
                </a:lnTo>
                <a:lnTo>
                  <a:pt x="247548" y="173164"/>
                </a:lnTo>
                <a:lnTo>
                  <a:pt x="251383" y="169316"/>
                </a:lnTo>
                <a:lnTo>
                  <a:pt x="251383" y="159880"/>
                </a:lnTo>
                <a:close/>
              </a:path>
              <a:path w="360045" h="361314">
                <a:moveTo>
                  <a:pt x="300469" y="159880"/>
                </a:moveTo>
                <a:lnTo>
                  <a:pt x="296621" y="156044"/>
                </a:lnTo>
                <a:lnTo>
                  <a:pt x="291909" y="156044"/>
                </a:lnTo>
                <a:lnTo>
                  <a:pt x="287185" y="156044"/>
                </a:lnTo>
                <a:lnTo>
                  <a:pt x="283349" y="159880"/>
                </a:lnTo>
                <a:lnTo>
                  <a:pt x="283349" y="169316"/>
                </a:lnTo>
                <a:lnTo>
                  <a:pt x="287185" y="173164"/>
                </a:lnTo>
                <a:lnTo>
                  <a:pt x="296621" y="173164"/>
                </a:lnTo>
                <a:lnTo>
                  <a:pt x="300469" y="169316"/>
                </a:lnTo>
                <a:lnTo>
                  <a:pt x="300469" y="159880"/>
                </a:lnTo>
                <a:close/>
              </a:path>
              <a:path w="360045" h="361314">
                <a:moveTo>
                  <a:pt x="360006" y="293395"/>
                </a:moveTo>
                <a:lnTo>
                  <a:pt x="359016" y="285775"/>
                </a:lnTo>
                <a:lnTo>
                  <a:pt x="357060" y="278155"/>
                </a:lnTo>
                <a:lnTo>
                  <a:pt x="356336" y="275615"/>
                </a:lnTo>
                <a:lnTo>
                  <a:pt x="353466" y="273075"/>
                </a:lnTo>
                <a:lnTo>
                  <a:pt x="347814" y="275615"/>
                </a:lnTo>
                <a:lnTo>
                  <a:pt x="346113" y="278155"/>
                </a:lnTo>
                <a:lnTo>
                  <a:pt x="348145" y="285775"/>
                </a:lnTo>
                <a:lnTo>
                  <a:pt x="348983" y="290855"/>
                </a:lnTo>
                <a:lnTo>
                  <a:pt x="349288" y="295935"/>
                </a:lnTo>
                <a:lnTo>
                  <a:pt x="250545" y="295935"/>
                </a:lnTo>
                <a:lnTo>
                  <a:pt x="250545" y="309905"/>
                </a:lnTo>
                <a:lnTo>
                  <a:pt x="250545" y="318795"/>
                </a:lnTo>
                <a:lnTo>
                  <a:pt x="246646" y="322605"/>
                </a:lnTo>
                <a:lnTo>
                  <a:pt x="239064" y="322605"/>
                </a:lnTo>
                <a:lnTo>
                  <a:pt x="241439" y="317525"/>
                </a:lnTo>
                <a:lnTo>
                  <a:pt x="243166" y="311175"/>
                </a:lnTo>
                <a:lnTo>
                  <a:pt x="244132" y="306095"/>
                </a:lnTo>
                <a:lnTo>
                  <a:pt x="247815" y="306095"/>
                </a:lnTo>
                <a:lnTo>
                  <a:pt x="250545" y="309905"/>
                </a:lnTo>
                <a:lnTo>
                  <a:pt x="250545" y="295935"/>
                </a:lnTo>
                <a:lnTo>
                  <a:pt x="247992" y="295935"/>
                </a:lnTo>
                <a:lnTo>
                  <a:pt x="246532" y="294665"/>
                </a:lnTo>
                <a:lnTo>
                  <a:pt x="245033" y="294665"/>
                </a:lnTo>
                <a:lnTo>
                  <a:pt x="242849" y="278155"/>
                </a:lnTo>
                <a:lnTo>
                  <a:pt x="236639" y="262915"/>
                </a:lnTo>
                <a:lnTo>
                  <a:pt x="234480" y="259791"/>
                </a:lnTo>
                <a:lnTo>
                  <a:pt x="234480" y="294665"/>
                </a:lnTo>
                <a:lnTo>
                  <a:pt x="230060" y="316255"/>
                </a:lnTo>
                <a:lnTo>
                  <a:pt x="218020" y="334035"/>
                </a:lnTo>
                <a:lnTo>
                  <a:pt x="200177" y="346735"/>
                </a:lnTo>
                <a:lnTo>
                  <a:pt x="178346" y="350545"/>
                </a:lnTo>
                <a:lnTo>
                  <a:pt x="156527" y="346735"/>
                </a:lnTo>
                <a:lnTo>
                  <a:pt x="138684" y="334035"/>
                </a:lnTo>
                <a:lnTo>
                  <a:pt x="136969" y="331495"/>
                </a:lnTo>
                <a:lnTo>
                  <a:pt x="130949" y="322605"/>
                </a:lnTo>
                <a:lnTo>
                  <a:pt x="126644" y="316255"/>
                </a:lnTo>
                <a:lnTo>
                  <a:pt x="124561" y="306095"/>
                </a:lnTo>
                <a:lnTo>
                  <a:pt x="122491" y="295935"/>
                </a:lnTo>
                <a:lnTo>
                  <a:pt x="122224" y="294665"/>
                </a:lnTo>
                <a:lnTo>
                  <a:pt x="126644" y="273075"/>
                </a:lnTo>
                <a:lnTo>
                  <a:pt x="138684" y="255295"/>
                </a:lnTo>
                <a:lnTo>
                  <a:pt x="156527" y="242595"/>
                </a:lnTo>
                <a:lnTo>
                  <a:pt x="178346" y="238785"/>
                </a:lnTo>
                <a:lnTo>
                  <a:pt x="200177" y="242595"/>
                </a:lnTo>
                <a:lnTo>
                  <a:pt x="218020" y="255295"/>
                </a:lnTo>
                <a:lnTo>
                  <a:pt x="230060" y="273075"/>
                </a:lnTo>
                <a:lnTo>
                  <a:pt x="234480" y="294665"/>
                </a:lnTo>
                <a:lnTo>
                  <a:pt x="234480" y="259791"/>
                </a:lnTo>
                <a:lnTo>
                  <a:pt x="226987" y="248945"/>
                </a:lnTo>
                <a:lnTo>
                  <a:pt x="214439" y="238785"/>
                </a:lnTo>
                <a:lnTo>
                  <a:pt x="220700" y="233705"/>
                </a:lnTo>
                <a:lnTo>
                  <a:pt x="222910" y="232435"/>
                </a:lnTo>
                <a:lnTo>
                  <a:pt x="227342" y="229895"/>
                </a:lnTo>
                <a:lnTo>
                  <a:pt x="234315" y="226085"/>
                </a:lnTo>
                <a:lnTo>
                  <a:pt x="241579" y="223545"/>
                </a:lnTo>
                <a:lnTo>
                  <a:pt x="245592" y="231165"/>
                </a:lnTo>
                <a:lnTo>
                  <a:pt x="251536" y="236245"/>
                </a:lnTo>
                <a:lnTo>
                  <a:pt x="258940" y="240055"/>
                </a:lnTo>
                <a:lnTo>
                  <a:pt x="267373" y="241325"/>
                </a:lnTo>
                <a:lnTo>
                  <a:pt x="275793" y="240055"/>
                </a:lnTo>
                <a:lnTo>
                  <a:pt x="283184" y="236245"/>
                </a:lnTo>
                <a:lnTo>
                  <a:pt x="289128" y="231165"/>
                </a:lnTo>
                <a:lnTo>
                  <a:pt x="293141" y="223545"/>
                </a:lnTo>
                <a:lnTo>
                  <a:pt x="307213" y="229895"/>
                </a:lnTo>
                <a:lnTo>
                  <a:pt x="319874" y="238785"/>
                </a:lnTo>
                <a:lnTo>
                  <a:pt x="330771" y="248945"/>
                </a:lnTo>
                <a:lnTo>
                  <a:pt x="339534" y="261645"/>
                </a:lnTo>
                <a:lnTo>
                  <a:pt x="341020" y="265455"/>
                </a:lnTo>
                <a:lnTo>
                  <a:pt x="344576" y="265455"/>
                </a:lnTo>
                <a:lnTo>
                  <a:pt x="349364" y="262915"/>
                </a:lnTo>
                <a:lnTo>
                  <a:pt x="350100" y="259105"/>
                </a:lnTo>
                <a:lnTo>
                  <a:pt x="348818" y="256565"/>
                </a:lnTo>
                <a:lnTo>
                  <a:pt x="345541" y="251485"/>
                </a:lnTo>
                <a:lnTo>
                  <a:pt x="341922" y="246405"/>
                </a:lnTo>
                <a:lnTo>
                  <a:pt x="337985" y="241325"/>
                </a:lnTo>
                <a:lnTo>
                  <a:pt x="333730" y="236245"/>
                </a:lnTo>
                <a:lnTo>
                  <a:pt x="338607" y="232435"/>
                </a:lnTo>
                <a:lnTo>
                  <a:pt x="354126" y="194335"/>
                </a:lnTo>
                <a:lnTo>
                  <a:pt x="357035" y="163855"/>
                </a:lnTo>
                <a:lnTo>
                  <a:pt x="356908" y="157505"/>
                </a:lnTo>
                <a:lnTo>
                  <a:pt x="350354" y="109245"/>
                </a:lnTo>
                <a:lnTo>
                  <a:pt x="328193" y="76225"/>
                </a:lnTo>
                <a:lnTo>
                  <a:pt x="293751" y="55905"/>
                </a:lnTo>
                <a:lnTo>
                  <a:pt x="267373" y="52095"/>
                </a:lnTo>
                <a:lnTo>
                  <a:pt x="251409" y="53365"/>
                </a:lnTo>
                <a:lnTo>
                  <a:pt x="208775" y="73685"/>
                </a:lnTo>
                <a:lnTo>
                  <a:pt x="206362" y="80035"/>
                </a:lnTo>
                <a:lnTo>
                  <a:pt x="210210" y="83845"/>
                </a:lnTo>
                <a:lnTo>
                  <a:pt x="213537" y="83845"/>
                </a:lnTo>
                <a:lnTo>
                  <a:pt x="215734" y="82575"/>
                </a:lnTo>
                <a:lnTo>
                  <a:pt x="227164" y="73685"/>
                </a:lnTo>
                <a:lnTo>
                  <a:pt x="239788" y="67335"/>
                </a:lnTo>
                <a:lnTo>
                  <a:pt x="253301" y="63525"/>
                </a:lnTo>
                <a:lnTo>
                  <a:pt x="267373" y="62255"/>
                </a:lnTo>
                <a:lnTo>
                  <a:pt x="279184" y="63525"/>
                </a:lnTo>
                <a:lnTo>
                  <a:pt x="320967" y="83845"/>
                </a:lnTo>
                <a:lnTo>
                  <a:pt x="345389" y="134645"/>
                </a:lnTo>
                <a:lnTo>
                  <a:pt x="346519" y="163855"/>
                </a:lnTo>
                <a:lnTo>
                  <a:pt x="343865" y="191795"/>
                </a:lnTo>
                <a:lnTo>
                  <a:pt x="336740" y="215925"/>
                </a:lnTo>
                <a:lnTo>
                  <a:pt x="333565" y="222275"/>
                </a:lnTo>
                <a:lnTo>
                  <a:pt x="329857" y="227355"/>
                </a:lnTo>
                <a:lnTo>
                  <a:pt x="325691" y="229895"/>
                </a:lnTo>
                <a:lnTo>
                  <a:pt x="318681" y="224815"/>
                </a:lnTo>
                <a:lnTo>
                  <a:pt x="316814" y="223545"/>
                </a:lnTo>
                <a:lnTo>
                  <a:pt x="311226" y="219735"/>
                </a:lnTo>
                <a:lnTo>
                  <a:pt x="303364" y="215925"/>
                </a:lnTo>
                <a:lnTo>
                  <a:pt x="295160" y="213385"/>
                </a:lnTo>
                <a:lnTo>
                  <a:pt x="302641" y="208305"/>
                </a:lnTo>
                <a:lnTo>
                  <a:pt x="310108" y="203225"/>
                </a:lnTo>
                <a:lnTo>
                  <a:pt x="321754" y="189255"/>
                </a:lnTo>
                <a:lnTo>
                  <a:pt x="329323" y="172745"/>
                </a:lnTo>
                <a:lnTo>
                  <a:pt x="332016" y="154965"/>
                </a:lnTo>
                <a:lnTo>
                  <a:pt x="332016" y="140995"/>
                </a:lnTo>
                <a:lnTo>
                  <a:pt x="330161" y="139725"/>
                </a:lnTo>
                <a:lnTo>
                  <a:pt x="327634" y="138455"/>
                </a:lnTo>
                <a:lnTo>
                  <a:pt x="321462" y="136271"/>
                </a:lnTo>
                <a:lnTo>
                  <a:pt x="321462" y="148615"/>
                </a:lnTo>
                <a:lnTo>
                  <a:pt x="321462" y="154965"/>
                </a:lnTo>
                <a:lnTo>
                  <a:pt x="317207" y="175285"/>
                </a:lnTo>
                <a:lnTo>
                  <a:pt x="305600" y="193065"/>
                </a:lnTo>
                <a:lnTo>
                  <a:pt x="288404" y="204495"/>
                </a:lnTo>
                <a:lnTo>
                  <a:pt x="282841" y="205511"/>
                </a:lnTo>
                <a:lnTo>
                  <a:pt x="282841" y="221005"/>
                </a:lnTo>
                <a:lnTo>
                  <a:pt x="280212" y="227355"/>
                </a:lnTo>
                <a:lnTo>
                  <a:pt x="274218" y="231165"/>
                </a:lnTo>
                <a:lnTo>
                  <a:pt x="260515" y="231165"/>
                </a:lnTo>
                <a:lnTo>
                  <a:pt x="254495" y="227355"/>
                </a:lnTo>
                <a:lnTo>
                  <a:pt x="252933" y="223545"/>
                </a:lnTo>
                <a:lnTo>
                  <a:pt x="251879" y="221005"/>
                </a:lnTo>
                <a:lnTo>
                  <a:pt x="256921" y="219735"/>
                </a:lnTo>
                <a:lnTo>
                  <a:pt x="277799" y="219735"/>
                </a:lnTo>
                <a:lnTo>
                  <a:pt x="282841" y="221005"/>
                </a:lnTo>
                <a:lnTo>
                  <a:pt x="282841" y="205511"/>
                </a:lnTo>
                <a:lnTo>
                  <a:pt x="229133" y="193065"/>
                </a:lnTo>
                <a:lnTo>
                  <a:pt x="213271" y="154965"/>
                </a:lnTo>
                <a:lnTo>
                  <a:pt x="213271" y="148615"/>
                </a:lnTo>
                <a:lnTo>
                  <a:pt x="239445" y="144805"/>
                </a:lnTo>
                <a:lnTo>
                  <a:pt x="258533" y="137185"/>
                </a:lnTo>
                <a:lnTo>
                  <a:pt x="271538" y="128295"/>
                </a:lnTo>
                <a:lnTo>
                  <a:pt x="279412" y="119405"/>
                </a:lnTo>
                <a:lnTo>
                  <a:pt x="286245" y="127025"/>
                </a:lnTo>
                <a:lnTo>
                  <a:pt x="295694" y="135915"/>
                </a:lnTo>
                <a:lnTo>
                  <a:pt x="307505" y="142265"/>
                </a:lnTo>
                <a:lnTo>
                  <a:pt x="321462" y="148615"/>
                </a:lnTo>
                <a:lnTo>
                  <a:pt x="321462" y="136271"/>
                </a:lnTo>
                <a:lnTo>
                  <a:pt x="309702" y="132105"/>
                </a:lnTo>
                <a:lnTo>
                  <a:pt x="295706" y="121945"/>
                </a:lnTo>
                <a:lnTo>
                  <a:pt x="293433" y="119405"/>
                </a:lnTo>
                <a:lnTo>
                  <a:pt x="286588" y="111785"/>
                </a:lnTo>
                <a:lnTo>
                  <a:pt x="283248" y="107975"/>
                </a:lnTo>
                <a:lnTo>
                  <a:pt x="280936" y="104165"/>
                </a:lnTo>
                <a:lnTo>
                  <a:pt x="275539" y="104165"/>
                </a:lnTo>
                <a:lnTo>
                  <a:pt x="273977" y="107975"/>
                </a:lnTo>
                <a:lnTo>
                  <a:pt x="271081" y="113055"/>
                </a:lnTo>
                <a:lnTo>
                  <a:pt x="260832" y="123215"/>
                </a:lnTo>
                <a:lnTo>
                  <a:pt x="240665" y="133375"/>
                </a:lnTo>
                <a:lnTo>
                  <a:pt x="207987" y="138455"/>
                </a:lnTo>
                <a:lnTo>
                  <a:pt x="205066" y="138455"/>
                </a:lnTo>
                <a:lnTo>
                  <a:pt x="202717" y="140995"/>
                </a:lnTo>
                <a:lnTo>
                  <a:pt x="202717" y="154965"/>
                </a:lnTo>
                <a:lnTo>
                  <a:pt x="205409" y="172745"/>
                </a:lnTo>
                <a:lnTo>
                  <a:pt x="212966" y="189255"/>
                </a:lnTo>
                <a:lnTo>
                  <a:pt x="224586" y="203225"/>
                </a:lnTo>
                <a:lnTo>
                  <a:pt x="239509" y="213385"/>
                </a:lnTo>
                <a:lnTo>
                  <a:pt x="231368" y="215925"/>
                </a:lnTo>
                <a:lnTo>
                  <a:pt x="223545" y="219735"/>
                </a:lnTo>
                <a:lnTo>
                  <a:pt x="216090" y="223545"/>
                </a:lnTo>
                <a:lnTo>
                  <a:pt x="209029" y="229895"/>
                </a:lnTo>
                <a:lnTo>
                  <a:pt x="204876" y="227355"/>
                </a:lnTo>
                <a:lnTo>
                  <a:pt x="201168" y="222275"/>
                </a:lnTo>
                <a:lnTo>
                  <a:pt x="197993" y="215925"/>
                </a:lnTo>
                <a:lnTo>
                  <a:pt x="190881" y="191795"/>
                </a:lnTo>
                <a:lnTo>
                  <a:pt x="188226" y="163855"/>
                </a:lnTo>
                <a:lnTo>
                  <a:pt x="188341" y="157505"/>
                </a:lnTo>
                <a:lnTo>
                  <a:pt x="194233" y="113055"/>
                </a:lnTo>
                <a:lnTo>
                  <a:pt x="204254" y="94005"/>
                </a:lnTo>
                <a:lnTo>
                  <a:pt x="203631" y="91465"/>
                </a:lnTo>
                <a:lnTo>
                  <a:pt x="198805" y="87655"/>
                </a:lnTo>
                <a:lnTo>
                  <a:pt x="195529" y="88925"/>
                </a:lnTo>
                <a:lnTo>
                  <a:pt x="190042" y="96545"/>
                </a:lnTo>
                <a:lnTo>
                  <a:pt x="178981" y="133375"/>
                </a:lnTo>
                <a:lnTo>
                  <a:pt x="177711" y="163855"/>
                </a:lnTo>
                <a:lnTo>
                  <a:pt x="180619" y="194335"/>
                </a:lnTo>
                <a:lnTo>
                  <a:pt x="188442" y="219735"/>
                </a:lnTo>
                <a:lnTo>
                  <a:pt x="190195" y="223545"/>
                </a:lnTo>
                <a:lnTo>
                  <a:pt x="192138" y="227355"/>
                </a:lnTo>
                <a:lnTo>
                  <a:pt x="194271" y="229895"/>
                </a:lnTo>
                <a:lnTo>
                  <a:pt x="189649" y="228625"/>
                </a:lnTo>
                <a:lnTo>
                  <a:pt x="179895" y="228625"/>
                </a:lnTo>
                <a:lnTo>
                  <a:pt x="179514" y="224815"/>
                </a:lnTo>
                <a:lnTo>
                  <a:pt x="179374" y="223545"/>
                </a:lnTo>
                <a:lnTo>
                  <a:pt x="179019" y="218465"/>
                </a:lnTo>
                <a:lnTo>
                  <a:pt x="180644" y="210845"/>
                </a:lnTo>
                <a:lnTo>
                  <a:pt x="178841" y="208305"/>
                </a:lnTo>
                <a:lnTo>
                  <a:pt x="173151" y="207035"/>
                </a:lnTo>
                <a:lnTo>
                  <a:pt x="170332" y="208305"/>
                </a:lnTo>
                <a:lnTo>
                  <a:pt x="168719" y="215925"/>
                </a:lnTo>
                <a:lnTo>
                  <a:pt x="168795" y="222275"/>
                </a:lnTo>
                <a:lnTo>
                  <a:pt x="168986" y="224815"/>
                </a:lnTo>
                <a:lnTo>
                  <a:pt x="160693" y="219735"/>
                </a:lnTo>
                <a:lnTo>
                  <a:pt x="159105" y="210845"/>
                </a:lnTo>
                <a:lnTo>
                  <a:pt x="158534" y="208305"/>
                </a:lnTo>
                <a:lnTo>
                  <a:pt x="155841" y="205765"/>
                </a:lnTo>
                <a:lnTo>
                  <a:pt x="150088" y="207035"/>
                </a:lnTo>
                <a:lnTo>
                  <a:pt x="148145" y="209575"/>
                </a:lnTo>
                <a:lnTo>
                  <a:pt x="148704" y="213385"/>
                </a:lnTo>
                <a:lnTo>
                  <a:pt x="150431" y="223545"/>
                </a:lnTo>
                <a:lnTo>
                  <a:pt x="159334" y="231165"/>
                </a:lnTo>
                <a:lnTo>
                  <a:pt x="156083" y="231165"/>
                </a:lnTo>
                <a:lnTo>
                  <a:pt x="154495" y="232435"/>
                </a:lnTo>
                <a:lnTo>
                  <a:pt x="146748" y="226085"/>
                </a:lnTo>
                <a:lnTo>
                  <a:pt x="142595" y="223545"/>
                </a:lnTo>
                <a:lnTo>
                  <a:pt x="138442" y="221005"/>
                </a:lnTo>
                <a:lnTo>
                  <a:pt x="136245" y="219735"/>
                </a:lnTo>
                <a:lnTo>
                  <a:pt x="129667" y="215925"/>
                </a:lnTo>
                <a:lnTo>
                  <a:pt x="120472" y="213385"/>
                </a:lnTo>
                <a:lnTo>
                  <a:pt x="128422" y="208305"/>
                </a:lnTo>
                <a:lnTo>
                  <a:pt x="135623" y="203225"/>
                </a:lnTo>
                <a:lnTo>
                  <a:pt x="141973" y="196875"/>
                </a:lnTo>
                <a:lnTo>
                  <a:pt x="147358" y="189255"/>
                </a:lnTo>
                <a:lnTo>
                  <a:pt x="150037" y="190525"/>
                </a:lnTo>
                <a:lnTo>
                  <a:pt x="153060" y="191795"/>
                </a:lnTo>
                <a:lnTo>
                  <a:pt x="156146" y="191795"/>
                </a:lnTo>
                <a:lnTo>
                  <a:pt x="163626" y="189255"/>
                </a:lnTo>
                <a:lnTo>
                  <a:pt x="169748" y="185445"/>
                </a:lnTo>
                <a:lnTo>
                  <a:pt x="173050" y="180365"/>
                </a:lnTo>
                <a:lnTo>
                  <a:pt x="173875" y="179095"/>
                </a:lnTo>
                <a:lnTo>
                  <a:pt x="175387" y="171475"/>
                </a:lnTo>
                <a:lnTo>
                  <a:pt x="175387" y="167665"/>
                </a:lnTo>
                <a:lnTo>
                  <a:pt x="174078" y="163855"/>
                </a:lnTo>
                <a:lnTo>
                  <a:pt x="171881" y="161315"/>
                </a:lnTo>
                <a:lnTo>
                  <a:pt x="173761" y="153695"/>
                </a:lnTo>
                <a:lnTo>
                  <a:pt x="178777" y="133375"/>
                </a:lnTo>
                <a:lnTo>
                  <a:pt x="179933" y="113055"/>
                </a:lnTo>
                <a:lnTo>
                  <a:pt x="177076" y="96545"/>
                </a:lnTo>
                <a:lnTo>
                  <a:pt x="171907" y="85115"/>
                </a:lnTo>
                <a:lnTo>
                  <a:pt x="169570" y="81991"/>
                </a:lnTo>
                <a:lnTo>
                  <a:pt x="169570" y="116865"/>
                </a:lnTo>
                <a:lnTo>
                  <a:pt x="167970" y="134645"/>
                </a:lnTo>
                <a:lnTo>
                  <a:pt x="164833" y="146812"/>
                </a:lnTo>
                <a:lnTo>
                  <a:pt x="164833" y="167665"/>
                </a:lnTo>
                <a:lnTo>
                  <a:pt x="164833" y="176555"/>
                </a:lnTo>
                <a:lnTo>
                  <a:pt x="160934" y="180365"/>
                </a:lnTo>
                <a:lnTo>
                  <a:pt x="153428" y="180365"/>
                </a:lnTo>
                <a:lnTo>
                  <a:pt x="152234" y="179095"/>
                </a:lnTo>
                <a:lnTo>
                  <a:pt x="154419" y="174015"/>
                </a:lnTo>
                <a:lnTo>
                  <a:pt x="155930" y="168935"/>
                </a:lnTo>
                <a:lnTo>
                  <a:pt x="156718" y="163855"/>
                </a:lnTo>
                <a:lnTo>
                  <a:pt x="161226" y="163855"/>
                </a:lnTo>
                <a:lnTo>
                  <a:pt x="164833" y="167665"/>
                </a:lnTo>
                <a:lnTo>
                  <a:pt x="164833" y="146812"/>
                </a:lnTo>
                <a:lnTo>
                  <a:pt x="163055" y="153695"/>
                </a:lnTo>
                <a:lnTo>
                  <a:pt x="161251" y="153695"/>
                </a:lnTo>
                <a:lnTo>
                  <a:pt x="159308" y="152425"/>
                </a:lnTo>
                <a:lnTo>
                  <a:pt x="157289" y="152425"/>
                </a:lnTo>
                <a:lnTo>
                  <a:pt x="157289" y="140995"/>
                </a:lnTo>
                <a:lnTo>
                  <a:pt x="155435" y="139725"/>
                </a:lnTo>
                <a:lnTo>
                  <a:pt x="152908" y="138455"/>
                </a:lnTo>
                <a:lnTo>
                  <a:pt x="146735" y="136271"/>
                </a:lnTo>
                <a:lnTo>
                  <a:pt x="146735" y="148615"/>
                </a:lnTo>
                <a:lnTo>
                  <a:pt x="146608" y="158775"/>
                </a:lnTo>
                <a:lnTo>
                  <a:pt x="141414" y="177825"/>
                </a:lnTo>
                <a:lnTo>
                  <a:pt x="129667" y="194335"/>
                </a:lnTo>
                <a:lnTo>
                  <a:pt x="112890" y="204495"/>
                </a:lnTo>
                <a:lnTo>
                  <a:pt x="108127" y="205397"/>
                </a:lnTo>
                <a:lnTo>
                  <a:pt x="108127" y="221005"/>
                </a:lnTo>
                <a:lnTo>
                  <a:pt x="105511" y="227355"/>
                </a:lnTo>
                <a:lnTo>
                  <a:pt x="99491" y="231165"/>
                </a:lnTo>
                <a:lnTo>
                  <a:pt x="85788" y="231165"/>
                </a:lnTo>
                <a:lnTo>
                  <a:pt x="79768" y="227355"/>
                </a:lnTo>
                <a:lnTo>
                  <a:pt x="78206" y="223545"/>
                </a:lnTo>
                <a:lnTo>
                  <a:pt x="77152" y="221005"/>
                </a:lnTo>
                <a:lnTo>
                  <a:pt x="82207" y="219735"/>
                </a:lnTo>
                <a:lnTo>
                  <a:pt x="103073" y="219735"/>
                </a:lnTo>
                <a:lnTo>
                  <a:pt x="108127" y="221005"/>
                </a:lnTo>
                <a:lnTo>
                  <a:pt x="108127" y="205397"/>
                </a:lnTo>
                <a:lnTo>
                  <a:pt x="55626" y="194335"/>
                </a:lnTo>
                <a:lnTo>
                  <a:pt x="45681" y="180365"/>
                </a:lnTo>
                <a:lnTo>
                  <a:pt x="43865" y="177825"/>
                </a:lnTo>
                <a:lnTo>
                  <a:pt x="40068" y="163855"/>
                </a:lnTo>
                <a:lnTo>
                  <a:pt x="38684" y="158775"/>
                </a:lnTo>
                <a:lnTo>
                  <a:pt x="38595" y="157505"/>
                </a:lnTo>
                <a:lnTo>
                  <a:pt x="38544" y="153695"/>
                </a:lnTo>
                <a:lnTo>
                  <a:pt x="38544" y="148615"/>
                </a:lnTo>
                <a:lnTo>
                  <a:pt x="64719" y="144805"/>
                </a:lnTo>
                <a:lnTo>
                  <a:pt x="83820" y="137185"/>
                </a:lnTo>
                <a:lnTo>
                  <a:pt x="96812" y="128295"/>
                </a:lnTo>
                <a:lnTo>
                  <a:pt x="104686" y="119405"/>
                </a:lnTo>
                <a:lnTo>
                  <a:pt x="111518" y="127025"/>
                </a:lnTo>
                <a:lnTo>
                  <a:pt x="120967" y="135915"/>
                </a:lnTo>
                <a:lnTo>
                  <a:pt x="132778" y="142265"/>
                </a:lnTo>
                <a:lnTo>
                  <a:pt x="146735" y="148615"/>
                </a:lnTo>
                <a:lnTo>
                  <a:pt x="146735" y="136271"/>
                </a:lnTo>
                <a:lnTo>
                  <a:pt x="134975" y="132105"/>
                </a:lnTo>
                <a:lnTo>
                  <a:pt x="120992" y="121945"/>
                </a:lnTo>
                <a:lnTo>
                  <a:pt x="118706" y="119405"/>
                </a:lnTo>
                <a:lnTo>
                  <a:pt x="111861" y="111785"/>
                </a:lnTo>
                <a:lnTo>
                  <a:pt x="108521" y="107975"/>
                </a:lnTo>
                <a:lnTo>
                  <a:pt x="106222" y="104165"/>
                </a:lnTo>
                <a:lnTo>
                  <a:pt x="100825" y="104165"/>
                </a:lnTo>
                <a:lnTo>
                  <a:pt x="63182" y="134645"/>
                </a:lnTo>
                <a:lnTo>
                  <a:pt x="33261" y="138455"/>
                </a:lnTo>
                <a:lnTo>
                  <a:pt x="33045" y="138455"/>
                </a:lnTo>
                <a:lnTo>
                  <a:pt x="33045" y="179095"/>
                </a:lnTo>
                <a:lnTo>
                  <a:pt x="31838" y="180365"/>
                </a:lnTo>
                <a:lnTo>
                  <a:pt x="24345" y="180365"/>
                </a:lnTo>
                <a:lnTo>
                  <a:pt x="20447" y="176555"/>
                </a:lnTo>
                <a:lnTo>
                  <a:pt x="20447" y="167665"/>
                </a:lnTo>
                <a:lnTo>
                  <a:pt x="24053" y="163855"/>
                </a:lnTo>
                <a:lnTo>
                  <a:pt x="28575" y="163855"/>
                </a:lnTo>
                <a:lnTo>
                  <a:pt x="29349" y="168935"/>
                </a:lnTo>
                <a:lnTo>
                  <a:pt x="30873" y="174015"/>
                </a:lnTo>
                <a:lnTo>
                  <a:pt x="33045" y="179095"/>
                </a:lnTo>
                <a:lnTo>
                  <a:pt x="33045" y="138455"/>
                </a:lnTo>
                <a:lnTo>
                  <a:pt x="30353" y="138455"/>
                </a:lnTo>
                <a:lnTo>
                  <a:pt x="27990" y="140995"/>
                </a:lnTo>
                <a:lnTo>
                  <a:pt x="27990" y="152425"/>
                </a:lnTo>
                <a:lnTo>
                  <a:pt x="25806" y="152425"/>
                </a:lnTo>
                <a:lnTo>
                  <a:pt x="23723" y="153695"/>
                </a:lnTo>
                <a:lnTo>
                  <a:pt x="21805" y="153695"/>
                </a:lnTo>
                <a:lnTo>
                  <a:pt x="16560" y="135915"/>
                </a:lnTo>
                <a:lnTo>
                  <a:pt x="15176" y="119405"/>
                </a:lnTo>
                <a:lnTo>
                  <a:pt x="17640" y="104165"/>
                </a:lnTo>
                <a:lnTo>
                  <a:pt x="49403" y="69875"/>
                </a:lnTo>
                <a:lnTo>
                  <a:pt x="78117" y="62255"/>
                </a:lnTo>
                <a:lnTo>
                  <a:pt x="88633" y="63525"/>
                </a:lnTo>
                <a:lnTo>
                  <a:pt x="95885" y="66065"/>
                </a:lnTo>
                <a:lnTo>
                  <a:pt x="101092" y="69875"/>
                </a:lnTo>
                <a:lnTo>
                  <a:pt x="105473" y="74955"/>
                </a:lnTo>
                <a:lnTo>
                  <a:pt x="107137" y="77495"/>
                </a:lnTo>
                <a:lnTo>
                  <a:pt x="110312" y="78765"/>
                </a:lnTo>
                <a:lnTo>
                  <a:pt x="112737" y="76225"/>
                </a:lnTo>
                <a:lnTo>
                  <a:pt x="122059" y="71145"/>
                </a:lnTo>
                <a:lnTo>
                  <a:pt x="134683" y="72415"/>
                </a:lnTo>
                <a:lnTo>
                  <a:pt x="167881" y="102895"/>
                </a:lnTo>
                <a:lnTo>
                  <a:pt x="169570" y="116865"/>
                </a:lnTo>
                <a:lnTo>
                  <a:pt x="169570" y="81991"/>
                </a:lnTo>
                <a:lnTo>
                  <a:pt x="165265" y="76225"/>
                </a:lnTo>
                <a:lnTo>
                  <a:pt x="158597" y="71145"/>
                </a:lnTo>
                <a:lnTo>
                  <a:pt x="156933" y="69875"/>
                </a:lnTo>
                <a:lnTo>
                  <a:pt x="149593" y="66065"/>
                </a:lnTo>
                <a:lnTo>
                  <a:pt x="147154" y="64795"/>
                </a:lnTo>
                <a:lnTo>
                  <a:pt x="136118" y="62255"/>
                </a:lnTo>
                <a:lnTo>
                  <a:pt x="128308" y="60985"/>
                </a:lnTo>
                <a:lnTo>
                  <a:pt x="121412" y="62255"/>
                </a:lnTo>
                <a:lnTo>
                  <a:pt x="115620" y="63525"/>
                </a:lnTo>
                <a:lnTo>
                  <a:pt x="111137" y="66065"/>
                </a:lnTo>
                <a:lnTo>
                  <a:pt x="107645" y="62255"/>
                </a:lnTo>
                <a:lnTo>
                  <a:pt x="105321" y="59715"/>
                </a:lnTo>
                <a:lnTo>
                  <a:pt x="98374" y="55905"/>
                </a:lnTo>
                <a:lnTo>
                  <a:pt x="89560" y="53365"/>
                </a:lnTo>
                <a:lnTo>
                  <a:pt x="78117" y="52095"/>
                </a:lnTo>
                <a:lnTo>
                  <a:pt x="61988" y="54635"/>
                </a:lnTo>
                <a:lnTo>
                  <a:pt x="15138" y="85115"/>
                </a:lnTo>
                <a:lnTo>
                  <a:pt x="4749" y="124485"/>
                </a:lnTo>
                <a:lnTo>
                  <a:pt x="7556" y="143535"/>
                </a:lnTo>
                <a:lnTo>
                  <a:pt x="13220" y="161315"/>
                </a:lnTo>
                <a:lnTo>
                  <a:pt x="11125" y="163855"/>
                </a:lnTo>
                <a:lnTo>
                  <a:pt x="9893" y="167665"/>
                </a:lnTo>
                <a:lnTo>
                  <a:pt x="9893" y="171475"/>
                </a:lnTo>
                <a:lnTo>
                  <a:pt x="11417" y="179095"/>
                </a:lnTo>
                <a:lnTo>
                  <a:pt x="15544" y="185445"/>
                </a:lnTo>
                <a:lnTo>
                  <a:pt x="21666" y="189255"/>
                </a:lnTo>
                <a:lnTo>
                  <a:pt x="29146" y="191795"/>
                </a:lnTo>
                <a:lnTo>
                  <a:pt x="32232" y="191795"/>
                </a:lnTo>
                <a:lnTo>
                  <a:pt x="35229" y="190525"/>
                </a:lnTo>
                <a:lnTo>
                  <a:pt x="37934" y="189255"/>
                </a:lnTo>
                <a:lnTo>
                  <a:pt x="43319" y="196875"/>
                </a:lnTo>
                <a:lnTo>
                  <a:pt x="49657" y="203225"/>
                </a:lnTo>
                <a:lnTo>
                  <a:pt x="56832" y="208305"/>
                </a:lnTo>
                <a:lnTo>
                  <a:pt x="64770" y="213385"/>
                </a:lnTo>
                <a:lnTo>
                  <a:pt x="54051" y="217195"/>
                </a:lnTo>
                <a:lnTo>
                  <a:pt x="43903" y="222275"/>
                </a:lnTo>
                <a:lnTo>
                  <a:pt x="34455" y="228625"/>
                </a:lnTo>
                <a:lnTo>
                  <a:pt x="25793" y="237515"/>
                </a:lnTo>
                <a:lnTo>
                  <a:pt x="23964" y="238785"/>
                </a:lnTo>
                <a:lnTo>
                  <a:pt x="23850" y="242595"/>
                </a:lnTo>
                <a:lnTo>
                  <a:pt x="27520" y="246405"/>
                </a:lnTo>
                <a:lnTo>
                  <a:pt x="31267" y="246405"/>
                </a:lnTo>
                <a:lnTo>
                  <a:pt x="33413" y="245135"/>
                </a:lnTo>
                <a:lnTo>
                  <a:pt x="40868" y="237515"/>
                </a:lnTo>
                <a:lnTo>
                  <a:pt x="48971" y="232435"/>
                </a:lnTo>
                <a:lnTo>
                  <a:pt x="57658" y="227355"/>
                </a:lnTo>
                <a:lnTo>
                  <a:pt x="66852" y="223545"/>
                </a:lnTo>
                <a:lnTo>
                  <a:pt x="70866" y="231165"/>
                </a:lnTo>
                <a:lnTo>
                  <a:pt x="76809" y="236245"/>
                </a:lnTo>
                <a:lnTo>
                  <a:pt x="84213" y="240055"/>
                </a:lnTo>
                <a:lnTo>
                  <a:pt x="92646" y="241325"/>
                </a:lnTo>
                <a:lnTo>
                  <a:pt x="101079" y="240055"/>
                </a:lnTo>
                <a:lnTo>
                  <a:pt x="108483" y="236245"/>
                </a:lnTo>
                <a:lnTo>
                  <a:pt x="114414" y="231165"/>
                </a:lnTo>
                <a:lnTo>
                  <a:pt x="118427" y="223545"/>
                </a:lnTo>
                <a:lnTo>
                  <a:pt x="125285" y="226085"/>
                </a:lnTo>
                <a:lnTo>
                  <a:pt x="131876" y="228625"/>
                </a:lnTo>
                <a:lnTo>
                  <a:pt x="138188" y="232435"/>
                </a:lnTo>
                <a:lnTo>
                  <a:pt x="144157" y="237515"/>
                </a:lnTo>
                <a:lnTo>
                  <a:pt x="130873" y="247675"/>
                </a:lnTo>
                <a:lnTo>
                  <a:pt x="120624" y="261645"/>
                </a:lnTo>
                <a:lnTo>
                  <a:pt x="117640" y="268541"/>
                </a:lnTo>
                <a:lnTo>
                  <a:pt x="117640" y="322605"/>
                </a:lnTo>
                <a:lnTo>
                  <a:pt x="110058" y="322605"/>
                </a:lnTo>
                <a:lnTo>
                  <a:pt x="106159" y="318795"/>
                </a:lnTo>
                <a:lnTo>
                  <a:pt x="106159" y="309905"/>
                </a:lnTo>
                <a:lnTo>
                  <a:pt x="108889" y="306095"/>
                </a:lnTo>
                <a:lnTo>
                  <a:pt x="112572" y="306095"/>
                </a:lnTo>
                <a:lnTo>
                  <a:pt x="113538" y="311175"/>
                </a:lnTo>
                <a:lnTo>
                  <a:pt x="115265" y="317525"/>
                </a:lnTo>
                <a:lnTo>
                  <a:pt x="117640" y="322605"/>
                </a:lnTo>
                <a:lnTo>
                  <a:pt x="117640" y="268541"/>
                </a:lnTo>
                <a:lnTo>
                  <a:pt x="114020" y="276885"/>
                </a:lnTo>
                <a:lnTo>
                  <a:pt x="111671" y="294665"/>
                </a:lnTo>
                <a:lnTo>
                  <a:pt x="110159" y="294665"/>
                </a:lnTo>
                <a:lnTo>
                  <a:pt x="108712" y="295935"/>
                </a:lnTo>
                <a:lnTo>
                  <a:pt x="10718" y="295935"/>
                </a:lnTo>
                <a:lnTo>
                  <a:pt x="22936" y="257835"/>
                </a:lnTo>
                <a:lnTo>
                  <a:pt x="22059" y="254025"/>
                </a:lnTo>
                <a:lnTo>
                  <a:pt x="17018" y="251485"/>
                </a:lnTo>
                <a:lnTo>
                  <a:pt x="13792" y="252755"/>
                </a:lnTo>
                <a:lnTo>
                  <a:pt x="12344" y="255295"/>
                </a:lnTo>
                <a:lnTo>
                  <a:pt x="7010" y="265455"/>
                </a:lnTo>
                <a:lnTo>
                  <a:pt x="3149" y="276885"/>
                </a:lnTo>
                <a:lnTo>
                  <a:pt x="800" y="289585"/>
                </a:lnTo>
                <a:lnTo>
                  <a:pt x="0" y="301015"/>
                </a:lnTo>
                <a:lnTo>
                  <a:pt x="0" y="304825"/>
                </a:lnTo>
                <a:lnTo>
                  <a:pt x="2374" y="307365"/>
                </a:lnTo>
                <a:lnTo>
                  <a:pt x="97002" y="307365"/>
                </a:lnTo>
                <a:lnTo>
                  <a:pt x="96100" y="308635"/>
                </a:lnTo>
                <a:lnTo>
                  <a:pt x="95605" y="311175"/>
                </a:lnTo>
                <a:lnTo>
                  <a:pt x="95605" y="313715"/>
                </a:lnTo>
                <a:lnTo>
                  <a:pt x="97129" y="321335"/>
                </a:lnTo>
                <a:lnTo>
                  <a:pt x="101257" y="327685"/>
                </a:lnTo>
                <a:lnTo>
                  <a:pt x="107378" y="331495"/>
                </a:lnTo>
                <a:lnTo>
                  <a:pt x="114858" y="332765"/>
                </a:lnTo>
                <a:lnTo>
                  <a:pt x="120345" y="332765"/>
                </a:lnTo>
                <a:lnTo>
                  <a:pt x="122809" y="331495"/>
                </a:lnTo>
                <a:lnTo>
                  <a:pt x="133273" y="344195"/>
                </a:lnTo>
                <a:lnTo>
                  <a:pt x="146380" y="353085"/>
                </a:lnTo>
                <a:lnTo>
                  <a:pt x="161594" y="359435"/>
                </a:lnTo>
                <a:lnTo>
                  <a:pt x="178346" y="360705"/>
                </a:lnTo>
                <a:lnTo>
                  <a:pt x="195110" y="359435"/>
                </a:lnTo>
                <a:lnTo>
                  <a:pt x="210324" y="353085"/>
                </a:lnTo>
                <a:lnTo>
                  <a:pt x="214071" y="350545"/>
                </a:lnTo>
                <a:lnTo>
                  <a:pt x="223431" y="344195"/>
                </a:lnTo>
                <a:lnTo>
                  <a:pt x="233895" y="331495"/>
                </a:lnTo>
                <a:lnTo>
                  <a:pt x="236359" y="332765"/>
                </a:lnTo>
                <a:lnTo>
                  <a:pt x="241846" y="332765"/>
                </a:lnTo>
                <a:lnTo>
                  <a:pt x="249339" y="331495"/>
                </a:lnTo>
                <a:lnTo>
                  <a:pt x="255460" y="327685"/>
                </a:lnTo>
                <a:lnTo>
                  <a:pt x="258762" y="322605"/>
                </a:lnTo>
                <a:lnTo>
                  <a:pt x="259588" y="321335"/>
                </a:lnTo>
                <a:lnTo>
                  <a:pt x="261099" y="313715"/>
                </a:lnTo>
                <a:lnTo>
                  <a:pt x="261099" y="311175"/>
                </a:lnTo>
                <a:lnTo>
                  <a:pt x="260604" y="308635"/>
                </a:lnTo>
                <a:lnTo>
                  <a:pt x="259702" y="307365"/>
                </a:lnTo>
                <a:lnTo>
                  <a:pt x="357632" y="307365"/>
                </a:lnTo>
                <a:lnTo>
                  <a:pt x="358825" y="306095"/>
                </a:lnTo>
                <a:lnTo>
                  <a:pt x="360006" y="304825"/>
                </a:lnTo>
                <a:lnTo>
                  <a:pt x="360006" y="295935"/>
                </a:lnTo>
                <a:lnTo>
                  <a:pt x="360006" y="293395"/>
                </a:lnTo>
                <a:close/>
              </a:path>
            </a:pathLst>
          </a:custGeom>
          <a:solidFill>
            <a:srgbClr val="1D1D1B"/>
          </a:solidFill>
          <a:ln>
            <a:solidFill>
              <a:srgbClr val="165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1" y="2931790"/>
            <a:ext cx="2707474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53" y="2931790"/>
            <a:ext cx="2664296" cy="1512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16" y="2931791"/>
            <a:ext cx="2884901" cy="1512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1102964"/>
            <a:ext cx="3103818" cy="1659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43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12"/>
          <p:cNvSpPr/>
          <p:nvPr/>
        </p:nvSpPr>
        <p:spPr>
          <a:xfrm>
            <a:off x="243593" y="630232"/>
            <a:ext cx="8655148" cy="333931"/>
          </a:xfrm>
          <a:prstGeom prst="flowChartAlternateProcess">
            <a:avLst/>
          </a:prstGeom>
          <a:solidFill>
            <a:srgbClr val="E75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rki" pitchFamily="2" charset="-52"/>
              </a:rPr>
              <a:t>Работа кино-, фото- студии</a:t>
            </a:r>
            <a:endParaRPr lang="ru-RU" sz="2000" dirty="0">
              <a:latin typeface="Corki" pitchFamily="2" charset="-52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97DAB938-2137-443A-BE66-CB0D9F9B6E7B}"/>
              </a:ext>
            </a:extLst>
          </p:cNvPr>
          <p:cNvCxnSpPr/>
          <p:nvPr/>
        </p:nvCxnSpPr>
        <p:spPr>
          <a:xfrm>
            <a:off x="241882" y="4515966"/>
            <a:ext cx="865123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6"/>
          <p:cNvSpPr txBox="1">
            <a:spLocks/>
          </p:cNvSpPr>
          <p:nvPr/>
        </p:nvSpPr>
        <p:spPr>
          <a:xfrm>
            <a:off x="738256" y="152734"/>
            <a:ext cx="6265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82C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rki" panose="00000500000000000000" pitchFamily="50" charset="-52"/>
              </a:rPr>
              <a:t>Студия успешности: направления реализации</a:t>
            </a:r>
            <a:endParaRPr kumimoji="0" lang="ru-RU" sz="2800" b="1" i="0" u="none" strike="noStrike" kern="0" cap="none" spc="-1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orki" panose="00000500000000000000" pitchFamily="50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E4D8BA4A-6317-4DDC-AE7F-9C4BBCA9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29" y="4591782"/>
            <a:ext cx="1296144" cy="46661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60" name="object 166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110" y="254360"/>
            <a:ext cx="367085" cy="248867"/>
          </a:xfrm>
          <a:prstGeom prst="rect">
            <a:avLst/>
          </a:prstGeom>
        </p:spPr>
      </p:pic>
      <p:sp>
        <p:nvSpPr>
          <p:cNvPr id="37" name="object 324"/>
          <p:cNvSpPr/>
          <p:nvPr/>
        </p:nvSpPr>
        <p:spPr>
          <a:xfrm>
            <a:off x="899592" y="1635646"/>
            <a:ext cx="478366" cy="313946"/>
          </a:xfrm>
          <a:custGeom>
            <a:avLst/>
            <a:gdLst/>
            <a:ahLst/>
            <a:cxnLst/>
            <a:rect l="l" t="t" r="r" b="b"/>
            <a:pathLst>
              <a:path w="313690" h="298450">
                <a:moveTo>
                  <a:pt x="135890" y="24320"/>
                </a:moveTo>
                <a:lnTo>
                  <a:pt x="135216" y="22148"/>
                </a:lnTo>
                <a:lnTo>
                  <a:pt x="134569" y="20015"/>
                </a:lnTo>
                <a:lnTo>
                  <a:pt x="132575" y="18491"/>
                </a:lnTo>
                <a:lnTo>
                  <a:pt x="130213" y="18427"/>
                </a:lnTo>
                <a:lnTo>
                  <a:pt x="128206" y="18427"/>
                </a:lnTo>
                <a:lnTo>
                  <a:pt x="126428" y="19570"/>
                </a:lnTo>
                <a:lnTo>
                  <a:pt x="124612" y="23342"/>
                </a:lnTo>
                <a:lnTo>
                  <a:pt x="124879" y="25501"/>
                </a:lnTo>
                <a:lnTo>
                  <a:pt x="127241" y="28270"/>
                </a:lnTo>
                <a:lnTo>
                  <a:pt x="128701" y="28892"/>
                </a:lnTo>
                <a:lnTo>
                  <a:pt x="131216" y="28892"/>
                </a:lnTo>
                <a:lnTo>
                  <a:pt x="132219" y="28613"/>
                </a:lnTo>
                <a:lnTo>
                  <a:pt x="134988" y="26784"/>
                </a:lnTo>
                <a:lnTo>
                  <a:pt x="135890" y="24320"/>
                </a:lnTo>
                <a:close/>
              </a:path>
              <a:path w="313690" h="298450">
                <a:moveTo>
                  <a:pt x="140982" y="49339"/>
                </a:moveTo>
                <a:lnTo>
                  <a:pt x="135547" y="43891"/>
                </a:lnTo>
                <a:lnTo>
                  <a:pt x="132867" y="44627"/>
                </a:lnTo>
                <a:lnTo>
                  <a:pt x="131724" y="45478"/>
                </a:lnTo>
                <a:lnTo>
                  <a:pt x="131038" y="46697"/>
                </a:lnTo>
                <a:lnTo>
                  <a:pt x="130327" y="47904"/>
                </a:lnTo>
                <a:lnTo>
                  <a:pt x="130124" y="49314"/>
                </a:lnTo>
                <a:lnTo>
                  <a:pt x="130492" y="50660"/>
                </a:lnTo>
                <a:lnTo>
                  <a:pt x="131089" y="52959"/>
                </a:lnTo>
                <a:lnTo>
                  <a:pt x="133184" y="54559"/>
                </a:lnTo>
                <a:lnTo>
                  <a:pt x="135559" y="54559"/>
                </a:lnTo>
                <a:lnTo>
                  <a:pt x="136029" y="54559"/>
                </a:lnTo>
                <a:lnTo>
                  <a:pt x="136474" y="54508"/>
                </a:lnTo>
                <a:lnTo>
                  <a:pt x="138252" y="54038"/>
                </a:lnTo>
                <a:lnTo>
                  <a:pt x="139382" y="53174"/>
                </a:lnTo>
                <a:lnTo>
                  <a:pt x="140792" y="50749"/>
                </a:lnTo>
                <a:lnTo>
                  <a:pt x="140982" y="49339"/>
                </a:lnTo>
                <a:close/>
              </a:path>
              <a:path w="313690" h="298450">
                <a:moveTo>
                  <a:pt x="149694" y="74955"/>
                </a:moveTo>
                <a:lnTo>
                  <a:pt x="148628" y="72263"/>
                </a:lnTo>
                <a:lnTo>
                  <a:pt x="147535" y="69570"/>
                </a:lnTo>
                <a:lnTo>
                  <a:pt x="144475" y="68275"/>
                </a:lnTo>
                <a:lnTo>
                  <a:pt x="140500" y="69862"/>
                </a:lnTo>
                <a:lnTo>
                  <a:pt x="139484" y="70853"/>
                </a:lnTo>
                <a:lnTo>
                  <a:pt x="138379" y="73431"/>
                </a:lnTo>
                <a:lnTo>
                  <a:pt x="138366" y="74866"/>
                </a:lnTo>
                <a:lnTo>
                  <a:pt x="139687" y="78130"/>
                </a:lnTo>
                <a:lnTo>
                  <a:pt x="141630" y="79451"/>
                </a:lnTo>
                <a:lnTo>
                  <a:pt x="143751" y="79451"/>
                </a:lnTo>
                <a:lnTo>
                  <a:pt x="144437" y="79451"/>
                </a:lnTo>
                <a:lnTo>
                  <a:pt x="145084" y="79324"/>
                </a:lnTo>
                <a:lnTo>
                  <a:pt x="148386" y="78003"/>
                </a:lnTo>
                <a:lnTo>
                  <a:pt x="149694" y="74955"/>
                </a:lnTo>
                <a:close/>
              </a:path>
              <a:path w="313690" h="298450">
                <a:moveTo>
                  <a:pt x="161201" y="97599"/>
                </a:moveTo>
                <a:lnTo>
                  <a:pt x="158292" y="92621"/>
                </a:lnTo>
                <a:lnTo>
                  <a:pt x="155079" y="91770"/>
                </a:lnTo>
                <a:lnTo>
                  <a:pt x="151371" y="93941"/>
                </a:lnTo>
                <a:lnTo>
                  <a:pt x="150507" y="95072"/>
                </a:lnTo>
                <a:lnTo>
                  <a:pt x="149796" y="97777"/>
                </a:lnTo>
                <a:lnTo>
                  <a:pt x="149987" y="99187"/>
                </a:lnTo>
                <a:lnTo>
                  <a:pt x="150698" y="100406"/>
                </a:lnTo>
                <a:lnTo>
                  <a:pt x="151638" y="102006"/>
                </a:lnTo>
                <a:lnTo>
                  <a:pt x="153365" y="102997"/>
                </a:lnTo>
                <a:lnTo>
                  <a:pt x="156159" y="102997"/>
                </a:lnTo>
                <a:lnTo>
                  <a:pt x="157060" y="102755"/>
                </a:lnTo>
                <a:lnTo>
                  <a:pt x="160362" y="100812"/>
                </a:lnTo>
                <a:lnTo>
                  <a:pt x="161201" y="97599"/>
                </a:lnTo>
                <a:close/>
              </a:path>
              <a:path w="313690" h="298450">
                <a:moveTo>
                  <a:pt x="176110" y="118046"/>
                </a:moveTo>
                <a:lnTo>
                  <a:pt x="173367" y="114769"/>
                </a:lnTo>
                <a:lnTo>
                  <a:pt x="172110" y="114109"/>
                </a:lnTo>
                <a:lnTo>
                  <a:pt x="170713" y="113969"/>
                </a:lnTo>
                <a:lnTo>
                  <a:pt x="169341" y="113868"/>
                </a:lnTo>
                <a:lnTo>
                  <a:pt x="167970" y="114287"/>
                </a:lnTo>
                <a:lnTo>
                  <a:pt x="165811" y="116078"/>
                </a:lnTo>
                <a:lnTo>
                  <a:pt x="165150" y="117348"/>
                </a:lnTo>
                <a:lnTo>
                  <a:pt x="164896" y="120142"/>
                </a:lnTo>
                <a:lnTo>
                  <a:pt x="165328" y="121488"/>
                </a:lnTo>
                <a:lnTo>
                  <a:pt x="167220" y="123761"/>
                </a:lnTo>
                <a:lnTo>
                  <a:pt x="168694" y="124447"/>
                </a:lnTo>
                <a:lnTo>
                  <a:pt x="171488" y="124447"/>
                </a:lnTo>
                <a:lnTo>
                  <a:pt x="172681" y="124002"/>
                </a:lnTo>
                <a:lnTo>
                  <a:pt x="173609" y="123215"/>
                </a:lnTo>
                <a:lnTo>
                  <a:pt x="175831" y="121361"/>
                </a:lnTo>
                <a:lnTo>
                  <a:pt x="176110" y="118046"/>
                </a:lnTo>
                <a:close/>
              </a:path>
              <a:path w="313690" h="298450">
                <a:moveTo>
                  <a:pt x="194678" y="138772"/>
                </a:moveTo>
                <a:lnTo>
                  <a:pt x="194348" y="135458"/>
                </a:lnTo>
                <a:lnTo>
                  <a:pt x="189903" y="131775"/>
                </a:lnTo>
                <a:lnTo>
                  <a:pt x="186588" y="132105"/>
                </a:lnTo>
                <a:lnTo>
                  <a:pt x="182918" y="136550"/>
                </a:lnTo>
                <a:lnTo>
                  <a:pt x="183222" y="139852"/>
                </a:lnTo>
                <a:lnTo>
                  <a:pt x="186372" y="142481"/>
                </a:lnTo>
                <a:lnTo>
                  <a:pt x="187566" y="142900"/>
                </a:lnTo>
                <a:lnTo>
                  <a:pt x="190360" y="142900"/>
                </a:lnTo>
                <a:lnTo>
                  <a:pt x="191833" y="142214"/>
                </a:lnTo>
                <a:lnTo>
                  <a:pt x="192836" y="140995"/>
                </a:lnTo>
                <a:lnTo>
                  <a:pt x="194678" y="138772"/>
                </a:lnTo>
                <a:close/>
              </a:path>
              <a:path w="313690" h="298450">
                <a:moveTo>
                  <a:pt x="216420" y="152412"/>
                </a:moveTo>
                <a:lnTo>
                  <a:pt x="215506" y="149212"/>
                </a:lnTo>
                <a:lnTo>
                  <a:pt x="211772" y="147129"/>
                </a:lnTo>
                <a:lnTo>
                  <a:pt x="210362" y="146977"/>
                </a:lnTo>
                <a:lnTo>
                  <a:pt x="207657" y="147726"/>
                </a:lnTo>
                <a:lnTo>
                  <a:pt x="206540" y="148628"/>
                </a:lnTo>
                <a:lnTo>
                  <a:pt x="205181" y="151066"/>
                </a:lnTo>
                <a:lnTo>
                  <a:pt x="205003" y="152476"/>
                </a:lnTo>
                <a:lnTo>
                  <a:pt x="205790" y="155181"/>
                </a:lnTo>
                <a:lnTo>
                  <a:pt x="206667" y="156298"/>
                </a:lnTo>
                <a:lnTo>
                  <a:pt x="207899" y="156972"/>
                </a:lnTo>
                <a:lnTo>
                  <a:pt x="208673" y="157403"/>
                </a:lnTo>
                <a:lnTo>
                  <a:pt x="209550" y="157632"/>
                </a:lnTo>
                <a:lnTo>
                  <a:pt x="212344" y="157632"/>
                </a:lnTo>
                <a:lnTo>
                  <a:pt x="214096" y="156603"/>
                </a:lnTo>
                <a:lnTo>
                  <a:pt x="215036" y="154940"/>
                </a:lnTo>
                <a:lnTo>
                  <a:pt x="216420" y="152412"/>
                </a:lnTo>
                <a:close/>
              </a:path>
              <a:path w="313690" h="298450">
                <a:moveTo>
                  <a:pt x="239801" y="161302"/>
                </a:moveTo>
                <a:lnTo>
                  <a:pt x="238607" y="159194"/>
                </a:lnTo>
                <a:lnTo>
                  <a:pt x="234683" y="157314"/>
                </a:lnTo>
                <a:lnTo>
                  <a:pt x="232308" y="157695"/>
                </a:lnTo>
                <a:lnTo>
                  <a:pt x="228930" y="160959"/>
                </a:lnTo>
                <a:lnTo>
                  <a:pt x="228625" y="163830"/>
                </a:lnTo>
                <a:lnTo>
                  <a:pt x="230987" y="167335"/>
                </a:lnTo>
                <a:lnTo>
                  <a:pt x="232676" y="168224"/>
                </a:lnTo>
                <a:lnTo>
                  <a:pt x="234784" y="168224"/>
                </a:lnTo>
                <a:lnTo>
                  <a:pt x="239801" y="161302"/>
                </a:lnTo>
                <a:close/>
              </a:path>
              <a:path w="313690" h="298450">
                <a:moveTo>
                  <a:pt x="313639" y="245351"/>
                </a:moveTo>
                <a:lnTo>
                  <a:pt x="311289" y="243014"/>
                </a:lnTo>
                <a:lnTo>
                  <a:pt x="302806" y="243014"/>
                </a:lnTo>
                <a:lnTo>
                  <a:pt x="302806" y="253492"/>
                </a:lnTo>
                <a:lnTo>
                  <a:pt x="298373" y="267144"/>
                </a:lnTo>
                <a:lnTo>
                  <a:pt x="289674" y="278028"/>
                </a:lnTo>
                <a:lnTo>
                  <a:pt x="277723" y="285229"/>
                </a:lnTo>
                <a:lnTo>
                  <a:pt x="263563" y="287845"/>
                </a:lnTo>
                <a:lnTo>
                  <a:pt x="10477" y="287845"/>
                </a:lnTo>
                <a:lnTo>
                  <a:pt x="10477" y="267614"/>
                </a:lnTo>
                <a:lnTo>
                  <a:pt x="272275" y="267614"/>
                </a:lnTo>
                <a:lnTo>
                  <a:pt x="279869" y="261835"/>
                </a:lnTo>
                <a:lnTo>
                  <a:pt x="282206" y="253492"/>
                </a:lnTo>
                <a:lnTo>
                  <a:pt x="302806" y="253492"/>
                </a:lnTo>
                <a:lnTo>
                  <a:pt x="302806" y="243014"/>
                </a:lnTo>
                <a:lnTo>
                  <a:pt x="274802" y="243014"/>
                </a:lnTo>
                <a:lnTo>
                  <a:pt x="272440" y="245351"/>
                </a:lnTo>
                <a:lnTo>
                  <a:pt x="272440" y="253149"/>
                </a:lnTo>
                <a:lnTo>
                  <a:pt x="268465" y="257136"/>
                </a:lnTo>
                <a:lnTo>
                  <a:pt x="255905" y="257136"/>
                </a:lnTo>
                <a:lnTo>
                  <a:pt x="255905" y="239788"/>
                </a:lnTo>
                <a:lnTo>
                  <a:pt x="272351" y="239788"/>
                </a:lnTo>
                <a:lnTo>
                  <a:pt x="281533" y="238721"/>
                </a:lnTo>
                <a:lnTo>
                  <a:pt x="309562" y="211810"/>
                </a:lnTo>
                <a:lnTo>
                  <a:pt x="311340" y="198107"/>
                </a:lnTo>
                <a:lnTo>
                  <a:pt x="309600" y="189026"/>
                </a:lnTo>
                <a:lnTo>
                  <a:pt x="276898" y="150850"/>
                </a:lnTo>
                <a:lnTo>
                  <a:pt x="234200" y="137680"/>
                </a:lnTo>
                <a:lnTo>
                  <a:pt x="207086" y="122072"/>
                </a:lnTo>
                <a:lnTo>
                  <a:pt x="182143" y="95948"/>
                </a:lnTo>
                <a:lnTo>
                  <a:pt x="162496" y="56743"/>
                </a:lnTo>
                <a:lnTo>
                  <a:pt x="162052" y="55410"/>
                </a:lnTo>
                <a:lnTo>
                  <a:pt x="161112" y="54343"/>
                </a:lnTo>
                <a:lnTo>
                  <a:pt x="159842" y="53733"/>
                </a:lnTo>
                <a:lnTo>
                  <a:pt x="158610" y="53111"/>
                </a:lnTo>
                <a:lnTo>
                  <a:pt x="157149" y="53022"/>
                </a:lnTo>
                <a:lnTo>
                  <a:pt x="154520" y="53924"/>
                </a:lnTo>
                <a:lnTo>
                  <a:pt x="153454" y="54864"/>
                </a:lnTo>
                <a:lnTo>
                  <a:pt x="152222" y="57391"/>
                </a:lnTo>
                <a:lnTo>
                  <a:pt x="152133" y="58813"/>
                </a:lnTo>
                <a:lnTo>
                  <a:pt x="152590" y="60121"/>
                </a:lnTo>
                <a:lnTo>
                  <a:pt x="172707" y="100698"/>
                </a:lnTo>
                <a:lnTo>
                  <a:pt x="201701" y="131089"/>
                </a:lnTo>
                <a:lnTo>
                  <a:pt x="242925" y="151904"/>
                </a:lnTo>
                <a:lnTo>
                  <a:pt x="258470" y="155689"/>
                </a:lnTo>
                <a:lnTo>
                  <a:pt x="272262" y="160261"/>
                </a:lnTo>
                <a:lnTo>
                  <a:pt x="299593" y="192176"/>
                </a:lnTo>
                <a:lnTo>
                  <a:pt x="301574" y="200152"/>
                </a:lnTo>
                <a:lnTo>
                  <a:pt x="301320" y="205613"/>
                </a:lnTo>
                <a:lnTo>
                  <a:pt x="298691" y="211810"/>
                </a:lnTo>
                <a:lnTo>
                  <a:pt x="187299" y="211810"/>
                </a:lnTo>
                <a:lnTo>
                  <a:pt x="117398" y="185623"/>
                </a:lnTo>
                <a:lnTo>
                  <a:pt x="108381" y="181749"/>
                </a:lnTo>
                <a:lnTo>
                  <a:pt x="98958" y="178943"/>
                </a:lnTo>
                <a:lnTo>
                  <a:pt x="89268" y="177241"/>
                </a:lnTo>
                <a:lnTo>
                  <a:pt x="79463" y="176669"/>
                </a:lnTo>
                <a:lnTo>
                  <a:pt x="60096" y="176669"/>
                </a:lnTo>
                <a:lnTo>
                  <a:pt x="57810" y="178943"/>
                </a:lnTo>
                <a:lnTo>
                  <a:pt x="57734" y="184797"/>
                </a:lnTo>
                <a:lnTo>
                  <a:pt x="60096" y="187147"/>
                </a:lnTo>
                <a:lnTo>
                  <a:pt x="79463" y="187147"/>
                </a:lnTo>
                <a:lnTo>
                  <a:pt x="88061" y="187642"/>
                </a:lnTo>
                <a:lnTo>
                  <a:pt x="96545" y="189141"/>
                </a:lnTo>
                <a:lnTo>
                  <a:pt x="104800" y="191617"/>
                </a:lnTo>
                <a:lnTo>
                  <a:pt x="112712" y="195021"/>
                </a:lnTo>
                <a:lnTo>
                  <a:pt x="149364" y="213334"/>
                </a:lnTo>
                <a:lnTo>
                  <a:pt x="158394" y="217195"/>
                </a:lnTo>
                <a:lnTo>
                  <a:pt x="167817" y="220002"/>
                </a:lnTo>
                <a:lnTo>
                  <a:pt x="177495" y="221703"/>
                </a:lnTo>
                <a:lnTo>
                  <a:pt x="187299" y="222288"/>
                </a:lnTo>
                <a:lnTo>
                  <a:pt x="291109" y="222288"/>
                </a:lnTo>
                <a:lnTo>
                  <a:pt x="285940" y="226822"/>
                </a:lnTo>
                <a:lnTo>
                  <a:pt x="279336" y="229311"/>
                </a:lnTo>
                <a:lnTo>
                  <a:pt x="245440" y="229311"/>
                </a:lnTo>
                <a:lnTo>
                  <a:pt x="245440" y="239788"/>
                </a:lnTo>
                <a:lnTo>
                  <a:pt x="245440" y="257136"/>
                </a:lnTo>
                <a:lnTo>
                  <a:pt x="213537" y="257136"/>
                </a:lnTo>
                <a:lnTo>
                  <a:pt x="213537" y="239788"/>
                </a:lnTo>
                <a:lnTo>
                  <a:pt x="245440" y="239788"/>
                </a:lnTo>
                <a:lnTo>
                  <a:pt x="245440" y="229311"/>
                </a:lnTo>
                <a:lnTo>
                  <a:pt x="203060" y="229311"/>
                </a:lnTo>
                <a:lnTo>
                  <a:pt x="203060" y="239788"/>
                </a:lnTo>
                <a:lnTo>
                  <a:pt x="203060" y="257136"/>
                </a:lnTo>
                <a:lnTo>
                  <a:pt x="63538" y="257136"/>
                </a:lnTo>
                <a:lnTo>
                  <a:pt x="63538" y="239788"/>
                </a:lnTo>
                <a:lnTo>
                  <a:pt x="72491" y="239788"/>
                </a:lnTo>
                <a:lnTo>
                  <a:pt x="74574" y="238175"/>
                </a:lnTo>
                <a:lnTo>
                  <a:pt x="76911" y="229311"/>
                </a:lnTo>
                <a:lnTo>
                  <a:pt x="83350" y="204762"/>
                </a:lnTo>
                <a:lnTo>
                  <a:pt x="90957" y="205562"/>
                </a:lnTo>
                <a:lnTo>
                  <a:pt x="98450" y="207137"/>
                </a:lnTo>
                <a:lnTo>
                  <a:pt x="105740" y="209461"/>
                </a:lnTo>
                <a:lnTo>
                  <a:pt x="112712" y="212509"/>
                </a:lnTo>
                <a:lnTo>
                  <a:pt x="149364" y="230835"/>
                </a:lnTo>
                <a:lnTo>
                  <a:pt x="158394" y="234696"/>
                </a:lnTo>
                <a:lnTo>
                  <a:pt x="167817" y="237502"/>
                </a:lnTo>
                <a:lnTo>
                  <a:pt x="177495" y="239204"/>
                </a:lnTo>
                <a:lnTo>
                  <a:pt x="187299" y="239788"/>
                </a:lnTo>
                <a:lnTo>
                  <a:pt x="203060" y="239788"/>
                </a:lnTo>
                <a:lnTo>
                  <a:pt x="203060" y="229311"/>
                </a:lnTo>
                <a:lnTo>
                  <a:pt x="187299" y="229311"/>
                </a:lnTo>
                <a:lnTo>
                  <a:pt x="178714" y="228803"/>
                </a:lnTo>
                <a:lnTo>
                  <a:pt x="170230" y="227304"/>
                </a:lnTo>
                <a:lnTo>
                  <a:pt x="161975" y="224853"/>
                </a:lnTo>
                <a:lnTo>
                  <a:pt x="154051" y="221462"/>
                </a:lnTo>
                <a:lnTo>
                  <a:pt x="120675" y="204762"/>
                </a:lnTo>
                <a:lnTo>
                  <a:pt x="120446" y="204647"/>
                </a:lnTo>
                <a:lnTo>
                  <a:pt x="79451" y="194170"/>
                </a:lnTo>
                <a:lnTo>
                  <a:pt x="72529" y="194170"/>
                </a:lnTo>
                <a:lnTo>
                  <a:pt x="72529" y="204647"/>
                </a:lnTo>
                <a:lnTo>
                  <a:pt x="66065" y="229311"/>
                </a:lnTo>
                <a:lnTo>
                  <a:pt x="53060" y="229311"/>
                </a:lnTo>
                <a:lnTo>
                  <a:pt x="53060" y="239788"/>
                </a:lnTo>
                <a:lnTo>
                  <a:pt x="53060" y="257136"/>
                </a:lnTo>
                <a:lnTo>
                  <a:pt x="31508" y="257136"/>
                </a:lnTo>
                <a:lnTo>
                  <a:pt x="31508" y="239788"/>
                </a:lnTo>
                <a:lnTo>
                  <a:pt x="53060" y="239788"/>
                </a:lnTo>
                <a:lnTo>
                  <a:pt x="53060" y="229311"/>
                </a:lnTo>
                <a:lnTo>
                  <a:pt x="15595" y="229311"/>
                </a:lnTo>
                <a:lnTo>
                  <a:pt x="11442" y="204647"/>
                </a:lnTo>
                <a:lnTo>
                  <a:pt x="72529" y="204647"/>
                </a:lnTo>
                <a:lnTo>
                  <a:pt x="72529" y="194170"/>
                </a:lnTo>
                <a:lnTo>
                  <a:pt x="10477" y="194170"/>
                </a:lnTo>
                <a:lnTo>
                  <a:pt x="10477" y="187147"/>
                </a:lnTo>
                <a:lnTo>
                  <a:pt x="47447" y="187147"/>
                </a:lnTo>
                <a:lnTo>
                  <a:pt x="49784" y="184797"/>
                </a:lnTo>
                <a:lnTo>
                  <a:pt x="49720" y="178943"/>
                </a:lnTo>
                <a:lnTo>
                  <a:pt x="47447" y="176669"/>
                </a:lnTo>
                <a:lnTo>
                  <a:pt x="10477" y="176669"/>
                </a:lnTo>
                <a:lnTo>
                  <a:pt x="10477" y="136804"/>
                </a:lnTo>
                <a:lnTo>
                  <a:pt x="11049" y="126072"/>
                </a:lnTo>
                <a:lnTo>
                  <a:pt x="12738" y="115531"/>
                </a:lnTo>
                <a:lnTo>
                  <a:pt x="15532" y="105244"/>
                </a:lnTo>
                <a:lnTo>
                  <a:pt x="23736" y="84162"/>
                </a:lnTo>
                <a:lnTo>
                  <a:pt x="26822" y="72809"/>
                </a:lnTo>
                <a:lnTo>
                  <a:pt x="28676" y="61188"/>
                </a:lnTo>
                <a:lnTo>
                  <a:pt x="29298" y="49352"/>
                </a:lnTo>
                <a:lnTo>
                  <a:pt x="29298" y="10477"/>
                </a:lnTo>
                <a:lnTo>
                  <a:pt x="141681" y="10477"/>
                </a:lnTo>
                <a:lnTo>
                  <a:pt x="151549" y="48437"/>
                </a:lnTo>
                <a:lnTo>
                  <a:pt x="152933" y="48653"/>
                </a:lnTo>
                <a:lnTo>
                  <a:pt x="157099" y="47561"/>
                </a:lnTo>
                <a:lnTo>
                  <a:pt x="158800" y="44704"/>
                </a:lnTo>
                <a:lnTo>
                  <a:pt x="158076" y="41910"/>
                </a:lnTo>
                <a:lnTo>
                  <a:pt x="156019" y="33121"/>
                </a:lnTo>
                <a:lnTo>
                  <a:pt x="151320" y="2019"/>
                </a:lnTo>
                <a:lnTo>
                  <a:pt x="149085" y="0"/>
                </a:lnTo>
                <a:lnTo>
                  <a:pt x="21158" y="0"/>
                </a:lnTo>
                <a:lnTo>
                  <a:pt x="18821" y="2362"/>
                </a:lnTo>
                <a:lnTo>
                  <a:pt x="18821" y="49352"/>
                </a:lnTo>
                <a:lnTo>
                  <a:pt x="18249" y="60121"/>
                </a:lnTo>
                <a:lnTo>
                  <a:pt x="16573" y="70612"/>
                </a:lnTo>
                <a:lnTo>
                  <a:pt x="13779" y="80899"/>
                </a:lnTo>
                <a:lnTo>
                  <a:pt x="5575" y="101968"/>
                </a:lnTo>
                <a:lnTo>
                  <a:pt x="2489" y="113334"/>
                </a:lnTo>
                <a:lnTo>
                  <a:pt x="622" y="124955"/>
                </a:lnTo>
                <a:lnTo>
                  <a:pt x="0" y="136804"/>
                </a:lnTo>
                <a:lnTo>
                  <a:pt x="63" y="200152"/>
                </a:lnTo>
                <a:lnTo>
                  <a:pt x="6413" y="237947"/>
                </a:lnTo>
                <a:lnTo>
                  <a:pt x="8585" y="239788"/>
                </a:lnTo>
                <a:lnTo>
                  <a:pt x="21031" y="239788"/>
                </a:lnTo>
                <a:lnTo>
                  <a:pt x="21031" y="257136"/>
                </a:lnTo>
                <a:lnTo>
                  <a:pt x="2362" y="257136"/>
                </a:lnTo>
                <a:lnTo>
                  <a:pt x="0" y="259486"/>
                </a:lnTo>
                <a:lnTo>
                  <a:pt x="0" y="295973"/>
                </a:lnTo>
                <a:lnTo>
                  <a:pt x="2362" y="298323"/>
                </a:lnTo>
                <a:lnTo>
                  <a:pt x="263563" y="298323"/>
                </a:lnTo>
                <a:lnTo>
                  <a:pt x="298958" y="283641"/>
                </a:lnTo>
                <a:lnTo>
                  <a:pt x="313639" y="248246"/>
                </a:lnTo>
                <a:lnTo>
                  <a:pt x="313639" y="2453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/>
          <p:cNvSpPr/>
          <p:nvPr/>
        </p:nvSpPr>
        <p:spPr>
          <a:xfrm>
            <a:off x="7596336" y="1949592"/>
            <a:ext cx="416618" cy="391965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76669" y="159880"/>
                </a:moveTo>
                <a:lnTo>
                  <a:pt x="72834" y="156044"/>
                </a:lnTo>
                <a:lnTo>
                  <a:pt x="68110" y="156044"/>
                </a:lnTo>
                <a:lnTo>
                  <a:pt x="63398" y="156044"/>
                </a:lnTo>
                <a:lnTo>
                  <a:pt x="59550" y="159880"/>
                </a:lnTo>
                <a:lnTo>
                  <a:pt x="59550" y="169316"/>
                </a:lnTo>
                <a:lnTo>
                  <a:pt x="63398" y="173164"/>
                </a:lnTo>
                <a:lnTo>
                  <a:pt x="72834" y="173164"/>
                </a:lnTo>
                <a:lnTo>
                  <a:pt x="76669" y="169316"/>
                </a:lnTo>
                <a:lnTo>
                  <a:pt x="76669" y="159880"/>
                </a:lnTo>
                <a:close/>
              </a:path>
              <a:path w="360045" h="361314">
                <a:moveTo>
                  <a:pt x="125742" y="159880"/>
                </a:moveTo>
                <a:lnTo>
                  <a:pt x="121894" y="156044"/>
                </a:lnTo>
                <a:lnTo>
                  <a:pt x="117182" y="156044"/>
                </a:lnTo>
                <a:lnTo>
                  <a:pt x="112458" y="156044"/>
                </a:lnTo>
                <a:lnTo>
                  <a:pt x="108623" y="159880"/>
                </a:lnTo>
                <a:lnTo>
                  <a:pt x="108623" y="169316"/>
                </a:lnTo>
                <a:lnTo>
                  <a:pt x="112458" y="173164"/>
                </a:lnTo>
                <a:lnTo>
                  <a:pt x="121894" y="173164"/>
                </a:lnTo>
                <a:lnTo>
                  <a:pt x="125742" y="169316"/>
                </a:lnTo>
                <a:lnTo>
                  <a:pt x="125742" y="159880"/>
                </a:lnTo>
                <a:close/>
              </a:path>
              <a:path w="360045" h="361314">
                <a:moveTo>
                  <a:pt x="162382" y="295630"/>
                </a:moveTo>
                <a:lnTo>
                  <a:pt x="158546" y="291782"/>
                </a:lnTo>
                <a:lnTo>
                  <a:pt x="153822" y="291782"/>
                </a:lnTo>
                <a:lnTo>
                  <a:pt x="149110" y="291782"/>
                </a:lnTo>
                <a:lnTo>
                  <a:pt x="145262" y="295630"/>
                </a:lnTo>
                <a:lnTo>
                  <a:pt x="145262" y="305066"/>
                </a:lnTo>
                <a:lnTo>
                  <a:pt x="149110" y="308902"/>
                </a:lnTo>
                <a:lnTo>
                  <a:pt x="158546" y="308902"/>
                </a:lnTo>
                <a:lnTo>
                  <a:pt x="162382" y="305066"/>
                </a:lnTo>
                <a:lnTo>
                  <a:pt x="162382" y="295630"/>
                </a:lnTo>
                <a:close/>
              </a:path>
              <a:path w="360045" h="361314">
                <a:moveTo>
                  <a:pt x="211455" y="295630"/>
                </a:moveTo>
                <a:lnTo>
                  <a:pt x="207606" y="291782"/>
                </a:lnTo>
                <a:lnTo>
                  <a:pt x="202895" y="291782"/>
                </a:lnTo>
                <a:lnTo>
                  <a:pt x="198170" y="291782"/>
                </a:lnTo>
                <a:lnTo>
                  <a:pt x="194335" y="295630"/>
                </a:lnTo>
                <a:lnTo>
                  <a:pt x="194335" y="305066"/>
                </a:lnTo>
                <a:lnTo>
                  <a:pt x="198170" y="308902"/>
                </a:lnTo>
                <a:lnTo>
                  <a:pt x="207606" y="308902"/>
                </a:lnTo>
                <a:lnTo>
                  <a:pt x="211455" y="305066"/>
                </a:lnTo>
                <a:lnTo>
                  <a:pt x="211455" y="295630"/>
                </a:lnTo>
                <a:close/>
              </a:path>
              <a:path w="360045" h="361314">
                <a:moveTo>
                  <a:pt x="220535" y="19481"/>
                </a:moveTo>
                <a:lnTo>
                  <a:pt x="217944" y="11137"/>
                </a:lnTo>
                <a:lnTo>
                  <a:pt x="217538" y="10629"/>
                </a:lnTo>
                <a:lnTo>
                  <a:pt x="213410" y="5422"/>
                </a:lnTo>
                <a:lnTo>
                  <a:pt x="210083" y="3403"/>
                </a:lnTo>
                <a:lnTo>
                  <a:pt x="210083" y="20904"/>
                </a:lnTo>
                <a:lnTo>
                  <a:pt x="208330" y="30784"/>
                </a:lnTo>
                <a:lnTo>
                  <a:pt x="201980" y="39662"/>
                </a:lnTo>
                <a:lnTo>
                  <a:pt x="193586" y="46951"/>
                </a:lnTo>
                <a:lnTo>
                  <a:pt x="185648" y="52057"/>
                </a:lnTo>
                <a:lnTo>
                  <a:pt x="177698" y="46951"/>
                </a:lnTo>
                <a:lnTo>
                  <a:pt x="169291" y="39662"/>
                </a:lnTo>
                <a:lnTo>
                  <a:pt x="162941" y="30772"/>
                </a:lnTo>
                <a:lnTo>
                  <a:pt x="161201" y="20904"/>
                </a:lnTo>
                <a:lnTo>
                  <a:pt x="162255" y="13131"/>
                </a:lnTo>
                <a:lnTo>
                  <a:pt x="162369" y="12877"/>
                </a:lnTo>
                <a:lnTo>
                  <a:pt x="167576" y="11277"/>
                </a:lnTo>
                <a:lnTo>
                  <a:pt x="170967" y="10998"/>
                </a:lnTo>
                <a:lnTo>
                  <a:pt x="171310" y="10985"/>
                </a:lnTo>
                <a:lnTo>
                  <a:pt x="175831" y="10985"/>
                </a:lnTo>
                <a:lnTo>
                  <a:pt x="179654" y="13131"/>
                </a:lnTo>
                <a:lnTo>
                  <a:pt x="181292" y="18338"/>
                </a:lnTo>
                <a:lnTo>
                  <a:pt x="183324" y="19837"/>
                </a:lnTo>
                <a:lnTo>
                  <a:pt x="187934" y="19837"/>
                </a:lnTo>
                <a:lnTo>
                  <a:pt x="189992" y="18338"/>
                </a:lnTo>
                <a:lnTo>
                  <a:pt x="191693" y="12877"/>
                </a:lnTo>
                <a:lnTo>
                  <a:pt x="195376" y="10985"/>
                </a:lnTo>
                <a:lnTo>
                  <a:pt x="210083" y="20904"/>
                </a:lnTo>
                <a:lnTo>
                  <a:pt x="210083" y="3403"/>
                </a:lnTo>
                <a:lnTo>
                  <a:pt x="207632" y="1917"/>
                </a:lnTo>
                <a:lnTo>
                  <a:pt x="201536" y="508"/>
                </a:lnTo>
                <a:lnTo>
                  <a:pt x="195453" y="0"/>
                </a:lnTo>
                <a:lnTo>
                  <a:pt x="189687" y="1905"/>
                </a:lnTo>
                <a:lnTo>
                  <a:pt x="185648" y="5422"/>
                </a:lnTo>
                <a:lnTo>
                  <a:pt x="181584" y="1905"/>
                </a:lnTo>
                <a:lnTo>
                  <a:pt x="175818" y="0"/>
                </a:lnTo>
                <a:lnTo>
                  <a:pt x="169748" y="508"/>
                </a:lnTo>
                <a:lnTo>
                  <a:pt x="163639" y="1917"/>
                </a:lnTo>
                <a:lnTo>
                  <a:pt x="157899" y="5372"/>
                </a:lnTo>
                <a:lnTo>
                  <a:pt x="153327" y="11137"/>
                </a:lnTo>
                <a:lnTo>
                  <a:pt x="150749" y="19481"/>
                </a:lnTo>
                <a:lnTo>
                  <a:pt x="150901" y="27609"/>
                </a:lnTo>
                <a:lnTo>
                  <a:pt x="174459" y="58394"/>
                </a:lnTo>
                <a:lnTo>
                  <a:pt x="184772" y="63461"/>
                </a:lnTo>
                <a:lnTo>
                  <a:pt x="186499" y="63461"/>
                </a:lnTo>
                <a:lnTo>
                  <a:pt x="196824" y="58394"/>
                </a:lnTo>
                <a:lnTo>
                  <a:pt x="204190" y="52057"/>
                </a:lnTo>
                <a:lnTo>
                  <a:pt x="205041" y="51333"/>
                </a:lnTo>
                <a:lnTo>
                  <a:pt x="212572" y="43649"/>
                </a:lnTo>
                <a:lnTo>
                  <a:pt x="217703" y="35699"/>
                </a:lnTo>
                <a:lnTo>
                  <a:pt x="220370" y="27609"/>
                </a:lnTo>
                <a:lnTo>
                  <a:pt x="220535" y="19481"/>
                </a:lnTo>
                <a:close/>
              </a:path>
              <a:path w="360045" h="361314">
                <a:moveTo>
                  <a:pt x="251383" y="159880"/>
                </a:moveTo>
                <a:lnTo>
                  <a:pt x="247548" y="156044"/>
                </a:lnTo>
                <a:lnTo>
                  <a:pt x="242824" y="156044"/>
                </a:lnTo>
                <a:lnTo>
                  <a:pt x="238112" y="156044"/>
                </a:lnTo>
                <a:lnTo>
                  <a:pt x="234264" y="159880"/>
                </a:lnTo>
                <a:lnTo>
                  <a:pt x="234264" y="169316"/>
                </a:lnTo>
                <a:lnTo>
                  <a:pt x="238112" y="173164"/>
                </a:lnTo>
                <a:lnTo>
                  <a:pt x="247548" y="173164"/>
                </a:lnTo>
                <a:lnTo>
                  <a:pt x="251383" y="169316"/>
                </a:lnTo>
                <a:lnTo>
                  <a:pt x="251383" y="159880"/>
                </a:lnTo>
                <a:close/>
              </a:path>
              <a:path w="360045" h="361314">
                <a:moveTo>
                  <a:pt x="300469" y="159880"/>
                </a:moveTo>
                <a:lnTo>
                  <a:pt x="296621" y="156044"/>
                </a:lnTo>
                <a:lnTo>
                  <a:pt x="291909" y="156044"/>
                </a:lnTo>
                <a:lnTo>
                  <a:pt x="287185" y="156044"/>
                </a:lnTo>
                <a:lnTo>
                  <a:pt x="283349" y="159880"/>
                </a:lnTo>
                <a:lnTo>
                  <a:pt x="283349" y="169316"/>
                </a:lnTo>
                <a:lnTo>
                  <a:pt x="287185" y="173164"/>
                </a:lnTo>
                <a:lnTo>
                  <a:pt x="296621" y="173164"/>
                </a:lnTo>
                <a:lnTo>
                  <a:pt x="300469" y="169316"/>
                </a:lnTo>
                <a:lnTo>
                  <a:pt x="300469" y="159880"/>
                </a:lnTo>
                <a:close/>
              </a:path>
              <a:path w="360045" h="361314">
                <a:moveTo>
                  <a:pt x="360006" y="293395"/>
                </a:moveTo>
                <a:lnTo>
                  <a:pt x="359016" y="285775"/>
                </a:lnTo>
                <a:lnTo>
                  <a:pt x="357060" y="278155"/>
                </a:lnTo>
                <a:lnTo>
                  <a:pt x="356336" y="275615"/>
                </a:lnTo>
                <a:lnTo>
                  <a:pt x="353466" y="273075"/>
                </a:lnTo>
                <a:lnTo>
                  <a:pt x="347814" y="275615"/>
                </a:lnTo>
                <a:lnTo>
                  <a:pt x="346113" y="278155"/>
                </a:lnTo>
                <a:lnTo>
                  <a:pt x="348145" y="285775"/>
                </a:lnTo>
                <a:lnTo>
                  <a:pt x="348983" y="290855"/>
                </a:lnTo>
                <a:lnTo>
                  <a:pt x="349288" y="295935"/>
                </a:lnTo>
                <a:lnTo>
                  <a:pt x="250545" y="295935"/>
                </a:lnTo>
                <a:lnTo>
                  <a:pt x="250545" y="309905"/>
                </a:lnTo>
                <a:lnTo>
                  <a:pt x="250545" y="318795"/>
                </a:lnTo>
                <a:lnTo>
                  <a:pt x="246646" y="322605"/>
                </a:lnTo>
                <a:lnTo>
                  <a:pt x="239064" y="322605"/>
                </a:lnTo>
                <a:lnTo>
                  <a:pt x="241439" y="317525"/>
                </a:lnTo>
                <a:lnTo>
                  <a:pt x="243166" y="311175"/>
                </a:lnTo>
                <a:lnTo>
                  <a:pt x="244132" y="306095"/>
                </a:lnTo>
                <a:lnTo>
                  <a:pt x="247815" y="306095"/>
                </a:lnTo>
                <a:lnTo>
                  <a:pt x="250545" y="309905"/>
                </a:lnTo>
                <a:lnTo>
                  <a:pt x="250545" y="295935"/>
                </a:lnTo>
                <a:lnTo>
                  <a:pt x="247992" y="295935"/>
                </a:lnTo>
                <a:lnTo>
                  <a:pt x="246532" y="294665"/>
                </a:lnTo>
                <a:lnTo>
                  <a:pt x="245033" y="294665"/>
                </a:lnTo>
                <a:lnTo>
                  <a:pt x="242849" y="278155"/>
                </a:lnTo>
                <a:lnTo>
                  <a:pt x="236639" y="262915"/>
                </a:lnTo>
                <a:lnTo>
                  <a:pt x="234480" y="259791"/>
                </a:lnTo>
                <a:lnTo>
                  <a:pt x="234480" y="294665"/>
                </a:lnTo>
                <a:lnTo>
                  <a:pt x="230060" y="316255"/>
                </a:lnTo>
                <a:lnTo>
                  <a:pt x="218020" y="334035"/>
                </a:lnTo>
                <a:lnTo>
                  <a:pt x="200177" y="346735"/>
                </a:lnTo>
                <a:lnTo>
                  <a:pt x="178346" y="350545"/>
                </a:lnTo>
                <a:lnTo>
                  <a:pt x="156527" y="346735"/>
                </a:lnTo>
                <a:lnTo>
                  <a:pt x="138684" y="334035"/>
                </a:lnTo>
                <a:lnTo>
                  <a:pt x="136969" y="331495"/>
                </a:lnTo>
                <a:lnTo>
                  <a:pt x="130949" y="322605"/>
                </a:lnTo>
                <a:lnTo>
                  <a:pt x="126644" y="316255"/>
                </a:lnTo>
                <a:lnTo>
                  <a:pt x="124561" y="306095"/>
                </a:lnTo>
                <a:lnTo>
                  <a:pt x="122491" y="295935"/>
                </a:lnTo>
                <a:lnTo>
                  <a:pt x="122224" y="294665"/>
                </a:lnTo>
                <a:lnTo>
                  <a:pt x="126644" y="273075"/>
                </a:lnTo>
                <a:lnTo>
                  <a:pt x="138684" y="255295"/>
                </a:lnTo>
                <a:lnTo>
                  <a:pt x="156527" y="242595"/>
                </a:lnTo>
                <a:lnTo>
                  <a:pt x="178346" y="238785"/>
                </a:lnTo>
                <a:lnTo>
                  <a:pt x="200177" y="242595"/>
                </a:lnTo>
                <a:lnTo>
                  <a:pt x="218020" y="255295"/>
                </a:lnTo>
                <a:lnTo>
                  <a:pt x="230060" y="273075"/>
                </a:lnTo>
                <a:lnTo>
                  <a:pt x="234480" y="294665"/>
                </a:lnTo>
                <a:lnTo>
                  <a:pt x="234480" y="259791"/>
                </a:lnTo>
                <a:lnTo>
                  <a:pt x="226987" y="248945"/>
                </a:lnTo>
                <a:lnTo>
                  <a:pt x="214439" y="238785"/>
                </a:lnTo>
                <a:lnTo>
                  <a:pt x="220700" y="233705"/>
                </a:lnTo>
                <a:lnTo>
                  <a:pt x="222910" y="232435"/>
                </a:lnTo>
                <a:lnTo>
                  <a:pt x="227342" y="229895"/>
                </a:lnTo>
                <a:lnTo>
                  <a:pt x="234315" y="226085"/>
                </a:lnTo>
                <a:lnTo>
                  <a:pt x="241579" y="223545"/>
                </a:lnTo>
                <a:lnTo>
                  <a:pt x="245592" y="231165"/>
                </a:lnTo>
                <a:lnTo>
                  <a:pt x="251536" y="236245"/>
                </a:lnTo>
                <a:lnTo>
                  <a:pt x="258940" y="240055"/>
                </a:lnTo>
                <a:lnTo>
                  <a:pt x="267373" y="241325"/>
                </a:lnTo>
                <a:lnTo>
                  <a:pt x="275793" y="240055"/>
                </a:lnTo>
                <a:lnTo>
                  <a:pt x="283184" y="236245"/>
                </a:lnTo>
                <a:lnTo>
                  <a:pt x="289128" y="231165"/>
                </a:lnTo>
                <a:lnTo>
                  <a:pt x="293141" y="223545"/>
                </a:lnTo>
                <a:lnTo>
                  <a:pt x="307213" y="229895"/>
                </a:lnTo>
                <a:lnTo>
                  <a:pt x="319874" y="238785"/>
                </a:lnTo>
                <a:lnTo>
                  <a:pt x="330771" y="248945"/>
                </a:lnTo>
                <a:lnTo>
                  <a:pt x="339534" y="261645"/>
                </a:lnTo>
                <a:lnTo>
                  <a:pt x="341020" y="265455"/>
                </a:lnTo>
                <a:lnTo>
                  <a:pt x="344576" y="265455"/>
                </a:lnTo>
                <a:lnTo>
                  <a:pt x="349364" y="262915"/>
                </a:lnTo>
                <a:lnTo>
                  <a:pt x="350100" y="259105"/>
                </a:lnTo>
                <a:lnTo>
                  <a:pt x="348818" y="256565"/>
                </a:lnTo>
                <a:lnTo>
                  <a:pt x="345541" y="251485"/>
                </a:lnTo>
                <a:lnTo>
                  <a:pt x="341922" y="246405"/>
                </a:lnTo>
                <a:lnTo>
                  <a:pt x="337985" y="241325"/>
                </a:lnTo>
                <a:lnTo>
                  <a:pt x="333730" y="236245"/>
                </a:lnTo>
                <a:lnTo>
                  <a:pt x="338607" y="232435"/>
                </a:lnTo>
                <a:lnTo>
                  <a:pt x="354126" y="194335"/>
                </a:lnTo>
                <a:lnTo>
                  <a:pt x="357035" y="163855"/>
                </a:lnTo>
                <a:lnTo>
                  <a:pt x="356908" y="157505"/>
                </a:lnTo>
                <a:lnTo>
                  <a:pt x="350354" y="109245"/>
                </a:lnTo>
                <a:lnTo>
                  <a:pt x="328193" y="76225"/>
                </a:lnTo>
                <a:lnTo>
                  <a:pt x="293751" y="55905"/>
                </a:lnTo>
                <a:lnTo>
                  <a:pt x="267373" y="52095"/>
                </a:lnTo>
                <a:lnTo>
                  <a:pt x="251409" y="53365"/>
                </a:lnTo>
                <a:lnTo>
                  <a:pt x="208775" y="73685"/>
                </a:lnTo>
                <a:lnTo>
                  <a:pt x="206362" y="80035"/>
                </a:lnTo>
                <a:lnTo>
                  <a:pt x="210210" y="83845"/>
                </a:lnTo>
                <a:lnTo>
                  <a:pt x="213537" y="83845"/>
                </a:lnTo>
                <a:lnTo>
                  <a:pt x="215734" y="82575"/>
                </a:lnTo>
                <a:lnTo>
                  <a:pt x="227164" y="73685"/>
                </a:lnTo>
                <a:lnTo>
                  <a:pt x="239788" y="67335"/>
                </a:lnTo>
                <a:lnTo>
                  <a:pt x="253301" y="63525"/>
                </a:lnTo>
                <a:lnTo>
                  <a:pt x="267373" y="62255"/>
                </a:lnTo>
                <a:lnTo>
                  <a:pt x="279184" y="63525"/>
                </a:lnTo>
                <a:lnTo>
                  <a:pt x="320967" y="83845"/>
                </a:lnTo>
                <a:lnTo>
                  <a:pt x="345389" y="134645"/>
                </a:lnTo>
                <a:lnTo>
                  <a:pt x="346519" y="163855"/>
                </a:lnTo>
                <a:lnTo>
                  <a:pt x="343865" y="191795"/>
                </a:lnTo>
                <a:lnTo>
                  <a:pt x="336740" y="215925"/>
                </a:lnTo>
                <a:lnTo>
                  <a:pt x="333565" y="222275"/>
                </a:lnTo>
                <a:lnTo>
                  <a:pt x="329857" y="227355"/>
                </a:lnTo>
                <a:lnTo>
                  <a:pt x="325691" y="229895"/>
                </a:lnTo>
                <a:lnTo>
                  <a:pt x="318681" y="224815"/>
                </a:lnTo>
                <a:lnTo>
                  <a:pt x="316814" y="223545"/>
                </a:lnTo>
                <a:lnTo>
                  <a:pt x="311226" y="219735"/>
                </a:lnTo>
                <a:lnTo>
                  <a:pt x="303364" y="215925"/>
                </a:lnTo>
                <a:lnTo>
                  <a:pt x="295160" y="213385"/>
                </a:lnTo>
                <a:lnTo>
                  <a:pt x="302641" y="208305"/>
                </a:lnTo>
                <a:lnTo>
                  <a:pt x="310108" y="203225"/>
                </a:lnTo>
                <a:lnTo>
                  <a:pt x="321754" y="189255"/>
                </a:lnTo>
                <a:lnTo>
                  <a:pt x="329323" y="172745"/>
                </a:lnTo>
                <a:lnTo>
                  <a:pt x="332016" y="154965"/>
                </a:lnTo>
                <a:lnTo>
                  <a:pt x="332016" y="140995"/>
                </a:lnTo>
                <a:lnTo>
                  <a:pt x="330161" y="139725"/>
                </a:lnTo>
                <a:lnTo>
                  <a:pt x="327634" y="138455"/>
                </a:lnTo>
                <a:lnTo>
                  <a:pt x="321462" y="136271"/>
                </a:lnTo>
                <a:lnTo>
                  <a:pt x="321462" y="148615"/>
                </a:lnTo>
                <a:lnTo>
                  <a:pt x="321462" y="154965"/>
                </a:lnTo>
                <a:lnTo>
                  <a:pt x="317207" y="175285"/>
                </a:lnTo>
                <a:lnTo>
                  <a:pt x="305600" y="193065"/>
                </a:lnTo>
                <a:lnTo>
                  <a:pt x="288404" y="204495"/>
                </a:lnTo>
                <a:lnTo>
                  <a:pt x="282841" y="205511"/>
                </a:lnTo>
                <a:lnTo>
                  <a:pt x="282841" y="221005"/>
                </a:lnTo>
                <a:lnTo>
                  <a:pt x="280212" y="227355"/>
                </a:lnTo>
                <a:lnTo>
                  <a:pt x="274218" y="231165"/>
                </a:lnTo>
                <a:lnTo>
                  <a:pt x="260515" y="231165"/>
                </a:lnTo>
                <a:lnTo>
                  <a:pt x="254495" y="227355"/>
                </a:lnTo>
                <a:lnTo>
                  <a:pt x="252933" y="223545"/>
                </a:lnTo>
                <a:lnTo>
                  <a:pt x="251879" y="221005"/>
                </a:lnTo>
                <a:lnTo>
                  <a:pt x="256921" y="219735"/>
                </a:lnTo>
                <a:lnTo>
                  <a:pt x="277799" y="219735"/>
                </a:lnTo>
                <a:lnTo>
                  <a:pt x="282841" y="221005"/>
                </a:lnTo>
                <a:lnTo>
                  <a:pt x="282841" y="205511"/>
                </a:lnTo>
                <a:lnTo>
                  <a:pt x="229133" y="193065"/>
                </a:lnTo>
                <a:lnTo>
                  <a:pt x="213271" y="154965"/>
                </a:lnTo>
                <a:lnTo>
                  <a:pt x="213271" y="148615"/>
                </a:lnTo>
                <a:lnTo>
                  <a:pt x="239445" y="144805"/>
                </a:lnTo>
                <a:lnTo>
                  <a:pt x="258533" y="137185"/>
                </a:lnTo>
                <a:lnTo>
                  <a:pt x="271538" y="128295"/>
                </a:lnTo>
                <a:lnTo>
                  <a:pt x="279412" y="119405"/>
                </a:lnTo>
                <a:lnTo>
                  <a:pt x="286245" y="127025"/>
                </a:lnTo>
                <a:lnTo>
                  <a:pt x="295694" y="135915"/>
                </a:lnTo>
                <a:lnTo>
                  <a:pt x="307505" y="142265"/>
                </a:lnTo>
                <a:lnTo>
                  <a:pt x="321462" y="148615"/>
                </a:lnTo>
                <a:lnTo>
                  <a:pt x="321462" y="136271"/>
                </a:lnTo>
                <a:lnTo>
                  <a:pt x="309702" y="132105"/>
                </a:lnTo>
                <a:lnTo>
                  <a:pt x="295706" y="121945"/>
                </a:lnTo>
                <a:lnTo>
                  <a:pt x="293433" y="119405"/>
                </a:lnTo>
                <a:lnTo>
                  <a:pt x="286588" y="111785"/>
                </a:lnTo>
                <a:lnTo>
                  <a:pt x="283248" y="107975"/>
                </a:lnTo>
                <a:lnTo>
                  <a:pt x="280936" y="104165"/>
                </a:lnTo>
                <a:lnTo>
                  <a:pt x="275539" y="104165"/>
                </a:lnTo>
                <a:lnTo>
                  <a:pt x="273977" y="107975"/>
                </a:lnTo>
                <a:lnTo>
                  <a:pt x="271081" y="113055"/>
                </a:lnTo>
                <a:lnTo>
                  <a:pt x="260832" y="123215"/>
                </a:lnTo>
                <a:lnTo>
                  <a:pt x="240665" y="133375"/>
                </a:lnTo>
                <a:lnTo>
                  <a:pt x="207987" y="138455"/>
                </a:lnTo>
                <a:lnTo>
                  <a:pt x="205066" y="138455"/>
                </a:lnTo>
                <a:lnTo>
                  <a:pt x="202717" y="140995"/>
                </a:lnTo>
                <a:lnTo>
                  <a:pt x="202717" y="154965"/>
                </a:lnTo>
                <a:lnTo>
                  <a:pt x="205409" y="172745"/>
                </a:lnTo>
                <a:lnTo>
                  <a:pt x="212966" y="189255"/>
                </a:lnTo>
                <a:lnTo>
                  <a:pt x="224586" y="203225"/>
                </a:lnTo>
                <a:lnTo>
                  <a:pt x="239509" y="213385"/>
                </a:lnTo>
                <a:lnTo>
                  <a:pt x="231368" y="215925"/>
                </a:lnTo>
                <a:lnTo>
                  <a:pt x="223545" y="219735"/>
                </a:lnTo>
                <a:lnTo>
                  <a:pt x="216090" y="223545"/>
                </a:lnTo>
                <a:lnTo>
                  <a:pt x="209029" y="229895"/>
                </a:lnTo>
                <a:lnTo>
                  <a:pt x="204876" y="227355"/>
                </a:lnTo>
                <a:lnTo>
                  <a:pt x="201168" y="222275"/>
                </a:lnTo>
                <a:lnTo>
                  <a:pt x="197993" y="215925"/>
                </a:lnTo>
                <a:lnTo>
                  <a:pt x="190881" y="191795"/>
                </a:lnTo>
                <a:lnTo>
                  <a:pt x="188226" y="163855"/>
                </a:lnTo>
                <a:lnTo>
                  <a:pt x="188341" y="157505"/>
                </a:lnTo>
                <a:lnTo>
                  <a:pt x="194233" y="113055"/>
                </a:lnTo>
                <a:lnTo>
                  <a:pt x="204254" y="94005"/>
                </a:lnTo>
                <a:lnTo>
                  <a:pt x="203631" y="91465"/>
                </a:lnTo>
                <a:lnTo>
                  <a:pt x="198805" y="87655"/>
                </a:lnTo>
                <a:lnTo>
                  <a:pt x="195529" y="88925"/>
                </a:lnTo>
                <a:lnTo>
                  <a:pt x="190042" y="96545"/>
                </a:lnTo>
                <a:lnTo>
                  <a:pt x="178981" y="133375"/>
                </a:lnTo>
                <a:lnTo>
                  <a:pt x="177711" y="163855"/>
                </a:lnTo>
                <a:lnTo>
                  <a:pt x="180619" y="194335"/>
                </a:lnTo>
                <a:lnTo>
                  <a:pt x="188442" y="219735"/>
                </a:lnTo>
                <a:lnTo>
                  <a:pt x="190195" y="223545"/>
                </a:lnTo>
                <a:lnTo>
                  <a:pt x="192138" y="227355"/>
                </a:lnTo>
                <a:lnTo>
                  <a:pt x="194271" y="229895"/>
                </a:lnTo>
                <a:lnTo>
                  <a:pt x="189649" y="228625"/>
                </a:lnTo>
                <a:lnTo>
                  <a:pt x="179895" y="228625"/>
                </a:lnTo>
                <a:lnTo>
                  <a:pt x="179514" y="224815"/>
                </a:lnTo>
                <a:lnTo>
                  <a:pt x="179374" y="223545"/>
                </a:lnTo>
                <a:lnTo>
                  <a:pt x="179019" y="218465"/>
                </a:lnTo>
                <a:lnTo>
                  <a:pt x="180644" y="210845"/>
                </a:lnTo>
                <a:lnTo>
                  <a:pt x="178841" y="208305"/>
                </a:lnTo>
                <a:lnTo>
                  <a:pt x="173151" y="207035"/>
                </a:lnTo>
                <a:lnTo>
                  <a:pt x="170332" y="208305"/>
                </a:lnTo>
                <a:lnTo>
                  <a:pt x="168719" y="215925"/>
                </a:lnTo>
                <a:lnTo>
                  <a:pt x="168795" y="222275"/>
                </a:lnTo>
                <a:lnTo>
                  <a:pt x="168986" y="224815"/>
                </a:lnTo>
                <a:lnTo>
                  <a:pt x="160693" y="219735"/>
                </a:lnTo>
                <a:lnTo>
                  <a:pt x="159105" y="210845"/>
                </a:lnTo>
                <a:lnTo>
                  <a:pt x="158534" y="208305"/>
                </a:lnTo>
                <a:lnTo>
                  <a:pt x="155841" y="205765"/>
                </a:lnTo>
                <a:lnTo>
                  <a:pt x="150088" y="207035"/>
                </a:lnTo>
                <a:lnTo>
                  <a:pt x="148145" y="209575"/>
                </a:lnTo>
                <a:lnTo>
                  <a:pt x="148704" y="213385"/>
                </a:lnTo>
                <a:lnTo>
                  <a:pt x="150431" y="223545"/>
                </a:lnTo>
                <a:lnTo>
                  <a:pt x="159334" y="231165"/>
                </a:lnTo>
                <a:lnTo>
                  <a:pt x="156083" y="231165"/>
                </a:lnTo>
                <a:lnTo>
                  <a:pt x="154495" y="232435"/>
                </a:lnTo>
                <a:lnTo>
                  <a:pt x="146748" y="226085"/>
                </a:lnTo>
                <a:lnTo>
                  <a:pt x="142595" y="223545"/>
                </a:lnTo>
                <a:lnTo>
                  <a:pt x="138442" y="221005"/>
                </a:lnTo>
                <a:lnTo>
                  <a:pt x="136245" y="219735"/>
                </a:lnTo>
                <a:lnTo>
                  <a:pt x="129667" y="215925"/>
                </a:lnTo>
                <a:lnTo>
                  <a:pt x="120472" y="213385"/>
                </a:lnTo>
                <a:lnTo>
                  <a:pt x="128422" y="208305"/>
                </a:lnTo>
                <a:lnTo>
                  <a:pt x="135623" y="203225"/>
                </a:lnTo>
                <a:lnTo>
                  <a:pt x="141973" y="196875"/>
                </a:lnTo>
                <a:lnTo>
                  <a:pt x="147358" y="189255"/>
                </a:lnTo>
                <a:lnTo>
                  <a:pt x="150037" y="190525"/>
                </a:lnTo>
                <a:lnTo>
                  <a:pt x="153060" y="191795"/>
                </a:lnTo>
                <a:lnTo>
                  <a:pt x="156146" y="191795"/>
                </a:lnTo>
                <a:lnTo>
                  <a:pt x="163626" y="189255"/>
                </a:lnTo>
                <a:lnTo>
                  <a:pt x="169748" y="185445"/>
                </a:lnTo>
                <a:lnTo>
                  <a:pt x="173050" y="180365"/>
                </a:lnTo>
                <a:lnTo>
                  <a:pt x="173875" y="179095"/>
                </a:lnTo>
                <a:lnTo>
                  <a:pt x="175387" y="171475"/>
                </a:lnTo>
                <a:lnTo>
                  <a:pt x="175387" y="167665"/>
                </a:lnTo>
                <a:lnTo>
                  <a:pt x="174078" y="163855"/>
                </a:lnTo>
                <a:lnTo>
                  <a:pt x="171881" y="161315"/>
                </a:lnTo>
                <a:lnTo>
                  <a:pt x="173761" y="153695"/>
                </a:lnTo>
                <a:lnTo>
                  <a:pt x="178777" y="133375"/>
                </a:lnTo>
                <a:lnTo>
                  <a:pt x="179933" y="113055"/>
                </a:lnTo>
                <a:lnTo>
                  <a:pt x="177076" y="96545"/>
                </a:lnTo>
                <a:lnTo>
                  <a:pt x="171907" y="85115"/>
                </a:lnTo>
                <a:lnTo>
                  <a:pt x="169570" y="81991"/>
                </a:lnTo>
                <a:lnTo>
                  <a:pt x="169570" y="116865"/>
                </a:lnTo>
                <a:lnTo>
                  <a:pt x="167970" y="134645"/>
                </a:lnTo>
                <a:lnTo>
                  <a:pt x="164833" y="146812"/>
                </a:lnTo>
                <a:lnTo>
                  <a:pt x="164833" y="167665"/>
                </a:lnTo>
                <a:lnTo>
                  <a:pt x="164833" y="176555"/>
                </a:lnTo>
                <a:lnTo>
                  <a:pt x="160934" y="180365"/>
                </a:lnTo>
                <a:lnTo>
                  <a:pt x="153428" y="180365"/>
                </a:lnTo>
                <a:lnTo>
                  <a:pt x="152234" y="179095"/>
                </a:lnTo>
                <a:lnTo>
                  <a:pt x="154419" y="174015"/>
                </a:lnTo>
                <a:lnTo>
                  <a:pt x="155930" y="168935"/>
                </a:lnTo>
                <a:lnTo>
                  <a:pt x="156718" y="163855"/>
                </a:lnTo>
                <a:lnTo>
                  <a:pt x="161226" y="163855"/>
                </a:lnTo>
                <a:lnTo>
                  <a:pt x="164833" y="167665"/>
                </a:lnTo>
                <a:lnTo>
                  <a:pt x="164833" y="146812"/>
                </a:lnTo>
                <a:lnTo>
                  <a:pt x="163055" y="153695"/>
                </a:lnTo>
                <a:lnTo>
                  <a:pt x="161251" y="153695"/>
                </a:lnTo>
                <a:lnTo>
                  <a:pt x="159308" y="152425"/>
                </a:lnTo>
                <a:lnTo>
                  <a:pt x="157289" y="152425"/>
                </a:lnTo>
                <a:lnTo>
                  <a:pt x="157289" y="140995"/>
                </a:lnTo>
                <a:lnTo>
                  <a:pt x="155435" y="139725"/>
                </a:lnTo>
                <a:lnTo>
                  <a:pt x="152908" y="138455"/>
                </a:lnTo>
                <a:lnTo>
                  <a:pt x="146735" y="136271"/>
                </a:lnTo>
                <a:lnTo>
                  <a:pt x="146735" y="148615"/>
                </a:lnTo>
                <a:lnTo>
                  <a:pt x="146608" y="158775"/>
                </a:lnTo>
                <a:lnTo>
                  <a:pt x="141414" y="177825"/>
                </a:lnTo>
                <a:lnTo>
                  <a:pt x="129667" y="194335"/>
                </a:lnTo>
                <a:lnTo>
                  <a:pt x="112890" y="204495"/>
                </a:lnTo>
                <a:lnTo>
                  <a:pt x="108127" y="205397"/>
                </a:lnTo>
                <a:lnTo>
                  <a:pt x="108127" y="221005"/>
                </a:lnTo>
                <a:lnTo>
                  <a:pt x="105511" y="227355"/>
                </a:lnTo>
                <a:lnTo>
                  <a:pt x="99491" y="231165"/>
                </a:lnTo>
                <a:lnTo>
                  <a:pt x="85788" y="231165"/>
                </a:lnTo>
                <a:lnTo>
                  <a:pt x="79768" y="227355"/>
                </a:lnTo>
                <a:lnTo>
                  <a:pt x="78206" y="223545"/>
                </a:lnTo>
                <a:lnTo>
                  <a:pt x="77152" y="221005"/>
                </a:lnTo>
                <a:lnTo>
                  <a:pt x="82207" y="219735"/>
                </a:lnTo>
                <a:lnTo>
                  <a:pt x="103073" y="219735"/>
                </a:lnTo>
                <a:lnTo>
                  <a:pt x="108127" y="221005"/>
                </a:lnTo>
                <a:lnTo>
                  <a:pt x="108127" y="205397"/>
                </a:lnTo>
                <a:lnTo>
                  <a:pt x="55626" y="194335"/>
                </a:lnTo>
                <a:lnTo>
                  <a:pt x="45681" y="180365"/>
                </a:lnTo>
                <a:lnTo>
                  <a:pt x="43865" y="177825"/>
                </a:lnTo>
                <a:lnTo>
                  <a:pt x="40068" y="163855"/>
                </a:lnTo>
                <a:lnTo>
                  <a:pt x="38684" y="158775"/>
                </a:lnTo>
                <a:lnTo>
                  <a:pt x="38595" y="157505"/>
                </a:lnTo>
                <a:lnTo>
                  <a:pt x="38544" y="153695"/>
                </a:lnTo>
                <a:lnTo>
                  <a:pt x="38544" y="148615"/>
                </a:lnTo>
                <a:lnTo>
                  <a:pt x="64719" y="144805"/>
                </a:lnTo>
                <a:lnTo>
                  <a:pt x="83820" y="137185"/>
                </a:lnTo>
                <a:lnTo>
                  <a:pt x="96812" y="128295"/>
                </a:lnTo>
                <a:lnTo>
                  <a:pt x="104686" y="119405"/>
                </a:lnTo>
                <a:lnTo>
                  <a:pt x="111518" y="127025"/>
                </a:lnTo>
                <a:lnTo>
                  <a:pt x="120967" y="135915"/>
                </a:lnTo>
                <a:lnTo>
                  <a:pt x="132778" y="142265"/>
                </a:lnTo>
                <a:lnTo>
                  <a:pt x="146735" y="148615"/>
                </a:lnTo>
                <a:lnTo>
                  <a:pt x="146735" y="136271"/>
                </a:lnTo>
                <a:lnTo>
                  <a:pt x="134975" y="132105"/>
                </a:lnTo>
                <a:lnTo>
                  <a:pt x="120992" y="121945"/>
                </a:lnTo>
                <a:lnTo>
                  <a:pt x="118706" y="119405"/>
                </a:lnTo>
                <a:lnTo>
                  <a:pt x="111861" y="111785"/>
                </a:lnTo>
                <a:lnTo>
                  <a:pt x="108521" y="107975"/>
                </a:lnTo>
                <a:lnTo>
                  <a:pt x="106222" y="104165"/>
                </a:lnTo>
                <a:lnTo>
                  <a:pt x="100825" y="104165"/>
                </a:lnTo>
                <a:lnTo>
                  <a:pt x="63182" y="134645"/>
                </a:lnTo>
                <a:lnTo>
                  <a:pt x="33261" y="138455"/>
                </a:lnTo>
                <a:lnTo>
                  <a:pt x="33045" y="138455"/>
                </a:lnTo>
                <a:lnTo>
                  <a:pt x="33045" y="179095"/>
                </a:lnTo>
                <a:lnTo>
                  <a:pt x="31838" y="180365"/>
                </a:lnTo>
                <a:lnTo>
                  <a:pt x="24345" y="180365"/>
                </a:lnTo>
                <a:lnTo>
                  <a:pt x="20447" y="176555"/>
                </a:lnTo>
                <a:lnTo>
                  <a:pt x="20447" y="167665"/>
                </a:lnTo>
                <a:lnTo>
                  <a:pt x="24053" y="163855"/>
                </a:lnTo>
                <a:lnTo>
                  <a:pt x="28575" y="163855"/>
                </a:lnTo>
                <a:lnTo>
                  <a:pt x="29349" y="168935"/>
                </a:lnTo>
                <a:lnTo>
                  <a:pt x="30873" y="174015"/>
                </a:lnTo>
                <a:lnTo>
                  <a:pt x="33045" y="179095"/>
                </a:lnTo>
                <a:lnTo>
                  <a:pt x="33045" y="138455"/>
                </a:lnTo>
                <a:lnTo>
                  <a:pt x="30353" y="138455"/>
                </a:lnTo>
                <a:lnTo>
                  <a:pt x="27990" y="140995"/>
                </a:lnTo>
                <a:lnTo>
                  <a:pt x="27990" y="152425"/>
                </a:lnTo>
                <a:lnTo>
                  <a:pt x="25806" y="152425"/>
                </a:lnTo>
                <a:lnTo>
                  <a:pt x="23723" y="153695"/>
                </a:lnTo>
                <a:lnTo>
                  <a:pt x="21805" y="153695"/>
                </a:lnTo>
                <a:lnTo>
                  <a:pt x="16560" y="135915"/>
                </a:lnTo>
                <a:lnTo>
                  <a:pt x="15176" y="119405"/>
                </a:lnTo>
                <a:lnTo>
                  <a:pt x="17640" y="104165"/>
                </a:lnTo>
                <a:lnTo>
                  <a:pt x="49403" y="69875"/>
                </a:lnTo>
                <a:lnTo>
                  <a:pt x="78117" y="62255"/>
                </a:lnTo>
                <a:lnTo>
                  <a:pt x="88633" y="63525"/>
                </a:lnTo>
                <a:lnTo>
                  <a:pt x="95885" y="66065"/>
                </a:lnTo>
                <a:lnTo>
                  <a:pt x="101092" y="69875"/>
                </a:lnTo>
                <a:lnTo>
                  <a:pt x="105473" y="74955"/>
                </a:lnTo>
                <a:lnTo>
                  <a:pt x="107137" y="77495"/>
                </a:lnTo>
                <a:lnTo>
                  <a:pt x="110312" y="78765"/>
                </a:lnTo>
                <a:lnTo>
                  <a:pt x="112737" y="76225"/>
                </a:lnTo>
                <a:lnTo>
                  <a:pt x="122059" y="71145"/>
                </a:lnTo>
                <a:lnTo>
                  <a:pt x="134683" y="72415"/>
                </a:lnTo>
                <a:lnTo>
                  <a:pt x="167881" y="102895"/>
                </a:lnTo>
                <a:lnTo>
                  <a:pt x="169570" y="116865"/>
                </a:lnTo>
                <a:lnTo>
                  <a:pt x="169570" y="81991"/>
                </a:lnTo>
                <a:lnTo>
                  <a:pt x="165265" y="76225"/>
                </a:lnTo>
                <a:lnTo>
                  <a:pt x="158597" y="71145"/>
                </a:lnTo>
                <a:lnTo>
                  <a:pt x="156933" y="69875"/>
                </a:lnTo>
                <a:lnTo>
                  <a:pt x="149593" y="66065"/>
                </a:lnTo>
                <a:lnTo>
                  <a:pt x="147154" y="64795"/>
                </a:lnTo>
                <a:lnTo>
                  <a:pt x="136118" y="62255"/>
                </a:lnTo>
                <a:lnTo>
                  <a:pt x="128308" y="60985"/>
                </a:lnTo>
                <a:lnTo>
                  <a:pt x="121412" y="62255"/>
                </a:lnTo>
                <a:lnTo>
                  <a:pt x="115620" y="63525"/>
                </a:lnTo>
                <a:lnTo>
                  <a:pt x="111137" y="66065"/>
                </a:lnTo>
                <a:lnTo>
                  <a:pt x="107645" y="62255"/>
                </a:lnTo>
                <a:lnTo>
                  <a:pt x="105321" y="59715"/>
                </a:lnTo>
                <a:lnTo>
                  <a:pt x="98374" y="55905"/>
                </a:lnTo>
                <a:lnTo>
                  <a:pt x="89560" y="53365"/>
                </a:lnTo>
                <a:lnTo>
                  <a:pt x="78117" y="52095"/>
                </a:lnTo>
                <a:lnTo>
                  <a:pt x="61988" y="54635"/>
                </a:lnTo>
                <a:lnTo>
                  <a:pt x="15138" y="85115"/>
                </a:lnTo>
                <a:lnTo>
                  <a:pt x="4749" y="124485"/>
                </a:lnTo>
                <a:lnTo>
                  <a:pt x="7556" y="143535"/>
                </a:lnTo>
                <a:lnTo>
                  <a:pt x="13220" y="161315"/>
                </a:lnTo>
                <a:lnTo>
                  <a:pt x="11125" y="163855"/>
                </a:lnTo>
                <a:lnTo>
                  <a:pt x="9893" y="167665"/>
                </a:lnTo>
                <a:lnTo>
                  <a:pt x="9893" y="171475"/>
                </a:lnTo>
                <a:lnTo>
                  <a:pt x="11417" y="179095"/>
                </a:lnTo>
                <a:lnTo>
                  <a:pt x="15544" y="185445"/>
                </a:lnTo>
                <a:lnTo>
                  <a:pt x="21666" y="189255"/>
                </a:lnTo>
                <a:lnTo>
                  <a:pt x="29146" y="191795"/>
                </a:lnTo>
                <a:lnTo>
                  <a:pt x="32232" y="191795"/>
                </a:lnTo>
                <a:lnTo>
                  <a:pt x="35229" y="190525"/>
                </a:lnTo>
                <a:lnTo>
                  <a:pt x="37934" y="189255"/>
                </a:lnTo>
                <a:lnTo>
                  <a:pt x="43319" y="196875"/>
                </a:lnTo>
                <a:lnTo>
                  <a:pt x="49657" y="203225"/>
                </a:lnTo>
                <a:lnTo>
                  <a:pt x="56832" y="208305"/>
                </a:lnTo>
                <a:lnTo>
                  <a:pt x="64770" y="213385"/>
                </a:lnTo>
                <a:lnTo>
                  <a:pt x="54051" y="217195"/>
                </a:lnTo>
                <a:lnTo>
                  <a:pt x="43903" y="222275"/>
                </a:lnTo>
                <a:lnTo>
                  <a:pt x="34455" y="228625"/>
                </a:lnTo>
                <a:lnTo>
                  <a:pt x="25793" y="237515"/>
                </a:lnTo>
                <a:lnTo>
                  <a:pt x="23964" y="238785"/>
                </a:lnTo>
                <a:lnTo>
                  <a:pt x="23850" y="242595"/>
                </a:lnTo>
                <a:lnTo>
                  <a:pt x="27520" y="246405"/>
                </a:lnTo>
                <a:lnTo>
                  <a:pt x="31267" y="246405"/>
                </a:lnTo>
                <a:lnTo>
                  <a:pt x="33413" y="245135"/>
                </a:lnTo>
                <a:lnTo>
                  <a:pt x="40868" y="237515"/>
                </a:lnTo>
                <a:lnTo>
                  <a:pt x="48971" y="232435"/>
                </a:lnTo>
                <a:lnTo>
                  <a:pt x="57658" y="227355"/>
                </a:lnTo>
                <a:lnTo>
                  <a:pt x="66852" y="223545"/>
                </a:lnTo>
                <a:lnTo>
                  <a:pt x="70866" y="231165"/>
                </a:lnTo>
                <a:lnTo>
                  <a:pt x="76809" y="236245"/>
                </a:lnTo>
                <a:lnTo>
                  <a:pt x="84213" y="240055"/>
                </a:lnTo>
                <a:lnTo>
                  <a:pt x="92646" y="241325"/>
                </a:lnTo>
                <a:lnTo>
                  <a:pt x="101079" y="240055"/>
                </a:lnTo>
                <a:lnTo>
                  <a:pt x="108483" y="236245"/>
                </a:lnTo>
                <a:lnTo>
                  <a:pt x="114414" y="231165"/>
                </a:lnTo>
                <a:lnTo>
                  <a:pt x="118427" y="223545"/>
                </a:lnTo>
                <a:lnTo>
                  <a:pt x="125285" y="226085"/>
                </a:lnTo>
                <a:lnTo>
                  <a:pt x="131876" y="228625"/>
                </a:lnTo>
                <a:lnTo>
                  <a:pt x="138188" y="232435"/>
                </a:lnTo>
                <a:lnTo>
                  <a:pt x="144157" y="237515"/>
                </a:lnTo>
                <a:lnTo>
                  <a:pt x="130873" y="247675"/>
                </a:lnTo>
                <a:lnTo>
                  <a:pt x="120624" y="261645"/>
                </a:lnTo>
                <a:lnTo>
                  <a:pt x="117640" y="268541"/>
                </a:lnTo>
                <a:lnTo>
                  <a:pt x="117640" y="322605"/>
                </a:lnTo>
                <a:lnTo>
                  <a:pt x="110058" y="322605"/>
                </a:lnTo>
                <a:lnTo>
                  <a:pt x="106159" y="318795"/>
                </a:lnTo>
                <a:lnTo>
                  <a:pt x="106159" y="309905"/>
                </a:lnTo>
                <a:lnTo>
                  <a:pt x="108889" y="306095"/>
                </a:lnTo>
                <a:lnTo>
                  <a:pt x="112572" y="306095"/>
                </a:lnTo>
                <a:lnTo>
                  <a:pt x="113538" y="311175"/>
                </a:lnTo>
                <a:lnTo>
                  <a:pt x="115265" y="317525"/>
                </a:lnTo>
                <a:lnTo>
                  <a:pt x="117640" y="322605"/>
                </a:lnTo>
                <a:lnTo>
                  <a:pt x="117640" y="268541"/>
                </a:lnTo>
                <a:lnTo>
                  <a:pt x="114020" y="276885"/>
                </a:lnTo>
                <a:lnTo>
                  <a:pt x="111671" y="294665"/>
                </a:lnTo>
                <a:lnTo>
                  <a:pt x="110159" y="294665"/>
                </a:lnTo>
                <a:lnTo>
                  <a:pt x="108712" y="295935"/>
                </a:lnTo>
                <a:lnTo>
                  <a:pt x="10718" y="295935"/>
                </a:lnTo>
                <a:lnTo>
                  <a:pt x="22936" y="257835"/>
                </a:lnTo>
                <a:lnTo>
                  <a:pt x="22059" y="254025"/>
                </a:lnTo>
                <a:lnTo>
                  <a:pt x="17018" y="251485"/>
                </a:lnTo>
                <a:lnTo>
                  <a:pt x="13792" y="252755"/>
                </a:lnTo>
                <a:lnTo>
                  <a:pt x="12344" y="255295"/>
                </a:lnTo>
                <a:lnTo>
                  <a:pt x="7010" y="265455"/>
                </a:lnTo>
                <a:lnTo>
                  <a:pt x="3149" y="276885"/>
                </a:lnTo>
                <a:lnTo>
                  <a:pt x="800" y="289585"/>
                </a:lnTo>
                <a:lnTo>
                  <a:pt x="0" y="301015"/>
                </a:lnTo>
                <a:lnTo>
                  <a:pt x="0" y="304825"/>
                </a:lnTo>
                <a:lnTo>
                  <a:pt x="2374" y="307365"/>
                </a:lnTo>
                <a:lnTo>
                  <a:pt x="97002" y="307365"/>
                </a:lnTo>
                <a:lnTo>
                  <a:pt x="96100" y="308635"/>
                </a:lnTo>
                <a:lnTo>
                  <a:pt x="95605" y="311175"/>
                </a:lnTo>
                <a:lnTo>
                  <a:pt x="95605" y="313715"/>
                </a:lnTo>
                <a:lnTo>
                  <a:pt x="97129" y="321335"/>
                </a:lnTo>
                <a:lnTo>
                  <a:pt x="101257" y="327685"/>
                </a:lnTo>
                <a:lnTo>
                  <a:pt x="107378" y="331495"/>
                </a:lnTo>
                <a:lnTo>
                  <a:pt x="114858" y="332765"/>
                </a:lnTo>
                <a:lnTo>
                  <a:pt x="120345" y="332765"/>
                </a:lnTo>
                <a:lnTo>
                  <a:pt x="122809" y="331495"/>
                </a:lnTo>
                <a:lnTo>
                  <a:pt x="133273" y="344195"/>
                </a:lnTo>
                <a:lnTo>
                  <a:pt x="146380" y="353085"/>
                </a:lnTo>
                <a:lnTo>
                  <a:pt x="161594" y="359435"/>
                </a:lnTo>
                <a:lnTo>
                  <a:pt x="178346" y="360705"/>
                </a:lnTo>
                <a:lnTo>
                  <a:pt x="195110" y="359435"/>
                </a:lnTo>
                <a:lnTo>
                  <a:pt x="210324" y="353085"/>
                </a:lnTo>
                <a:lnTo>
                  <a:pt x="214071" y="350545"/>
                </a:lnTo>
                <a:lnTo>
                  <a:pt x="223431" y="344195"/>
                </a:lnTo>
                <a:lnTo>
                  <a:pt x="233895" y="331495"/>
                </a:lnTo>
                <a:lnTo>
                  <a:pt x="236359" y="332765"/>
                </a:lnTo>
                <a:lnTo>
                  <a:pt x="241846" y="332765"/>
                </a:lnTo>
                <a:lnTo>
                  <a:pt x="249339" y="331495"/>
                </a:lnTo>
                <a:lnTo>
                  <a:pt x="255460" y="327685"/>
                </a:lnTo>
                <a:lnTo>
                  <a:pt x="258762" y="322605"/>
                </a:lnTo>
                <a:lnTo>
                  <a:pt x="259588" y="321335"/>
                </a:lnTo>
                <a:lnTo>
                  <a:pt x="261099" y="313715"/>
                </a:lnTo>
                <a:lnTo>
                  <a:pt x="261099" y="311175"/>
                </a:lnTo>
                <a:lnTo>
                  <a:pt x="260604" y="308635"/>
                </a:lnTo>
                <a:lnTo>
                  <a:pt x="259702" y="307365"/>
                </a:lnTo>
                <a:lnTo>
                  <a:pt x="357632" y="307365"/>
                </a:lnTo>
                <a:lnTo>
                  <a:pt x="358825" y="306095"/>
                </a:lnTo>
                <a:lnTo>
                  <a:pt x="360006" y="304825"/>
                </a:lnTo>
                <a:lnTo>
                  <a:pt x="360006" y="295935"/>
                </a:lnTo>
                <a:lnTo>
                  <a:pt x="360006" y="29339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25591"/>
            <a:ext cx="2454124" cy="1623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2" y="1109046"/>
            <a:ext cx="2252200" cy="1597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41C186DC-26B4-4657-9EF7-1254FE694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4" y="2813519"/>
            <a:ext cx="2232248" cy="1635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58342721"/>
              </p:ext>
            </p:extLst>
          </p:nvPr>
        </p:nvGraphicFramePr>
        <p:xfrm>
          <a:off x="5322691" y="254360"/>
          <a:ext cx="3570426" cy="433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09047"/>
            <a:ext cx="2454124" cy="1599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Z:\2021\Студия успешности\ФОТО\Кино фото студия\Городской пейзаж\20210409_15522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9781"/>
            <a:ext cx="792088" cy="1577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2020\Яковлева\ФОТО и ВИДЕО\фото, видео помещений\Фотостудия\AP3A747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9781"/>
            <a:ext cx="2670557" cy="1577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8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12"/>
          <p:cNvSpPr/>
          <p:nvPr/>
        </p:nvSpPr>
        <p:spPr>
          <a:xfrm>
            <a:off x="243593" y="630232"/>
            <a:ext cx="8655148" cy="333931"/>
          </a:xfrm>
          <a:prstGeom prst="flowChartAlternateProcess">
            <a:avLst/>
          </a:prstGeom>
          <a:solidFill>
            <a:srgbClr val="E75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rki" pitchFamily="2" charset="-52"/>
              </a:rPr>
              <a:t>Детская космическая станция «Космодром детства»</a:t>
            </a:r>
            <a:endParaRPr lang="ru-RU" sz="2000" dirty="0">
              <a:latin typeface="Corki" pitchFamily="2" charset="-52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97DAB938-2137-443A-BE66-CB0D9F9B6E7B}"/>
              </a:ext>
            </a:extLst>
          </p:cNvPr>
          <p:cNvCxnSpPr/>
          <p:nvPr/>
        </p:nvCxnSpPr>
        <p:spPr>
          <a:xfrm>
            <a:off x="241882" y="4515966"/>
            <a:ext cx="865123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6"/>
          <p:cNvSpPr txBox="1">
            <a:spLocks/>
          </p:cNvSpPr>
          <p:nvPr/>
        </p:nvSpPr>
        <p:spPr>
          <a:xfrm>
            <a:off x="738256" y="152734"/>
            <a:ext cx="6265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82C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rki" panose="00000500000000000000" pitchFamily="50" charset="-52"/>
              </a:rPr>
              <a:t>Студия успешности: направления реализации</a:t>
            </a:r>
            <a:endParaRPr kumimoji="0" lang="ru-RU" sz="2800" b="1" i="0" u="none" strike="noStrike" kern="0" cap="none" spc="-1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orki" panose="00000500000000000000" pitchFamily="50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E4D8BA4A-6317-4DDC-AE7F-9C4BBCA9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29" y="4591782"/>
            <a:ext cx="1296144" cy="46661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60" name="object 166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110" y="254360"/>
            <a:ext cx="367085" cy="248867"/>
          </a:xfrm>
          <a:prstGeom prst="rect">
            <a:avLst/>
          </a:prstGeom>
        </p:spPr>
      </p:pic>
      <p:sp>
        <p:nvSpPr>
          <p:cNvPr id="37" name="object 324"/>
          <p:cNvSpPr/>
          <p:nvPr/>
        </p:nvSpPr>
        <p:spPr>
          <a:xfrm>
            <a:off x="899592" y="1635646"/>
            <a:ext cx="478366" cy="313946"/>
          </a:xfrm>
          <a:custGeom>
            <a:avLst/>
            <a:gdLst/>
            <a:ahLst/>
            <a:cxnLst/>
            <a:rect l="l" t="t" r="r" b="b"/>
            <a:pathLst>
              <a:path w="313690" h="298450">
                <a:moveTo>
                  <a:pt x="135890" y="24320"/>
                </a:moveTo>
                <a:lnTo>
                  <a:pt x="135216" y="22148"/>
                </a:lnTo>
                <a:lnTo>
                  <a:pt x="134569" y="20015"/>
                </a:lnTo>
                <a:lnTo>
                  <a:pt x="132575" y="18491"/>
                </a:lnTo>
                <a:lnTo>
                  <a:pt x="130213" y="18427"/>
                </a:lnTo>
                <a:lnTo>
                  <a:pt x="128206" y="18427"/>
                </a:lnTo>
                <a:lnTo>
                  <a:pt x="126428" y="19570"/>
                </a:lnTo>
                <a:lnTo>
                  <a:pt x="124612" y="23342"/>
                </a:lnTo>
                <a:lnTo>
                  <a:pt x="124879" y="25501"/>
                </a:lnTo>
                <a:lnTo>
                  <a:pt x="127241" y="28270"/>
                </a:lnTo>
                <a:lnTo>
                  <a:pt x="128701" y="28892"/>
                </a:lnTo>
                <a:lnTo>
                  <a:pt x="131216" y="28892"/>
                </a:lnTo>
                <a:lnTo>
                  <a:pt x="132219" y="28613"/>
                </a:lnTo>
                <a:lnTo>
                  <a:pt x="134988" y="26784"/>
                </a:lnTo>
                <a:lnTo>
                  <a:pt x="135890" y="24320"/>
                </a:lnTo>
                <a:close/>
              </a:path>
              <a:path w="313690" h="298450">
                <a:moveTo>
                  <a:pt x="140982" y="49339"/>
                </a:moveTo>
                <a:lnTo>
                  <a:pt x="135547" y="43891"/>
                </a:lnTo>
                <a:lnTo>
                  <a:pt x="132867" y="44627"/>
                </a:lnTo>
                <a:lnTo>
                  <a:pt x="131724" y="45478"/>
                </a:lnTo>
                <a:lnTo>
                  <a:pt x="131038" y="46697"/>
                </a:lnTo>
                <a:lnTo>
                  <a:pt x="130327" y="47904"/>
                </a:lnTo>
                <a:lnTo>
                  <a:pt x="130124" y="49314"/>
                </a:lnTo>
                <a:lnTo>
                  <a:pt x="130492" y="50660"/>
                </a:lnTo>
                <a:lnTo>
                  <a:pt x="131089" y="52959"/>
                </a:lnTo>
                <a:lnTo>
                  <a:pt x="133184" y="54559"/>
                </a:lnTo>
                <a:lnTo>
                  <a:pt x="135559" y="54559"/>
                </a:lnTo>
                <a:lnTo>
                  <a:pt x="136029" y="54559"/>
                </a:lnTo>
                <a:lnTo>
                  <a:pt x="136474" y="54508"/>
                </a:lnTo>
                <a:lnTo>
                  <a:pt x="138252" y="54038"/>
                </a:lnTo>
                <a:lnTo>
                  <a:pt x="139382" y="53174"/>
                </a:lnTo>
                <a:lnTo>
                  <a:pt x="140792" y="50749"/>
                </a:lnTo>
                <a:lnTo>
                  <a:pt x="140982" y="49339"/>
                </a:lnTo>
                <a:close/>
              </a:path>
              <a:path w="313690" h="298450">
                <a:moveTo>
                  <a:pt x="149694" y="74955"/>
                </a:moveTo>
                <a:lnTo>
                  <a:pt x="148628" y="72263"/>
                </a:lnTo>
                <a:lnTo>
                  <a:pt x="147535" y="69570"/>
                </a:lnTo>
                <a:lnTo>
                  <a:pt x="144475" y="68275"/>
                </a:lnTo>
                <a:lnTo>
                  <a:pt x="140500" y="69862"/>
                </a:lnTo>
                <a:lnTo>
                  <a:pt x="139484" y="70853"/>
                </a:lnTo>
                <a:lnTo>
                  <a:pt x="138379" y="73431"/>
                </a:lnTo>
                <a:lnTo>
                  <a:pt x="138366" y="74866"/>
                </a:lnTo>
                <a:lnTo>
                  <a:pt x="139687" y="78130"/>
                </a:lnTo>
                <a:lnTo>
                  <a:pt x="141630" y="79451"/>
                </a:lnTo>
                <a:lnTo>
                  <a:pt x="143751" y="79451"/>
                </a:lnTo>
                <a:lnTo>
                  <a:pt x="144437" y="79451"/>
                </a:lnTo>
                <a:lnTo>
                  <a:pt x="145084" y="79324"/>
                </a:lnTo>
                <a:lnTo>
                  <a:pt x="148386" y="78003"/>
                </a:lnTo>
                <a:lnTo>
                  <a:pt x="149694" y="74955"/>
                </a:lnTo>
                <a:close/>
              </a:path>
              <a:path w="313690" h="298450">
                <a:moveTo>
                  <a:pt x="161201" y="97599"/>
                </a:moveTo>
                <a:lnTo>
                  <a:pt x="158292" y="92621"/>
                </a:lnTo>
                <a:lnTo>
                  <a:pt x="155079" y="91770"/>
                </a:lnTo>
                <a:lnTo>
                  <a:pt x="151371" y="93941"/>
                </a:lnTo>
                <a:lnTo>
                  <a:pt x="150507" y="95072"/>
                </a:lnTo>
                <a:lnTo>
                  <a:pt x="149796" y="97777"/>
                </a:lnTo>
                <a:lnTo>
                  <a:pt x="149987" y="99187"/>
                </a:lnTo>
                <a:lnTo>
                  <a:pt x="150698" y="100406"/>
                </a:lnTo>
                <a:lnTo>
                  <a:pt x="151638" y="102006"/>
                </a:lnTo>
                <a:lnTo>
                  <a:pt x="153365" y="102997"/>
                </a:lnTo>
                <a:lnTo>
                  <a:pt x="156159" y="102997"/>
                </a:lnTo>
                <a:lnTo>
                  <a:pt x="157060" y="102755"/>
                </a:lnTo>
                <a:lnTo>
                  <a:pt x="160362" y="100812"/>
                </a:lnTo>
                <a:lnTo>
                  <a:pt x="161201" y="97599"/>
                </a:lnTo>
                <a:close/>
              </a:path>
              <a:path w="313690" h="298450">
                <a:moveTo>
                  <a:pt x="176110" y="118046"/>
                </a:moveTo>
                <a:lnTo>
                  <a:pt x="173367" y="114769"/>
                </a:lnTo>
                <a:lnTo>
                  <a:pt x="172110" y="114109"/>
                </a:lnTo>
                <a:lnTo>
                  <a:pt x="170713" y="113969"/>
                </a:lnTo>
                <a:lnTo>
                  <a:pt x="169341" y="113868"/>
                </a:lnTo>
                <a:lnTo>
                  <a:pt x="167970" y="114287"/>
                </a:lnTo>
                <a:lnTo>
                  <a:pt x="165811" y="116078"/>
                </a:lnTo>
                <a:lnTo>
                  <a:pt x="165150" y="117348"/>
                </a:lnTo>
                <a:lnTo>
                  <a:pt x="164896" y="120142"/>
                </a:lnTo>
                <a:lnTo>
                  <a:pt x="165328" y="121488"/>
                </a:lnTo>
                <a:lnTo>
                  <a:pt x="167220" y="123761"/>
                </a:lnTo>
                <a:lnTo>
                  <a:pt x="168694" y="124447"/>
                </a:lnTo>
                <a:lnTo>
                  <a:pt x="171488" y="124447"/>
                </a:lnTo>
                <a:lnTo>
                  <a:pt x="172681" y="124002"/>
                </a:lnTo>
                <a:lnTo>
                  <a:pt x="173609" y="123215"/>
                </a:lnTo>
                <a:lnTo>
                  <a:pt x="175831" y="121361"/>
                </a:lnTo>
                <a:lnTo>
                  <a:pt x="176110" y="118046"/>
                </a:lnTo>
                <a:close/>
              </a:path>
              <a:path w="313690" h="298450">
                <a:moveTo>
                  <a:pt x="194678" y="138772"/>
                </a:moveTo>
                <a:lnTo>
                  <a:pt x="194348" y="135458"/>
                </a:lnTo>
                <a:lnTo>
                  <a:pt x="189903" y="131775"/>
                </a:lnTo>
                <a:lnTo>
                  <a:pt x="186588" y="132105"/>
                </a:lnTo>
                <a:lnTo>
                  <a:pt x="182918" y="136550"/>
                </a:lnTo>
                <a:lnTo>
                  <a:pt x="183222" y="139852"/>
                </a:lnTo>
                <a:lnTo>
                  <a:pt x="186372" y="142481"/>
                </a:lnTo>
                <a:lnTo>
                  <a:pt x="187566" y="142900"/>
                </a:lnTo>
                <a:lnTo>
                  <a:pt x="190360" y="142900"/>
                </a:lnTo>
                <a:lnTo>
                  <a:pt x="191833" y="142214"/>
                </a:lnTo>
                <a:lnTo>
                  <a:pt x="192836" y="140995"/>
                </a:lnTo>
                <a:lnTo>
                  <a:pt x="194678" y="138772"/>
                </a:lnTo>
                <a:close/>
              </a:path>
              <a:path w="313690" h="298450">
                <a:moveTo>
                  <a:pt x="216420" y="152412"/>
                </a:moveTo>
                <a:lnTo>
                  <a:pt x="215506" y="149212"/>
                </a:lnTo>
                <a:lnTo>
                  <a:pt x="211772" y="147129"/>
                </a:lnTo>
                <a:lnTo>
                  <a:pt x="210362" y="146977"/>
                </a:lnTo>
                <a:lnTo>
                  <a:pt x="207657" y="147726"/>
                </a:lnTo>
                <a:lnTo>
                  <a:pt x="206540" y="148628"/>
                </a:lnTo>
                <a:lnTo>
                  <a:pt x="205181" y="151066"/>
                </a:lnTo>
                <a:lnTo>
                  <a:pt x="205003" y="152476"/>
                </a:lnTo>
                <a:lnTo>
                  <a:pt x="205790" y="155181"/>
                </a:lnTo>
                <a:lnTo>
                  <a:pt x="206667" y="156298"/>
                </a:lnTo>
                <a:lnTo>
                  <a:pt x="207899" y="156972"/>
                </a:lnTo>
                <a:lnTo>
                  <a:pt x="208673" y="157403"/>
                </a:lnTo>
                <a:lnTo>
                  <a:pt x="209550" y="157632"/>
                </a:lnTo>
                <a:lnTo>
                  <a:pt x="212344" y="157632"/>
                </a:lnTo>
                <a:lnTo>
                  <a:pt x="214096" y="156603"/>
                </a:lnTo>
                <a:lnTo>
                  <a:pt x="215036" y="154940"/>
                </a:lnTo>
                <a:lnTo>
                  <a:pt x="216420" y="152412"/>
                </a:lnTo>
                <a:close/>
              </a:path>
              <a:path w="313690" h="298450">
                <a:moveTo>
                  <a:pt x="239801" y="161302"/>
                </a:moveTo>
                <a:lnTo>
                  <a:pt x="238607" y="159194"/>
                </a:lnTo>
                <a:lnTo>
                  <a:pt x="234683" y="157314"/>
                </a:lnTo>
                <a:lnTo>
                  <a:pt x="232308" y="157695"/>
                </a:lnTo>
                <a:lnTo>
                  <a:pt x="228930" y="160959"/>
                </a:lnTo>
                <a:lnTo>
                  <a:pt x="228625" y="163830"/>
                </a:lnTo>
                <a:lnTo>
                  <a:pt x="230987" y="167335"/>
                </a:lnTo>
                <a:lnTo>
                  <a:pt x="232676" y="168224"/>
                </a:lnTo>
                <a:lnTo>
                  <a:pt x="234784" y="168224"/>
                </a:lnTo>
                <a:lnTo>
                  <a:pt x="239801" y="161302"/>
                </a:lnTo>
                <a:close/>
              </a:path>
              <a:path w="313690" h="298450">
                <a:moveTo>
                  <a:pt x="313639" y="245351"/>
                </a:moveTo>
                <a:lnTo>
                  <a:pt x="311289" y="243014"/>
                </a:lnTo>
                <a:lnTo>
                  <a:pt x="302806" y="243014"/>
                </a:lnTo>
                <a:lnTo>
                  <a:pt x="302806" y="253492"/>
                </a:lnTo>
                <a:lnTo>
                  <a:pt x="298373" y="267144"/>
                </a:lnTo>
                <a:lnTo>
                  <a:pt x="289674" y="278028"/>
                </a:lnTo>
                <a:lnTo>
                  <a:pt x="277723" y="285229"/>
                </a:lnTo>
                <a:lnTo>
                  <a:pt x="263563" y="287845"/>
                </a:lnTo>
                <a:lnTo>
                  <a:pt x="10477" y="287845"/>
                </a:lnTo>
                <a:lnTo>
                  <a:pt x="10477" y="267614"/>
                </a:lnTo>
                <a:lnTo>
                  <a:pt x="272275" y="267614"/>
                </a:lnTo>
                <a:lnTo>
                  <a:pt x="279869" y="261835"/>
                </a:lnTo>
                <a:lnTo>
                  <a:pt x="282206" y="253492"/>
                </a:lnTo>
                <a:lnTo>
                  <a:pt x="302806" y="253492"/>
                </a:lnTo>
                <a:lnTo>
                  <a:pt x="302806" y="243014"/>
                </a:lnTo>
                <a:lnTo>
                  <a:pt x="274802" y="243014"/>
                </a:lnTo>
                <a:lnTo>
                  <a:pt x="272440" y="245351"/>
                </a:lnTo>
                <a:lnTo>
                  <a:pt x="272440" y="253149"/>
                </a:lnTo>
                <a:lnTo>
                  <a:pt x="268465" y="257136"/>
                </a:lnTo>
                <a:lnTo>
                  <a:pt x="255905" y="257136"/>
                </a:lnTo>
                <a:lnTo>
                  <a:pt x="255905" y="239788"/>
                </a:lnTo>
                <a:lnTo>
                  <a:pt x="272351" y="239788"/>
                </a:lnTo>
                <a:lnTo>
                  <a:pt x="281533" y="238721"/>
                </a:lnTo>
                <a:lnTo>
                  <a:pt x="309562" y="211810"/>
                </a:lnTo>
                <a:lnTo>
                  <a:pt x="311340" y="198107"/>
                </a:lnTo>
                <a:lnTo>
                  <a:pt x="309600" y="189026"/>
                </a:lnTo>
                <a:lnTo>
                  <a:pt x="276898" y="150850"/>
                </a:lnTo>
                <a:lnTo>
                  <a:pt x="234200" y="137680"/>
                </a:lnTo>
                <a:lnTo>
                  <a:pt x="207086" y="122072"/>
                </a:lnTo>
                <a:lnTo>
                  <a:pt x="182143" y="95948"/>
                </a:lnTo>
                <a:lnTo>
                  <a:pt x="162496" y="56743"/>
                </a:lnTo>
                <a:lnTo>
                  <a:pt x="162052" y="55410"/>
                </a:lnTo>
                <a:lnTo>
                  <a:pt x="161112" y="54343"/>
                </a:lnTo>
                <a:lnTo>
                  <a:pt x="159842" y="53733"/>
                </a:lnTo>
                <a:lnTo>
                  <a:pt x="158610" y="53111"/>
                </a:lnTo>
                <a:lnTo>
                  <a:pt x="157149" y="53022"/>
                </a:lnTo>
                <a:lnTo>
                  <a:pt x="154520" y="53924"/>
                </a:lnTo>
                <a:lnTo>
                  <a:pt x="153454" y="54864"/>
                </a:lnTo>
                <a:lnTo>
                  <a:pt x="152222" y="57391"/>
                </a:lnTo>
                <a:lnTo>
                  <a:pt x="152133" y="58813"/>
                </a:lnTo>
                <a:lnTo>
                  <a:pt x="152590" y="60121"/>
                </a:lnTo>
                <a:lnTo>
                  <a:pt x="172707" y="100698"/>
                </a:lnTo>
                <a:lnTo>
                  <a:pt x="201701" y="131089"/>
                </a:lnTo>
                <a:lnTo>
                  <a:pt x="242925" y="151904"/>
                </a:lnTo>
                <a:lnTo>
                  <a:pt x="258470" y="155689"/>
                </a:lnTo>
                <a:lnTo>
                  <a:pt x="272262" y="160261"/>
                </a:lnTo>
                <a:lnTo>
                  <a:pt x="299593" y="192176"/>
                </a:lnTo>
                <a:lnTo>
                  <a:pt x="301574" y="200152"/>
                </a:lnTo>
                <a:lnTo>
                  <a:pt x="301320" y="205613"/>
                </a:lnTo>
                <a:lnTo>
                  <a:pt x="298691" y="211810"/>
                </a:lnTo>
                <a:lnTo>
                  <a:pt x="187299" y="211810"/>
                </a:lnTo>
                <a:lnTo>
                  <a:pt x="117398" y="185623"/>
                </a:lnTo>
                <a:lnTo>
                  <a:pt x="108381" y="181749"/>
                </a:lnTo>
                <a:lnTo>
                  <a:pt x="98958" y="178943"/>
                </a:lnTo>
                <a:lnTo>
                  <a:pt x="89268" y="177241"/>
                </a:lnTo>
                <a:lnTo>
                  <a:pt x="79463" y="176669"/>
                </a:lnTo>
                <a:lnTo>
                  <a:pt x="60096" y="176669"/>
                </a:lnTo>
                <a:lnTo>
                  <a:pt x="57810" y="178943"/>
                </a:lnTo>
                <a:lnTo>
                  <a:pt x="57734" y="184797"/>
                </a:lnTo>
                <a:lnTo>
                  <a:pt x="60096" y="187147"/>
                </a:lnTo>
                <a:lnTo>
                  <a:pt x="79463" y="187147"/>
                </a:lnTo>
                <a:lnTo>
                  <a:pt x="88061" y="187642"/>
                </a:lnTo>
                <a:lnTo>
                  <a:pt x="96545" y="189141"/>
                </a:lnTo>
                <a:lnTo>
                  <a:pt x="104800" y="191617"/>
                </a:lnTo>
                <a:lnTo>
                  <a:pt x="112712" y="195021"/>
                </a:lnTo>
                <a:lnTo>
                  <a:pt x="149364" y="213334"/>
                </a:lnTo>
                <a:lnTo>
                  <a:pt x="158394" y="217195"/>
                </a:lnTo>
                <a:lnTo>
                  <a:pt x="167817" y="220002"/>
                </a:lnTo>
                <a:lnTo>
                  <a:pt x="177495" y="221703"/>
                </a:lnTo>
                <a:lnTo>
                  <a:pt x="187299" y="222288"/>
                </a:lnTo>
                <a:lnTo>
                  <a:pt x="291109" y="222288"/>
                </a:lnTo>
                <a:lnTo>
                  <a:pt x="285940" y="226822"/>
                </a:lnTo>
                <a:lnTo>
                  <a:pt x="279336" y="229311"/>
                </a:lnTo>
                <a:lnTo>
                  <a:pt x="245440" y="229311"/>
                </a:lnTo>
                <a:lnTo>
                  <a:pt x="245440" y="239788"/>
                </a:lnTo>
                <a:lnTo>
                  <a:pt x="245440" y="257136"/>
                </a:lnTo>
                <a:lnTo>
                  <a:pt x="213537" y="257136"/>
                </a:lnTo>
                <a:lnTo>
                  <a:pt x="213537" y="239788"/>
                </a:lnTo>
                <a:lnTo>
                  <a:pt x="245440" y="239788"/>
                </a:lnTo>
                <a:lnTo>
                  <a:pt x="245440" y="229311"/>
                </a:lnTo>
                <a:lnTo>
                  <a:pt x="203060" y="229311"/>
                </a:lnTo>
                <a:lnTo>
                  <a:pt x="203060" y="239788"/>
                </a:lnTo>
                <a:lnTo>
                  <a:pt x="203060" y="257136"/>
                </a:lnTo>
                <a:lnTo>
                  <a:pt x="63538" y="257136"/>
                </a:lnTo>
                <a:lnTo>
                  <a:pt x="63538" y="239788"/>
                </a:lnTo>
                <a:lnTo>
                  <a:pt x="72491" y="239788"/>
                </a:lnTo>
                <a:lnTo>
                  <a:pt x="74574" y="238175"/>
                </a:lnTo>
                <a:lnTo>
                  <a:pt x="76911" y="229311"/>
                </a:lnTo>
                <a:lnTo>
                  <a:pt x="83350" y="204762"/>
                </a:lnTo>
                <a:lnTo>
                  <a:pt x="90957" y="205562"/>
                </a:lnTo>
                <a:lnTo>
                  <a:pt x="98450" y="207137"/>
                </a:lnTo>
                <a:lnTo>
                  <a:pt x="105740" y="209461"/>
                </a:lnTo>
                <a:lnTo>
                  <a:pt x="112712" y="212509"/>
                </a:lnTo>
                <a:lnTo>
                  <a:pt x="149364" y="230835"/>
                </a:lnTo>
                <a:lnTo>
                  <a:pt x="158394" y="234696"/>
                </a:lnTo>
                <a:lnTo>
                  <a:pt x="167817" y="237502"/>
                </a:lnTo>
                <a:lnTo>
                  <a:pt x="177495" y="239204"/>
                </a:lnTo>
                <a:lnTo>
                  <a:pt x="187299" y="239788"/>
                </a:lnTo>
                <a:lnTo>
                  <a:pt x="203060" y="239788"/>
                </a:lnTo>
                <a:lnTo>
                  <a:pt x="203060" y="229311"/>
                </a:lnTo>
                <a:lnTo>
                  <a:pt x="187299" y="229311"/>
                </a:lnTo>
                <a:lnTo>
                  <a:pt x="178714" y="228803"/>
                </a:lnTo>
                <a:lnTo>
                  <a:pt x="170230" y="227304"/>
                </a:lnTo>
                <a:lnTo>
                  <a:pt x="161975" y="224853"/>
                </a:lnTo>
                <a:lnTo>
                  <a:pt x="154051" y="221462"/>
                </a:lnTo>
                <a:lnTo>
                  <a:pt x="120675" y="204762"/>
                </a:lnTo>
                <a:lnTo>
                  <a:pt x="120446" y="204647"/>
                </a:lnTo>
                <a:lnTo>
                  <a:pt x="79451" y="194170"/>
                </a:lnTo>
                <a:lnTo>
                  <a:pt x="72529" y="194170"/>
                </a:lnTo>
                <a:lnTo>
                  <a:pt x="72529" y="204647"/>
                </a:lnTo>
                <a:lnTo>
                  <a:pt x="66065" y="229311"/>
                </a:lnTo>
                <a:lnTo>
                  <a:pt x="53060" y="229311"/>
                </a:lnTo>
                <a:lnTo>
                  <a:pt x="53060" y="239788"/>
                </a:lnTo>
                <a:lnTo>
                  <a:pt x="53060" y="257136"/>
                </a:lnTo>
                <a:lnTo>
                  <a:pt x="31508" y="257136"/>
                </a:lnTo>
                <a:lnTo>
                  <a:pt x="31508" y="239788"/>
                </a:lnTo>
                <a:lnTo>
                  <a:pt x="53060" y="239788"/>
                </a:lnTo>
                <a:lnTo>
                  <a:pt x="53060" y="229311"/>
                </a:lnTo>
                <a:lnTo>
                  <a:pt x="15595" y="229311"/>
                </a:lnTo>
                <a:lnTo>
                  <a:pt x="11442" y="204647"/>
                </a:lnTo>
                <a:lnTo>
                  <a:pt x="72529" y="204647"/>
                </a:lnTo>
                <a:lnTo>
                  <a:pt x="72529" y="194170"/>
                </a:lnTo>
                <a:lnTo>
                  <a:pt x="10477" y="194170"/>
                </a:lnTo>
                <a:lnTo>
                  <a:pt x="10477" y="187147"/>
                </a:lnTo>
                <a:lnTo>
                  <a:pt x="47447" y="187147"/>
                </a:lnTo>
                <a:lnTo>
                  <a:pt x="49784" y="184797"/>
                </a:lnTo>
                <a:lnTo>
                  <a:pt x="49720" y="178943"/>
                </a:lnTo>
                <a:lnTo>
                  <a:pt x="47447" y="176669"/>
                </a:lnTo>
                <a:lnTo>
                  <a:pt x="10477" y="176669"/>
                </a:lnTo>
                <a:lnTo>
                  <a:pt x="10477" y="136804"/>
                </a:lnTo>
                <a:lnTo>
                  <a:pt x="11049" y="126072"/>
                </a:lnTo>
                <a:lnTo>
                  <a:pt x="12738" y="115531"/>
                </a:lnTo>
                <a:lnTo>
                  <a:pt x="15532" y="105244"/>
                </a:lnTo>
                <a:lnTo>
                  <a:pt x="23736" y="84162"/>
                </a:lnTo>
                <a:lnTo>
                  <a:pt x="26822" y="72809"/>
                </a:lnTo>
                <a:lnTo>
                  <a:pt x="28676" y="61188"/>
                </a:lnTo>
                <a:lnTo>
                  <a:pt x="29298" y="49352"/>
                </a:lnTo>
                <a:lnTo>
                  <a:pt x="29298" y="10477"/>
                </a:lnTo>
                <a:lnTo>
                  <a:pt x="141681" y="10477"/>
                </a:lnTo>
                <a:lnTo>
                  <a:pt x="151549" y="48437"/>
                </a:lnTo>
                <a:lnTo>
                  <a:pt x="152933" y="48653"/>
                </a:lnTo>
                <a:lnTo>
                  <a:pt x="157099" y="47561"/>
                </a:lnTo>
                <a:lnTo>
                  <a:pt x="158800" y="44704"/>
                </a:lnTo>
                <a:lnTo>
                  <a:pt x="158076" y="41910"/>
                </a:lnTo>
                <a:lnTo>
                  <a:pt x="156019" y="33121"/>
                </a:lnTo>
                <a:lnTo>
                  <a:pt x="151320" y="2019"/>
                </a:lnTo>
                <a:lnTo>
                  <a:pt x="149085" y="0"/>
                </a:lnTo>
                <a:lnTo>
                  <a:pt x="21158" y="0"/>
                </a:lnTo>
                <a:lnTo>
                  <a:pt x="18821" y="2362"/>
                </a:lnTo>
                <a:lnTo>
                  <a:pt x="18821" y="49352"/>
                </a:lnTo>
                <a:lnTo>
                  <a:pt x="18249" y="60121"/>
                </a:lnTo>
                <a:lnTo>
                  <a:pt x="16573" y="70612"/>
                </a:lnTo>
                <a:lnTo>
                  <a:pt x="13779" y="80899"/>
                </a:lnTo>
                <a:lnTo>
                  <a:pt x="5575" y="101968"/>
                </a:lnTo>
                <a:lnTo>
                  <a:pt x="2489" y="113334"/>
                </a:lnTo>
                <a:lnTo>
                  <a:pt x="622" y="124955"/>
                </a:lnTo>
                <a:lnTo>
                  <a:pt x="0" y="136804"/>
                </a:lnTo>
                <a:lnTo>
                  <a:pt x="63" y="200152"/>
                </a:lnTo>
                <a:lnTo>
                  <a:pt x="6413" y="237947"/>
                </a:lnTo>
                <a:lnTo>
                  <a:pt x="8585" y="239788"/>
                </a:lnTo>
                <a:lnTo>
                  <a:pt x="21031" y="239788"/>
                </a:lnTo>
                <a:lnTo>
                  <a:pt x="21031" y="257136"/>
                </a:lnTo>
                <a:lnTo>
                  <a:pt x="2362" y="257136"/>
                </a:lnTo>
                <a:lnTo>
                  <a:pt x="0" y="259486"/>
                </a:lnTo>
                <a:lnTo>
                  <a:pt x="0" y="295973"/>
                </a:lnTo>
                <a:lnTo>
                  <a:pt x="2362" y="298323"/>
                </a:lnTo>
                <a:lnTo>
                  <a:pt x="263563" y="298323"/>
                </a:lnTo>
                <a:lnTo>
                  <a:pt x="298958" y="283641"/>
                </a:lnTo>
                <a:lnTo>
                  <a:pt x="313639" y="248246"/>
                </a:lnTo>
                <a:lnTo>
                  <a:pt x="313639" y="2453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/>
          <p:cNvSpPr/>
          <p:nvPr/>
        </p:nvSpPr>
        <p:spPr>
          <a:xfrm>
            <a:off x="7596336" y="1949592"/>
            <a:ext cx="416618" cy="391965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76669" y="159880"/>
                </a:moveTo>
                <a:lnTo>
                  <a:pt x="72834" y="156044"/>
                </a:lnTo>
                <a:lnTo>
                  <a:pt x="68110" y="156044"/>
                </a:lnTo>
                <a:lnTo>
                  <a:pt x="63398" y="156044"/>
                </a:lnTo>
                <a:lnTo>
                  <a:pt x="59550" y="159880"/>
                </a:lnTo>
                <a:lnTo>
                  <a:pt x="59550" y="169316"/>
                </a:lnTo>
                <a:lnTo>
                  <a:pt x="63398" y="173164"/>
                </a:lnTo>
                <a:lnTo>
                  <a:pt x="72834" y="173164"/>
                </a:lnTo>
                <a:lnTo>
                  <a:pt x="76669" y="169316"/>
                </a:lnTo>
                <a:lnTo>
                  <a:pt x="76669" y="159880"/>
                </a:lnTo>
                <a:close/>
              </a:path>
              <a:path w="360045" h="361314">
                <a:moveTo>
                  <a:pt x="125742" y="159880"/>
                </a:moveTo>
                <a:lnTo>
                  <a:pt x="121894" y="156044"/>
                </a:lnTo>
                <a:lnTo>
                  <a:pt x="117182" y="156044"/>
                </a:lnTo>
                <a:lnTo>
                  <a:pt x="112458" y="156044"/>
                </a:lnTo>
                <a:lnTo>
                  <a:pt x="108623" y="159880"/>
                </a:lnTo>
                <a:lnTo>
                  <a:pt x="108623" y="169316"/>
                </a:lnTo>
                <a:lnTo>
                  <a:pt x="112458" y="173164"/>
                </a:lnTo>
                <a:lnTo>
                  <a:pt x="121894" y="173164"/>
                </a:lnTo>
                <a:lnTo>
                  <a:pt x="125742" y="169316"/>
                </a:lnTo>
                <a:lnTo>
                  <a:pt x="125742" y="159880"/>
                </a:lnTo>
                <a:close/>
              </a:path>
              <a:path w="360045" h="361314">
                <a:moveTo>
                  <a:pt x="162382" y="295630"/>
                </a:moveTo>
                <a:lnTo>
                  <a:pt x="158546" y="291782"/>
                </a:lnTo>
                <a:lnTo>
                  <a:pt x="153822" y="291782"/>
                </a:lnTo>
                <a:lnTo>
                  <a:pt x="149110" y="291782"/>
                </a:lnTo>
                <a:lnTo>
                  <a:pt x="145262" y="295630"/>
                </a:lnTo>
                <a:lnTo>
                  <a:pt x="145262" y="305066"/>
                </a:lnTo>
                <a:lnTo>
                  <a:pt x="149110" y="308902"/>
                </a:lnTo>
                <a:lnTo>
                  <a:pt x="158546" y="308902"/>
                </a:lnTo>
                <a:lnTo>
                  <a:pt x="162382" y="305066"/>
                </a:lnTo>
                <a:lnTo>
                  <a:pt x="162382" y="295630"/>
                </a:lnTo>
                <a:close/>
              </a:path>
              <a:path w="360045" h="361314">
                <a:moveTo>
                  <a:pt x="211455" y="295630"/>
                </a:moveTo>
                <a:lnTo>
                  <a:pt x="207606" y="291782"/>
                </a:lnTo>
                <a:lnTo>
                  <a:pt x="202895" y="291782"/>
                </a:lnTo>
                <a:lnTo>
                  <a:pt x="198170" y="291782"/>
                </a:lnTo>
                <a:lnTo>
                  <a:pt x="194335" y="295630"/>
                </a:lnTo>
                <a:lnTo>
                  <a:pt x="194335" y="305066"/>
                </a:lnTo>
                <a:lnTo>
                  <a:pt x="198170" y="308902"/>
                </a:lnTo>
                <a:lnTo>
                  <a:pt x="207606" y="308902"/>
                </a:lnTo>
                <a:lnTo>
                  <a:pt x="211455" y="305066"/>
                </a:lnTo>
                <a:lnTo>
                  <a:pt x="211455" y="295630"/>
                </a:lnTo>
                <a:close/>
              </a:path>
              <a:path w="360045" h="361314">
                <a:moveTo>
                  <a:pt x="220535" y="19481"/>
                </a:moveTo>
                <a:lnTo>
                  <a:pt x="217944" y="11137"/>
                </a:lnTo>
                <a:lnTo>
                  <a:pt x="217538" y="10629"/>
                </a:lnTo>
                <a:lnTo>
                  <a:pt x="213410" y="5422"/>
                </a:lnTo>
                <a:lnTo>
                  <a:pt x="210083" y="3403"/>
                </a:lnTo>
                <a:lnTo>
                  <a:pt x="210083" y="20904"/>
                </a:lnTo>
                <a:lnTo>
                  <a:pt x="208330" y="30784"/>
                </a:lnTo>
                <a:lnTo>
                  <a:pt x="201980" y="39662"/>
                </a:lnTo>
                <a:lnTo>
                  <a:pt x="193586" y="46951"/>
                </a:lnTo>
                <a:lnTo>
                  <a:pt x="185648" y="52057"/>
                </a:lnTo>
                <a:lnTo>
                  <a:pt x="177698" y="46951"/>
                </a:lnTo>
                <a:lnTo>
                  <a:pt x="169291" y="39662"/>
                </a:lnTo>
                <a:lnTo>
                  <a:pt x="162941" y="30772"/>
                </a:lnTo>
                <a:lnTo>
                  <a:pt x="161201" y="20904"/>
                </a:lnTo>
                <a:lnTo>
                  <a:pt x="162255" y="13131"/>
                </a:lnTo>
                <a:lnTo>
                  <a:pt x="162369" y="12877"/>
                </a:lnTo>
                <a:lnTo>
                  <a:pt x="167576" y="11277"/>
                </a:lnTo>
                <a:lnTo>
                  <a:pt x="170967" y="10998"/>
                </a:lnTo>
                <a:lnTo>
                  <a:pt x="171310" y="10985"/>
                </a:lnTo>
                <a:lnTo>
                  <a:pt x="175831" y="10985"/>
                </a:lnTo>
                <a:lnTo>
                  <a:pt x="179654" y="13131"/>
                </a:lnTo>
                <a:lnTo>
                  <a:pt x="181292" y="18338"/>
                </a:lnTo>
                <a:lnTo>
                  <a:pt x="183324" y="19837"/>
                </a:lnTo>
                <a:lnTo>
                  <a:pt x="187934" y="19837"/>
                </a:lnTo>
                <a:lnTo>
                  <a:pt x="189992" y="18338"/>
                </a:lnTo>
                <a:lnTo>
                  <a:pt x="191693" y="12877"/>
                </a:lnTo>
                <a:lnTo>
                  <a:pt x="195376" y="10985"/>
                </a:lnTo>
                <a:lnTo>
                  <a:pt x="210083" y="20904"/>
                </a:lnTo>
                <a:lnTo>
                  <a:pt x="210083" y="3403"/>
                </a:lnTo>
                <a:lnTo>
                  <a:pt x="207632" y="1917"/>
                </a:lnTo>
                <a:lnTo>
                  <a:pt x="201536" y="508"/>
                </a:lnTo>
                <a:lnTo>
                  <a:pt x="195453" y="0"/>
                </a:lnTo>
                <a:lnTo>
                  <a:pt x="189687" y="1905"/>
                </a:lnTo>
                <a:lnTo>
                  <a:pt x="185648" y="5422"/>
                </a:lnTo>
                <a:lnTo>
                  <a:pt x="181584" y="1905"/>
                </a:lnTo>
                <a:lnTo>
                  <a:pt x="175818" y="0"/>
                </a:lnTo>
                <a:lnTo>
                  <a:pt x="169748" y="508"/>
                </a:lnTo>
                <a:lnTo>
                  <a:pt x="163639" y="1917"/>
                </a:lnTo>
                <a:lnTo>
                  <a:pt x="157899" y="5372"/>
                </a:lnTo>
                <a:lnTo>
                  <a:pt x="153327" y="11137"/>
                </a:lnTo>
                <a:lnTo>
                  <a:pt x="150749" y="19481"/>
                </a:lnTo>
                <a:lnTo>
                  <a:pt x="150901" y="27609"/>
                </a:lnTo>
                <a:lnTo>
                  <a:pt x="174459" y="58394"/>
                </a:lnTo>
                <a:lnTo>
                  <a:pt x="184772" y="63461"/>
                </a:lnTo>
                <a:lnTo>
                  <a:pt x="186499" y="63461"/>
                </a:lnTo>
                <a:lnTo>
                  <a:pt x="196824" y="58394"/>
                </a:lnTo>
                <a:lnTo>
                  <a:pt x="204190" y="52057"/>
                </a:lnTo>
                <a:lnTo>
                  <a:pt x="205041" y="51333"/>
                </a:lnTo>
                <a:lnTo>
                  <a:pt x="212572" y="43649"/>
                </a:lnTo>
                <a:lnTo>
                  <a:pt x="217703" y="35699"/>
                </a:lnTo>
                <a:lnTo>
                  <a:pt x="220370" y="27609"/>
                </a:lnTo>
                <a:lnTo>
                  <a:pt x="220535" y="19481"/>
                </a:lnTo>
                <a:close/>
              </a:path>
              <a:path w="360045" h="361314">
                <a:moveTo>
                  <a:pt x="251383" y="159880"/>
                </a:moveTo>
                <a:lnTo>
                  <a:pt x="247548" y="156044"/>
                </a:lnTo>
                <a:lnTo>
                  <a:pt x="242824" y="156044"/>
                </a:lnTo>
                <a:lnTo>
                  <a:pt x="238112" y="156044"/>
                </a:lnTo>
                <a:lnTo>
                  <a:pt x="234264" y="159880"/>
                </a:lnTo>
                <a:lnTo>
                  <a:pt x="234264" y="169316"/>
                </a:lnTo>
                <a:lnTo>
                  <a:pt x="238112" y="173164"/>
                </a:lnTo>
                <a:lnTo>
                  <a:pt x="247548" y="173164"/>
                </a:lnTo>
                <a:lnTo>
                  <a:pt x="251383" y="169316"/>
                </a:lnTo>
                <a:lnTo>
                  <a:pt x="251383" y="159880"/>
                </a:lnTo>
                <a:close/>
              </a:path>
              <a:path w="360045" h="361314">
                <a:moveTo>
                  <a:pt x="300469" y="159880"/>
                </a:moveTo>
                <a:lnTo>
                  <a:pt x="296621" y="156044"/>
                </a:lnTo>
                <a:lnTo>
                  <a:pt x="291909" y="156044"/>
                </a:lnTo>
                <a:lnTo>
                  <a:pt x="287185" y="156044"/>
                </a:lnTo>
                <a:lnTo>
                  <a:pt x="283349" y="159880"/>
                </a:lnTo>
                <a:lnTo>
                  <a:pt x="283349" y="169316"/>
                </a:lnTo>
                <a:lnTo>
                  <a:pt x="287185" y="173164"/>
                </a:lnTo>
                <a:lnTo>
                  <a:pt x="296621" y="173164"/>
                </a:lnTo>
                <a:lnTo>
                  <a:pt x="300469" y="169316"/>
                </a:lnTo>
                <a:lnTo>
                  <a:pt x="300469" y="159880"/>
                </a:lnTo>
                <a:close/>
              </a:path>
              <a:path w="360045" h="361314">
                <a:moveTo>
                  <a:pt x="360006" y="293395"/>
                </a:moveTo>
                <a:lnTo>
                  <a:pt x="359016" y="285775"/>
                </a:lnTo>
                <a:lnTo>
                  <a:pt x="357060" y="278155"/>
                </a:lnTo>
                <a:lnTo>
                  <a:pt x="356336" y="275615"/>
                </a:lnTo>
                <a:lnTo>
                  <a:pt x="353466" y="273075"/>
                </a:lnTo>
                <a:lnTo>
                  <a:pt x="347814" y="275615"/>
                </a:lnTo>
                <a:lnTo>
                  <a:pt x="346113" y="278155"/>
                </a:lnTo>
                <a:lnTo>
                  <a:pt x="348145" y="285775"/>
                </a:lnTo>
                <a:lnTo>
                  <a:pt x="348983" y="290855"/>
                </a:lnTo>
                <a:lnTo>
                  <a:pt x="349288" y="295935"/>
                </a:lnTo>
                <a:lnTo>
                  <a:pt x="250545" y="295935"/>
                </a:lnTo>
                <a:lnTo>
                  <a:pt x="250545" y="309905"/>
                </a:lnTo>
                <a:lnTo>
                  <a:pt x="250545" y="318795"/>
                </a:lnTo>
                <a:lnTo>
                  <a:pt x="246646" y="322605"/>
                </a:lnTo>
                <a:lnTo>
                  <a:pt x="239064" y="322605"/>
                </a:lnTo>
                <a:lnTo>
                  <a:pt x="241439" y="317525"/>
                </a:lnTo>
                <a:lnTo>
                  <a:pt x="243166" y="311175"/>
                </a:lnTo>
                <a:lnTo>
                  <a:pt x="244132" y="306095"/>
                </a:lnTo>
                <a:lnTo>
                  <a:pt x="247815" y="306095"/>
                </a:lnTo>
                <a:lnTo>
                  <a:pt x="250545" y="309905"/>
                </a:lnTo>
                <a:lnTo>
                  <a:pt x="250545" y="295935"/>
                </a:lnTo>
                <a:lnTo>
                  <a:pt x="247992" y="295935"/>
                </a:lnTo>
                <a:lnTo>
                  <a:pt x="246532" y="294665"/>
                </a:lnTo>
                <a:lnTo>
                  <a:pt x="245033" y="294665"/>
                </a:lnTo>
                <a:lnTo>
                  <a:pt x="242849" y="278155"/>
                </a:lnTo>
                <a:lnTo>
                  <a:pt x="236639" y="262915"/>
                </a:lnTo>
                <a:lnTo>
                  <a:pt x="234480" y="259791"/>
                </a:lnTo>
                <a:lnTo>
                  <a:pt x="234480" y="294665"/>
                </a:lnTo>
                <a:lnTo>
                  <a:pt x="230060" y="316255"/>
                </a:lnTo>
                <a:lnTo>
                  <a:pt x="218020" y="334035"/>
                </a:lnTo>
                <a:lnTo>
                  <a:pt x="200177" y="346735"/>
                </a:lnTo>
                <a:lnTo>
                  <a:pt x="178346" y="350545"/>
                </a:lnTo>
                <a:lnTo>
                  <a:pt x="156527" y="346735"/>
                </a:lnTo>
                <a:lnTo>
                  <a:pt x="138684" y="334035"/>
                </a:lnTo>
                <a:lnTo>
                  <a:pt x="136969" y="331495"/>
                </a:lnTo>
                <a:lnTo>
                  <a:pt x="130949" y="322605"/>
                </a:lnTo>
                <a:lnTo>
                  <a:pt x="126644" y="316255"/>
                </a:lnTo>
                <a:lnTo>
                  <a:pt x="124561" y="306095"/>
                </a:lnTo>
                <a:lnTo>
                  <a:pt x="122491" y="295935"/>
                </a:lnTo>
                <a:lnTo>
                  <a:pt x="122224" y="294665"/>
                </a:lnTo>
                <a:lnTo>
                  <a:pt x="126644" y="273075"/>
                </a:lnTo>
                <a:lnTo>
                  <a:pt x="138684" y="255295"/>
                </a:lnTo>
                <a:lnTo>
                  <a:pt x="156527" y="242595"/>
                </a:lnTo>
                <a:lnTo>
                  <a:pt x="178346" y="238785"/>
                </a:lnTo>
                <a:lnTo>
                  <a:pt x="200177" y="242595"/>
                </a:lnTo>
                <a:lnTo>
                  <a:pt x="218020" y="255295"/>
                </a:lnTo>
                <a:lnTo>
                  <a:pt x="230060" y="273075"/>
                </a:lnTo>
                <a:lnTo>
                  <a:pt x="234480" y="294665"/>
                </a:lnTo>
                <a:lnTo>
                  <a:pt x="234480" y="259791"/>
                </a:lnTo>
                <a:lnTo>
                  <a:pt x="226987" y="248945"/>
                </a:lnTo>
                <a:lnTo>
                  <a:pt x="214439" y="238785"/>
                </a:lnTo>
                <a:lnTo>
                  <a:pt x="220700" y="233705"/>
                </a:lnTo>
                <a:lnTo>
                  <a:pt x="222910" y="232435"/>
                </a:lnTo>
                <a:lnTo>
                  <a:pt x="227342" y="229895"/>
                </a:lnTo>
                <a:lnTo>
                  <a:pt x="234315" y="226085"/>
                </a:lnTo>
                <a:lnTo>
                  <a:pt x="241579" y="223545"/>
                </a:lnTo>
                <a:lnTo>
                  <a:pt x="245592" y="231165"/>
                </a:lnTo>
                <a:lnTo>
                  <a:pt x="251536" y="236245"/>
                </a:lnTo>
                <a:lnTo>
                  <a:pt x="258940" y="240055"/>
                </a:lnTo>
                <a:lnTo>
                  <a:pt x="267373" y="241325"/>
                </a:lnTo>
                <a:lnTo>
                  <a:pt x="275793" y="240055"/>
                </a:lnTo>
                <a:lnTo>
                  <a:pt x="283184" y="236245"/>
                </a:lnTo>
                <a:lnTo>
                  <a:pt x="289128" y="231165"/>
                </a:lnTo>
                <a:lnTo>
                  <a:pt x="293141" y="223545"/>
                </a:lnTo>
                <a:lnTo>
                  <a:pt x="307213" y="229895"/>
                </a:lnTo>
                <a:lnTo>
                  <a:pt x="319874" y="238785"/>
                </a:lnTo>
                <a:lnTo>
                  <a:pt x="330771" y="248945"/>
                </a:lnTo>
                <a:lnTo>
                  <a:pt x="339534" y="261645"/>
                </a:lnTo>
                <a:lnTo>
                  <a:pt x="341020" y="265455"/>
                </a:lnTo>
                <a:lnTo>
                  <a:pt x="344576" y="265455"/>
                </a:lnTo>
                <a:lnTo>
                  <a:pt x="349364" y="262915"/>
                </a:lnTo>
                <a:lnTo>
                  <a:pt x="350100" y="259105"/>
                </a:lnTo>
                <a:lnTo>
                  <a:pt x="348818" y="256565"/>
                </a:lnTo>
                <a:lnTo>
                  <a:pt x="345541" y="251485"/>
                </a:lnTo>
                <a:lnTo>
                  <a:pt x="341922" y="246405"/>
                </a:lnTo>
                <a:lnTo>
                  <a:pt x="337985" y="241325"/>
                </a:lnTo>
                <a:lnTo>
                  <a:pt x="333730" y="236245"/>
                </a:lnTo>
                <a:lnTo>
                  <a:pt x="338607" y="232435"/>
                </a:lnTo>
                <a:lnTo>
                  <a:pt x="354126" y="194335"/>
                </a:lnTo>
                <a:lnTo>
                  <a:pt x="357035" y="163855"/>
                </a:lnTo>
                <a:lnTo>
                  <a:pt x="356908" y="157505"/>
                </a:lnTo>
                <a:lnTo>
                  <a:pt x="350354" y="109245"/>
                </a:lnTo>
                <a:lnTo>
                  <a:pt x="328193" y="76225"/>
                </a:lnTo>
                <a:lnTo>
                  <a:pt x="293751" y="55905"/>
                </a:lnTo>
                <a:lnTo>
                  <a:pt x="267373" y="52095"/>
                </a:lnTo>
                <a:lnTo>
                  <a:pt x="251409" y="53365"/>
                </a:lnTo>
                <a:lnTo>
                  <a:pt x="208775" y="73685"/>
                </a:lnTo>
                <a:lnTo>
                  <a:pt x="206362" y="80035"/>
                </a:lnTo>
                <a:lnTo>
                  <a:pt x="210210" y="83845"/>
                </a:lnTo>
                <a:lnTo>
                  <a:pt x="213537" y="83845"/>
                </a:lnTo>
                <a:lnTo>
                  <a:pt x="215734" y="82575"/>
                </a:lnTo>
                <a:lnTo>
                  <a:pt x="227164" y="73685"/>
                </a:lnTo>
                <a:lnTo>
                  <a:pt x="239788" y="67335"/>
                </a:lnTo>
                <a:lnTo>
                  <a:pt x="253301" y="63525"/>
                </a:lnTo>
                <a:lnTo>
                  <a:pt x="267373" y="62255"/>
                </a:lnTo>
                <a:lnTo>
                  <a:pt x="279184" y="63525"/>
                </a:lnTo>
                <a:lnTo>
                  <a:pt x="320967" y="83845"/>
                </a:lnTo>
                <a:lnTo>
                  <a:pt x="345389" y="134645"/>
                </a:lnTo>
                <a:lnTo>
                  <a:pt x="346519" y="163855"/>
                </a:lnTo>
                <a:lnTo>
                  <a:pt x="343865" y="191795"/>
                </a:lnTo>
                <a:lnTo>
                  <a:pt x="336740" y="215925"/>
                </a:lnTo>
                <a:lnTo>
                  <a:pt x="333565" y="222275"/>
                </a:lnTo>
                <a:lnTo>
                  <a:pt x="329857" y="227355"/>
                </a:lnTo>
                <a:lnTo>
                  <a:pt x="325691" y="229895"/>
                </a:lnTo>
                <a:lnTo>
                  <a:pt x="318681" y="224815"/>
                </a:lnTo>
                <a:lnTo>
                  <a:pt x="316814" y="223545"/>
                </a:lnTo>
                <a:lnTo>
                  <a:pt x="311226" y="219735"/>
                </a:lnTo>
                <a:lnTo>
                  <a:pt x="303364" y="215925"/>
                </a:lnTo>
                <a:lnTo>
                  <a:pt x="295160" y="213385"/>
                </a:lnTo>
                <a:lnTo>
                  <a:pt x="302641" y="208305"/>
                </a:lnTo>
                <a:lnTo>
                  <a:pt x="310108" y="203225"/>
                </a:lnTo>
                <a:lnTo>
                  <a:pt x="321754" y="189255"/>
                </a:lnTo>
                <a:lnTo>
                  <a:pt x="329323" y="172745"/>
                </a:lnTo>
                <a:lnTo>
                  <a:pt x="332016" y="154965"/>
                </a:lnTo>
                <a:lnTo>
                  <a:pt x="332016" y="140995"/>
                </a:lnTo>
                <a:lnTo>
                  <a:pt x="330161" y="139725"/>
                </a:lnTo>
                <a:lnTo>
                  <a:pt x="327634" y="138455"/>
                </a:lnTo>
                <a:lnTo>
                  <a:pt x="321462" y="136271"/>
                </a:lnTo>
                <a:lnTo>
                  <a:pt x="321462" y="148615"/>
                </a:lnTo>
                <a:lnTo>
                  <a:pt x="321462" y="154965"/>
                </a:lnTo>
                <a:lnTo>
                  <a:pt x="317207" y="175285"/>
                </a:lnTo>
                <a:lnTo>
                  <a:pt x="305600" y="193065"/>
                </a:lnTo>
                <a:lnTo>
                  <a:pt x="288404" y="204495"/>
                </a:lnTo>
                <a:lnTo>
                  <a:pt x="282841" y="205511"/>
                </a:lnTo>
                <a:lnTo>
                  <a:pt x="282841" y="221005"/>
                </a:lnTo>
                <a:lnTo>
                  <a:pt x="280212" y="227355"/>
                </a:lnTo>
                <a:lnTo>
                  <a:pt x="274218" y="231165"/>
                </a:lnTo>
                <a:lnTo>
                  <a:pt x="260515" y="231165"/>
                </a:lnTo>
                <a:lnTo>
                  <a:pt x="254495" y="227355"/>
                </a:lnTo>
                <a:lnTo>
                  <a:pt x="252933" y="223545"/>
                </a:lnTo>
                <a:lnTo>
                  <a:pt x="251879" y="221005"/>
                </a:lnTo>
                <a:lnTo>
                  <a:pt x="256921" y="219735"/>
                </a:lnTo>
                <a:lnTo>
                  <a:pt x="277799" y="219735"/>
                </a:lnTo>
                <a:lnTo>
                  <a:pt x="282841" y="221005"/>
                </a:lnTo>
                <a:lnTo>
                  <a:pt x="282841" y="205511"/>
                </a:lnTo>
                <a:lnTo>
                  <a:pt x="229133" y="193065"/>
                </a:lnTo>
                <a:lnTo>
                  <a:pt x="213271" y="154965"/>
                </a:lnTo>
                <a:lnTo>
                  <a:pt x="213271" y="148615"/>
                </a:lnTo>
                <a:lnTo>
                  <a:pt x="239445" y="144805"/>
                </a:lnTo>
                <a:lnTo>
                  <a:pt x="258533" y="137185"/>
                </a:lnTo>
                <a:lnTo>
                  <a:pt x="271538" y="128295"/>
                </a:lnTo>
                <a:lnTo>
                  <a:pt x="279412" y="119405"/>
                </a:lnTo>
                <a:lnTo>
                  <a:pt x="286245" y="127025"/>
                </a:lnTo>
                <a:lnTo>
                  <a:pt x="295694" y="135915"/>
                </a:lnTo>
                <a:lnTo>
                  <a:pt x="307505" y="142265"/>
                </a:lnTo>
                <a:lnTo>
                  <a:pt x="321462" y="148615"/>
                </a:lnTo>
                <a:lnTo>
                  <a:pt x="321462" y="136271"/>
                </a:lnTo>
                <a:lnTo>
                  <a:pt x="309702" y="132105"/>
                </a:lnTo>
                <a:lnTo>
                  <a:pt x="295706" y="121945"/>
                </a:lnTo>
                <a:lnTo>
                  <a:pt x="293433" y="119405"/>
                </a:lnTo>
                <a:lnTo>
                  <a:pt x="286588" y="111785"/>
                </a:lnTo>
                <a:lnTo>
                  <a:pt x="283248" y="107975"/>
                </a:lnTo>
                <a:lnTo>
                  <a:pt x="280936" y="104165"/>
                </a:lnTo>
                <a:lnTo>
                  <a:pt x="275539" y="104165"/>
                </a:lnTo>
                <a:lnTo>
                  <a:pt x="273977" y="107975"/>
                </a:lnTo>
                <a:lnTo>
                  <a:pt x="271081" y="113055"/>
                </a:lnTo>
                <a:lnTo>
                  <a:pt x="260832" y="123215"/>
                </a:lnTo>
                <a:lnTo>
                  <a:pt x="240665" y="133375"/>
                </a:lnTo>
                <a:lnTo>
                  <a:pt x="207987" y="138455"/>
                </a:lnTo>
                <a:lnTo>
                  <a:pt x="205066" y="138455"/>
                </a:lnTo>
                <a:lnTo>
                  <a:pt x="202717" y="140995"/>
                </a:lnTo>
                <a:lnTo>
                  <a:pt x="202717" y="154965"/>
                </a:lnTo>
                <a:lnTo>
                  <a:pt x="205409" y="172745"/>
                </a:lnTo>
                <a:lnTo>
                  <a:pt x="212966" y="189255"/>
                </a:lnTo>
                <a:lnTo>
                  <a:pt x="224586" y="203225"/>
                </a:lnTo>
                <a:lnTo>
                  <a:pt x="239509" y="213385"/>
                </a:lnTo>
                <a:lnTo>
                  <a:pt x="231368" y="215925"/>
                </a:lnTo>
                <a:lnTo>
                  <a:pt x="223545" y="219735"/>
                </a:lnTo>
                <a:lnTo>
                  <a:pt x="216090" y="223545"/>
                </a:lnTo>
                <a:lnTo>
                  <a:pt x="209029" y="229895"/>
                </a:lnTo>
                <a:lnTo>
                  <a:pt x="204876" y="227355"/>
                </a:lnTo>
                <a:lnTo>
                  <a:pt x="201168" y="222275"/>
                </a:lnTo>
                <a:lnTo>
                  <a:pt x="197993" y="215925"/>
                </a:lnTo>
                <a:lnTo>
                  <a:pt x="190881" y="191795"/>
                </a:lnTo>
                <a:lnTo>
                  <a:pt x="188226" y="163855"/>
                </a:lnTo>
                <a:lnTo>
                  <a:pt x="188341" y="157505"/>
                </a:lnTo>
                <a:lnTo>
                  <a:pt x="194233" y="113055"/>
                </a:lnTo>
                <a:lnTo>
                  <a:pt x="204254" y="94005"/>
                </a:lnTo>
                <a:lnTo>
                  <a:pt x="203631" y="91465"/>
                </a:lnTo>
                <a:lnTo>
                  <a:pt x="198805" y="87655"/>
                </a:lnTo>
                <a:lnTo>
                  <a:pt x="195529" y="88925"/>
                </a:lnTo>
                <a:lnTo>
                  <a:pt x="190042" y="96545"/>
                </a:lnTo>
                <a:lnTo>
                  <a:pt x="178981" y="133375"/>
                </a:lnTo>
                <a:lnTo>
                  <a:pt x="177711" y="163855"/>
                </a:lnTo>
                <a:lnTo>
                  <a:pt x="180619" y="194335"/>
                </a:lnTo>
                <a:lnTo>
                  <a:pt x="188442" y="219735"/>
                </a:lnTo>
                <a:lnTo>
                  <a:pt x="190195" y="223545"/>
                </a:lnTo>
                <a:lnTo>
                  <a:pt x="192138" y="227355"/>
                </a:lnTo>
                <a:lnTo>
                  <a:pt x="194271" y="229895"/>
                </a:lnTo>
                <a:lnTo>
                  <a:pt x="189649" y="228625"/>
                </a:lnTo>
                <a:lnTo>
                  <a:pt x="179895" y="228625"/>
                </a:lnTo>
                <a:lnTo>
                  <a:pt x="179514" y="224815"/>
                </a:lnTo>
                <a:lnTo>
                  <a:pt x="179374" y="223545"/>
                </a:lnTo>
                <a:lnTo>
                  <a:pt x="179019" y="218465"/>
                </a:lnTo>
                <a:lnTo>
                  <a:pt x="180644" y="210845"/>
                </a:lnTo>
                <a:lnTo>
                  <a:pt x="178841" y="208305"/>
                </a:lnTo>
                <a:lnTo>
                  <a:pt x="173151" y="207035"/>
                </a:lnTo>
                <a:lnTo>
                  <a:pt x="170332" y="208305"/>
                </a:lnTo>
                <a:lnTo>
                  <a:pt x="168719" y="215925"/>
                </a:lnTo>
                <a:lnTo>
                  <a:pt x="168795" y="222275"/>
                </a:lnTo>
                <a:lnTo>
                  <a:pt x="168986" y="224815"/>
                </a:lnTo>
                <a:lnTo>
                  <a:pt x="160693" y="219735"/>
                </a:lnTo>
                <a:lnTo>
                  <a:pt x="159105" y="210845"/>
                </a:lnTo>
                <a:lnTo>
                  <a:pt x="158534" y="208305"/>
                </a:lnTo>
                <a:lnTo>
                  <a:pt x="155841" y="205765"/>
                </a:lnTo>
                <a:lnTo>
                  <a:pt x="150088" y="207035"/>
                </a:lnTo>
                <a:lnTo>
                  <a:pt x="148145" y="209575"/>
                </a:lnTo>
                <a:lnTo>
                  <a:pt x="148704" y="213385"/>
                </a:lnTo>
                <a:lnTo>
                  <a:pt x="150431" y="223545"/>
                </a:lnTo>
                <a:lnTo>
                  <a:pt x="159334" y="231165"/>
                </a:lnTo>
                <a:lnTo>
                  <a:pt x="156083" y="231165"/>
                </a:lnTo>
                <a:lnTo>
                  <a:pt x="154495" y="232435"/>
                </a:lnTo>
                <a:lnTo>
                  <a:pt x="146748" y="226085"/>
                </a:lnTo>
                <a:lnTo>
                  <a:pt x="142595" y="223545"/>
                </a:lnTo>
                <a:lnTo>
                  <a:pt x="138442" y="221005"/>
                </a:lnTo>
                <a:lnTo>
                  <a:pt x="136245" y="219735"/>
                </a:lnTo>
                <a:lnTo>
                  <a:pt x="129667" y="215925"/>
                </a:lnTo>
                <a:lnTo>
                  <a:pt x="120472" y="213385"/>
                </a:lnTo>
                <a:lnTo>
                  <a:pt x="128422" y="208305"/>
                </a:lnTo>
                <a:lnTo>
                  <a:pt x="135623" y="203225"/>
                </a:lnTo>
                <a:lnTo>
                  <a:pt x="141973" y="196875"/>
                </a:lnTo>
                <a:lnTo>
                  <a:pt x="147358" y="189255"/>
                </a:lnTo>
                <a:lnTo>
                  <a:pt x="150037" y="190525"/>
                </a:lnTo>
                <a:lnTo>
                  <a:pt x="153060" y="191795"/>
                </a:lnTo>
                <a:lnTo>
                  <a:pt x="156146" y="191795"/>
                </a:lnTo>
                <a:lnTo>
                  <a:pt x="163626" y="189255"/>
                </a:lnTo>
                <a:lnTo>
                  <a:pt x="169748" y="185445"/>
                </a:lnTo>
                <a:lnTo>
                  <a:pt x="173050" y="180365"/>
                </a:lnTo>
                <a:lnTo>
                  <a:pt x="173875" y="179095"/>
                </a:lnTo>
                <a:lnTo>
                  <a:pt x="175387" y="171475"/>
                </a:lnTo>
                <a:lnTo>
                  <a:pt x="175387" y="167665"/>
                </a:lnTo>
                <a:lnTo>
                  <a:pt x="174078" y="163855"/>
                </a:lnTo>
                <a:lnTo>
                  <a:pt x="171881" y="161315"/>
                </a:lnTo>
                <a:lnTo>
                  <a:pt x="173761" y="153695"/>
                </a:lnTo>
                <a:lnTo>
                  <a:pt x="178777" y="133375"/>
                </a:lnTo>
                <a:lnTo>
                  <a:pt x="179933" y="113055"/>
                </a:lnTo>
                <a:lnTo>
                  <a:pt x="177076" y="96545"/>
                </a:lnTo>
                <a:lnTo>
                  <a:pt x="171907" y="85115"/>
                </a:lnTo>
                <a:lnTo>
                  <a:pt x="169570" y="81991"/>
                </a:lnTo>
                <a:lnTo>
                  <a:pt x="169570" y="116865"/>
                </a:lnTo>
                <a:lnTo>
                  <a:pt x="167970" y="134645"/>
                </a:lnTo>
                <a:lnTo>
                  <a:pt x="164833" y="146812"/>
                </a:lnTo>
                <a:lnTo>
                  <a:pt x="164833" y="167665"/>
                </a:lnTo>
                <a:lnTo>
                  <a:pt x="164833" y="176555"/>
                </a:lnTo>
                <a:lnTo>
                  <a:pt x="160934" y="180365"/>
                </a:lnTo>
                <a:lnTo>
                  <a:pt x="153428" y="180365"/>
                </a:lnTo>
                <a:lnTo>
                  <a:pt x="152234" y="179095"/>
                </a:lnTo>
                <a:lnTo>
                  <a:pt x="154419" y="174015"/>
                </a:lnTo>
                <a:lnTo>
                  <a:pt x="155930" y="168935"/>
                </a:lnTo>
                <a:lnTo>
                  <a:pt x="156718" y="163855"/>
                </a:lnTo>
                <a:lnTo>
                  <a:pt x="161226" y="163855"/>
                </a:lnTo>
                <a:lnTo>
                  <a:pt x="164833" y="167665"/>
                </a:lnTo>
                <a:lnTo>
                  <a:pt x="164833" y="146812"/>
                </a:lnTo>
                <a:lnTo>
                  <a:pt x="163055" y="153695"/>
                </a:lnTo>
                <a:lnTo>
                  <a:pt x="161251" y="153695"/>
                </a:lnTo>
                <a:lnTo>
                  <a:pt x="159308" y="152425"/>
                </a:lnTo>
                <a:lnTo>
                  <a:pt x="157289" y="152425"/>
                </a:lnTo>
                <a:lnTo>
                  <a:pt x="157289" y="140995"/>
                </a:lnTo>
                <a:lnTo>
                  <a:pt x="155435" y="139725"/>
                </a:lnTo>
                <a:lnTo>
                  <a:pt x="152908" y="138455"/>
                </a:lnTo>
                <a:lnTo>
                  <a:pt x="146735" y="136271"/>
                </a:lnTo>
                <a:lnTo>
                  <a:pt x="146735" y="148615"/>
                </a:lnTo>
                <a:lnTo>
                  <a:pt x="146608" y="158775"/>
                </a:lnTo>
                <a:lnTo>
                  <a:pt x="141414" y="177825"/>
                </a:lnTo>
                <a:lnTo>
                  <a:pt x="129667" y="194335"/>
                </a:lnTo>
                <a:lnTo>
                  <a:pt x="112890" y="204495"/>
                </a:lnTo>
                <a:lnTo>
                  <a:pt x="108127" y="205397"/>
                </a:lnTo>
                <a:lnTo>
                  <a:pt x="108127" y="221005"/>
                </a:lnTo>
                <a:lnTo>
                  <a:pt x="105511" y="227355"/>
                </a:lnTo>
                <a:lnTo>
                  <a:pt x="99491" y="231165"/>
                </a:lnTo>
                <a:lnTo>
                  <a:pt x="85788" y="231165"/>
                </a:lnTo>
                <a:lnTo>
                  <a:pt x="79768" y="227355"/>
                </a:lnTo>
                <a:lnTo>
                  <a:pt x="78206" y="223545"/>
                </a:lnTo>
                <a:lnTo>
                  <a:pt x="77152" y="221005"/>
                </a:lnTo>
                <a:lnTo>
                  <a:pt x="82207" y="219735"/>
                </a:lnTo>
                <a:lnTo>
                  <a:pt x="103073" y="219735"/>
                </a:lnTo>
                <a:lnTo>
                  <a:pt x="108127" y="221005"/>
                </a:lnTo>
                <a:lnTo>
                  <a:pt x="108127" y="205397"/>
                </a:lnTo>
                <a:lnTo>
                  <a:pt x="55626" y="194335"/>
                </a:lnTo>
                <a:lnTo>
                  <a:pt x="45681" y="180365"/>
                </a:lnTo>
                <a:lnTo>
                  <a:pt x="43865" y="177825"/>
                </a:lnTo>
                <a:lnTo>
                  <a:pt x="40068" y="163855"/>
                </a:lnTo>
                <a:lnTo>
                  <a:pt x="38684" y="158775"/>
                </a:lnTo>
                <a:lnTo>
                  <a:pt x="38595" y="157505"/>
                </a:lnTo>
                <a:lnTo>
                  <a:pt x="38544" y="153695"/>
                </a:lnTo>
                <a:lnTo>
                  <a:pt x="38544" y="148615"/>
                </a:lnTo>
                <a:lnTo>
                  <a:pt x="64719" y="144805"/>
                </a:lnTo>
                <a:lnTo>
                  <a:pt x="83820" y="137185"/>
                </a:lnTo>
                <a:lnTo>
                  <a:pt x="96812" y="128295"/>
                </a:lnTo>
                <a:lnTo>
                  <a:pt x="104686" y="119405"/>
                </a:lnTo>
                <a:lnTo>
                  <a:pt x="111518" y="127025"/>
                </a:lnTo>
                <a:lnTo>
                  <a:pt x="120967" y="135915"/>
                </a:lnTo>
                <a:lnTo>
                  <a:pt x="132778" y="142265"/>
                </a:lnTo>
                <a:lnTo>
                  <a:pt x="146735" y="148615"/>
                </a:lnTo>
                <a:lnTo>
                  <a:pt x="146735" y="136271"/>
                </a:lnTo>
                <a:lnTo>
                  <a:pt x="134975" y="132105"/>
                </a:lnTo>
                <a:lnTo>
                  <a:pt x="120992" y="121945"/>
                </a:lnTo>
                <a:lnTo>
                  <a:pt x="118706" y="119405"/>
                </a:lnTo>
                <a:lnTo>
                  <a:pt x="111861" y="111785"/>
                </a:lnTo>
                <a:lnTo>
                  <a:pt x="108521" y="107975"/>
                </a:lnTo>
                <a:lnTo>
                  <a:pt x="106222" y="104165"/>
                </a:lnTo>
                <a:lnTo>
                  <a:pt x="100825" y="104165"/>
                </a:lnTo>
                <a:lnTo>
                  <a:pt x="63182" y="134645"/>
                </a:lnTo>
                <a:lnTo>
                  <a:pt x="33261" y="138455"/>
                </a:lnTo>
                <a:lnTo>
                  <a:pt x="33045" y="138455"/>
                </a:lnTo>
                <a:lnTo>
                  <a:pt x="33045" y="179095"/>
                </a:lnTo>
                <a:lnTo>
                  <a:pt x="31838" y="180365"/>
                </a:lnTo>
                <a:lnTo>
                  <a:pt x="24345" y="180365"/>
                </a:lnTo>
                <a:lnTo>
                  <a:pt x="20447" y="176555"/>
                </a:lnTo>
                <a:lnTo>
                  <a:pt x="20447" y="167665"/>
                </a:lnTo>
                <a:lnTo>
                  <a:pt x="24053" y="163855"/>
                </a:lnTo>
                <a:lnTo>
                  <a:pt x="28575" y="163855"/>
                </a:lnTo>
                <a:lnTo>
                  <a:pt x="29349" y="168935"/>
                </a:lnTo>
                <a:lnTo>
                  <a:pt x="30873" y="174015"/>
                </a:lnTo>
                <a:lnTo>
                  <a:pt x="33045" y="179095"/>
                </a:lnTo>
                <a:lnTo>
                  <a:pt x="33045" y="138455"/>
                </a:lnTo>
                <a:lnTo>
                  <a:pt x="30353" y="138455"/>
                </a:lnTo>
                <a:lnTo>
                  <a:pt x="27990" y="140995"/>
                </a:lnTo>
                <a:lnTo>
                  <a:pt x="27990" y="152425"/>
                </a:lnTo>
                <a:lnTo>
                  <a:pt x="25806" y="152425"/>
                </a:lnTo>
                <a:lnTo>
                  <a:pt x="23723" y="153695"/>
                </a:lnTo>
                <a:lnTo>
                  <a:pt x="21805" y="153695"/>
                </a:lnTo>
                <a:lnTo>
                  <a:pt x="16560" y="135915"/>
                </a:lnTo>
                <a:lnTo>
                  <a:pt x="15176" y="119405"/>
                </a:lnTo>
                <a:lnTo>
                  <a:pt x="17640" y="104165"/>
                </a:lnTo>
                <a:lnTo>
                  <a:pt x="49403" y="69875"/>
                </a:lnTo>
                <a:lnTo>
                  <a:pt x="78117" y="62255"/>
                </a:lnTo>
                <a:lnTo>
                  <a:pt x="88633" y="63525"/>
                </a:lnTo>
                <a:lnTo>
                  <a:pt x="95885" y="66065"/>
                </a:lnTo>
                <a:lnTo>
                  <a:pt x="101092" y="69875"/>
                </a:lnTo>
                <a:lnTo>
                  <a:pt x="105473" y="74955"/>
                </a:lnTo>
                <a:lnTo>
                  <a:pt x="107137" y="77495"/>
                </a:lnTo>
                <a:lnTo>
                  <a:pt x="110312" y="78765"/>
                </a:lnTo>
                <a:lnTo>
                  <a:pt x="112737" y="76225"/>
                </a:lnTo>
                <a:lnTo>
                  <a:pt x="122059" y="71145"/>
                </a:lnTo>
                <a:lnTo>
                  <a:pt x="134683" y="72415"/>
                </a:lnTo>
                <a:lnTo>
                  <a:pt x="167881" y="102895"/>
                </a:lnTo>
                <a:lnTo>
                  <a:pt x="169570" y="116865"/>
                </a:lnTo>
                <a:lnTo>
                  <a:pt x="169570" y="81991"/>
                </a:lnTo>
                <a:lnTo>
                  <a:pt x="165265" y="76225"/>
                </a:lnTo>
                <a:lnTo>
                  <a:pt x="158597" y="71145"/>
                </a:lnTo>
                <a:lnTo>
                  <a:pt x="156933" y="69875"/>
                </a:lnTo>
                <a:lnTo>
                  <a:pt x="149593" y="66065"/>
                </a:lnTo>
                <a:lnTo>
                  <a:pt x="147154" y="64795"/>
                </a:lnTo>
                <a:lnTo>
                  <a:pt x="136118" y="62255"/>
                </a:lnTo>
                <a:lnTo>
                  <a:pt x="128308" y="60985"/>
                </a:lnTo>
                <a:lnTo>
                  <a:pt x="121412" y="62255"/>
                </a:lnTo>
                <a:lnTo>
                  <a:pt x="115620" y="63525"/>
                </a:lnTo>
                <a:lnTo>
                  <a:pt x="111137" y="66065"/>
                </a:lnTo>
                <a:lnTo>
                  <a:pt x="107645" y="62255"/>
                </a:lnTo>
                <a:lnTo>
                  <a:pt x="105321" y="59715"/>
                </a:lnTo>
                <a:lnTo>
                  <a:pt x="98374" y="55905"/>
                </a:lnTo>
                <a:lnTo>
                  <a:pt x="89560" y="53365"/>
                </a:lnTo>
                <a:lnTo>
                  <a:pt x="78117" y="52095"/>
                </a:lnTo>
                <a:lnTo>
                  <a:pt x="61988" y="54635"/>
                </a:lnTo>
                <a:lnTo>
                  <a:pt x="15138" y="85115"/>
                </a:lnTo>
                <a:lnTo>
                  <a:pt x="4749" y="124485"/>
                </a:lnTo>
                <a:lnTo>
                  <a:pt x="7556" y="143535"/>
                </a:lnTo>
                <a:lnTo>
                  <a:pt x="13220" y="161315"/>
                </a:lnTo>
                <a:lnTo>
                  <a:pt x="11125" y="163855"/>
                </a:lnTo>
                <a:lnTo>
                  <a:pt x="9893" y="167665"/>
                </a:lnTo>
                <a:lnTo>
                  <a:pt x="9893" y="171475"/>
                </a:lnTo>
                <a:lnTo>
                  <a:pt x="11417" y="179095"/>
                </a:lnTo>
                <a:lnTo>
                  <a:pt x="15544" y="185445"/>
                </a:lnTo>
                <a:lnTo>
                  <a:pt x="21666" y="189255"/>
                </a:lnTo>
                <a:lnTo>
                  <a:pt x="29146" y="191795"/>
                </a:lnTo>
                <a:lnTo>
                  <a:pt x="32232" y="191795"/>
                </a:lnTo>
                <a:lnTo>
                  <a:pt x="35229" y="190525"/>
                </a:lnTo>
                <a:lnTo>
                  <a:pt x="37934" y="189255"/>
                </a:lnTo>
                <a:lnTo>
                  <a:pt x="43319" y="196875"/>
                </a:lnTo>
                <a:lnTo>
                  <a:pt x="49657" y="203225"/>
                </a:lnTo>
                <a:lnTo>
                  <a:pt x="56832" y="208305"/>
                </a:lnTo>
                <a:lnTo>
                  <a:pt x="64770" y="213385"/>
                </a:lnTo>
                <a:lnTo>
                  <a:pt x="54051" y="217195"/>
                </a:lnTo>
                <a:lnTo>
                  <a:pt x="43903" y="222275"/>
                </a:lnTo>
                <a:lnTo>
                  <a:pt x="34455" y="228625"/>
                </a:lnTo>
                <a:lnTo>
                  <a:pt x="25793" y="237515"/>
                </a:lnTo>
                <a:lnTo>
                  <a:pt x="23964" y="238785"/>
                </a:lnTo>
                <a:lnTo>
                  <a:pt x="23850" y="242595"/>
                </a:lnTo>
                <a:lnTo>
                  <a:pt x="27520" y="246405"/>
                </a:lnTo>
                <a:lnTo>
                  <a:pt x="31267" y="246405"/>
                </a:lnTo>
                <a:lnTo>
                  <a:pt x="33413" y="245135"/>
                </a:lnTo>
                <a:lnTo>
                  <a:pt x="40868" y="237515"/>
                </a:lnTo>
                <a:lnTo>
                  <a:pt x="48971" y="232435"/>
                </a:lnTo>
                <a:lnTo>
                  <a:pt x="57658" y="227355"/>
                </a:lnTo>
                <a:lnTo>
                  <a:pt x="66852" y="223545"/>
                </a:lnTo>
                <a:lnTo>
                  <a:pt x="70866" y="231165"/>
                </a:lnTo>
                <a:lnTo>
                  <a:pt x="76809" y="236245"/>
                </a:lnTo>
                <a:lnTo>
                  <a:pt x="84213" y="240055"/>
                </a:lnTo>
                <a:lnTo>
                  <a:pt x="92646" y="241325"/>
                </a:lnTo>
                <a:lnTo>
                  <a:pt x="101079" y="240055"/>
                </a:lnTo>
                <a:lnTo>
                  <a:pt x="108483" y="236245"/>
                </a:lnTo>
                <a:lnTo>
                  <a:pt x="114414" y="231165"/>
                </a:lnTo>
                <a:lnTo>
                  <a:pt x="118427" y="223545"/>
                </a:lnTo>
                <a:lnTo>
                  <a:pt x="125285" y="226085"/>
                </a:lnTo>
                <a:lnTo>
                  <a:pt x="131876" y="228625"/>
                </a:lnTo>
                <a:lnTo>
                  <a:pt x="138188" y="232435"/>
                </a:lnTo>
                <a:lnTo>
                  <a:pt x="144157" y="237515"/>
                </a:lnTo>
                <a:lnTo>
                  <a:pt x="130873" y="247675"/>
                </a:lnTo>
                <a:lnTo>
                  <a:pt x="120624" y="261645"/>
                </a:lnTo>
                <a:lnTo>
                  <a:pt x="117640" y="268541"/>
                </a:lnTo>
                <a:lnTo>
                  <a:pt x="117640" y="322605"/>
                </a:lnTo>
                <a:lnTo>
                  <a:pt x="110058" y="322605"/>
                </a:lnTo>
                <a:lnTo>
                  <a:pt x="106159" y="318795"/>
                </a:lnTo>
                <a:lnTo>
                  <a:pt x="106159" y="309905"/>
                </a:lnTo>
                <a:lnTo>
                  <a:pt x="108889" y="306095"/>
                </a:lnTo>
                <a:lnTo>
                  <a:pt x="112572" y="306095"/>
                </a:lnTo>
                <a:lnTo>
                  <a:pt x="113538" y="311175"/>
                </a:lnTo>
                <a:lnTo>
                  <a:pt x="115265" y="317525"/>
                </a:lnTo>
                <a:lnTo>
                  <a:pt x="117640" y="322605"/>
                </a:lnTo>
                <a:lnTo>
                  <a:pt x="117640" y="268541"/>
                </a:lnTo>
                <a:lnTo>
                  <a:pt x="114020" y="276885"/>
                </a:lnTo>
                <a:lnTo>
                  <a:pt x="111671" y="294665"/>
                </a:lnTo>
                <a:lnTo>
                  <a:pt x="110159" y="294665"/>
                </a:lnTo>
                <a:lnTo>
                  <a:pt x="108712" y="295935"/>
                </a:lnTo>
                <a:lnTo>
                  <a:pt x="10718" y="295935"/>
                </a:lnTo>
                <a:lnTo>
                  <a:pt x="22936" y="257835"/>
                </a:lnTo>
                <a:lnTo>
                  <a:pt x="22059" y="254025"/>
                </a:lnTo>
                <a:lnTo>
                  <a:pt x="17018" y="251485"/>
                </a:lnTo>
                <a:lnTo>
                  <a:pt x="13792" y="252755"/>
                </a:lnTo>
                <a:lnTo>
                  <a:pt x="12344" y="255295"/>
                </a:lnTo>
                <a:lnTo>
                  <a:pt x="7010" y="265455"/>
                </a:lnTo>
                <a:lnTo>
                  <a:pt x="3149" y="276885"/>
                </a:lnTo>
                <a:lnTo>
                  <a:pt x="800" y="289585"/>
                </a:lnTo>
                <a:lnTo>
                  <a:pt x="0" y="301015"/>
                </a:lnTo>
                <a:lnTo>
                  <a:pt x="0" y="304825"/>
                </a:lnTo>
                <a:lnTo>
                  <a:pt x="2374" y="307365"/>
                </a:lnTo>
                <a:lnTo>
                  <a:pt x="97002" y="307365"/>
                </a:lnTo>
                <a:lnTo>
                  <a:pt x="96100" y="308635"/>
                </a:lnTo>
                <a:lnTo>
                  <a:pt x="95605" y="311175"/>
                </a:lnTo>
                <a:lnTo>
                  <a:pt x="95605" y="313715"/>
                </a:lnTo>
                <a:lnTo>
                  <a:pt x="97129" y="321335"/>
                </a:lnTo>
                <a:lnTo>
                  <a:pt x="101257" y="327685"/>
                </a:lnTo>
                <a:lnTo>
                  <a:pt x="107378" y="331495"/>
                </a:lnTo>
                <a:lnTo>
                  <a:pt x="114858" y="332765"/>
                </a:lnTo>
                <a:lnTo>
                  <a:pt x="120345" y="332765"/>
                </a:lnTo>
                <a:lnTo>
                  <a:pt x="122809" y="331495"/>
                </a:lnTo>
                <a:lnTo>
                  <a:pt x="133273" y="344195"/>
                </a:lnTo>
                <a:lnTo>
                  <a:pt x="146380" y="353085"/>
                </a:lnTo>
                <a:lnTo>
                  <a:pt x="161594" y="359435"/>
                </a:lnTo>
                <a:lnTo>
                  <a:pt x="178346" y="360705"/>
                </a:lnTo>
                <a:lnTo>
                  <a:pt x="195110" y="359435"/>
                </a:lnTo>
                <a:lnTo>
                  <a:pt x="210324" y="353085"/>
                </a:lnTo>
                <a:lnTo>
                  <a:pt x="214071" y="350545"/>
                </a:lnTo>
                <a:lnTo>
                  <a:pt x="223431" y="344195"/>
                </a:lnTo>
                <a:lnTo>
                  <a:pt x="233895" y="331495"/>
                </a:lnTo>
                <a:lnTo>
                  <a:pt x="236359" y="332765"/>
                </a:lnTo>
                <a:lnTo>
                  <a:pt x="241846" y="332765"/>
                </a:lnTo>
                <a:lnTo>
                  <a:pt x="249339" y="331495"/>
                </a:lnTo>
                <a:lnTo>
                  <a:pt x="255460" y="327685"/>
                </a:lnTo>
                <a:lnTo>
                  <a:pt x="258762" y="322605"/>
                </a:lnTo>
                <a:lnTo>
                  <a:pt x="259588" y="321335"/>
                </a:lnTo>
                <a:lnTo>
                  <a:pt x="261099" y="313715"/>
                </a:lnTo>
                <a:lnTo>
                  <a:pt x="261099" y="311175"/>
                </a:lnTo>
                <a:lnTo>
                  <a:pt x="260604" y="308635"/>
                </a:lnTo>
                <a:lnTo>
                  <a:pt x="259702" y="307365"/>
                </a:lnTo>
                <a:lnTo>
                  <a:pt x="357632" y="307365"/>
                </a:lnTo>
                <a:lnTo>
                  <a:pt x="358825" y="306095"/>
                </a:lnTo>
                <a:lnTo>
                  <a:pt x="360006" y="304825"/>
                </a:lnTo>
                <a:lnTo>
                  <a:pt x="360006" y="295935"/>
                </a:lnTo>
                <a:lnTo>
                  <a:pt x="360006" y="29339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41882" y="1086238"/>
            <a:ext cx="3565161" cy="3322964"/>
            <a:chOff x="0" y="843292"/>
            <a:chExt cx="3565161" cy="332296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843292"/>
              <a:ext cx="3565161" cy="33229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97326" y="940618"/>
              <a:ext cx="3370509" cy="3128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latin typeface="Corki" panose="00000500000000000000" pitchFamily="50" charset="-52"/>
                </a:rPr>
                <a:t>С помощью красочных интерактивных стендов, модулей и макетов космодрома дети </a:t>
              </a:r>
              <a:r>
                <a:rPr lang="ru-RU" sz="2400" dirty="0" smtClean="0">
                  <a:solidFill>
                    <a:schemeClr val="tx1"/>
                  </a:solidFill>
                  <a:latin typeface="Corki" panose="00000500000000000000" pitchFamily="50" charset="-52"/>
                </a:rPr>
                <a:t>осваивают </a:t>
              </a:r>
              <a:r>
                <a:rPr lang="ru-RU" sz="2400" dirty="0">
                  <a:solidFill>
                    <a:schemeClr val="tx1"/>
                  </a:solidFill>
                  <a:latin typeface="Corki" panose="00000500000000000000" pitchFamily="50" charset="-52"/>
                </a:rPr>
                <a:t>первые азы </a:t>
              </a:r>
              <a:r>
                <a:rPr lang="ru-RU" sz="2400" dirty="0" smtClean="0">
                  <a:solidFill>
                    <a:schemeClr val="tx1"/>
                  </a:solidFill>
                  <a:latin typeface="Corki" panose="00000500000000000000" pitchFamily="50" charset="-52"/>
                </a:rPr>
                <a:t>астрономии, знакомятся </a:t>
              </a:r>
              <a:r>
                <a:rPr lang="ru-RU" sz="2400" dirty="0">
                  <a:solidFill>
                    <a:schemeClr val="tx1"/>
                  </a:solidFill>
                  <a:latin typeface="Corki" panose="00000500000000000000" pitchFamily="50" charset="-52"/>
                </a:rPr>
                <a:t>с космонавтикой не только в теории, но и на практике. </a:t>
              </a:r>
            </a:p>
          </p:txBody>
        </p:sp>
      </p:grpSp>
      <p:pic>
        <p:nvPicPr>
          <p:cNvPr id="12" name="Picture 3" descr="Z:\2021\Студия успешности\Космодром\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7"/>
          <a:stretch/>
        </p:blipFill>
        <p:spPr bwMode="auto">
          <a:xfrm>
            <a:off x="4102965" y="1183564"/>
            <a:ext cx="2321451" cy="1354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3" descr="C:\Users\OPSID\Desktop\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89" y="2897691"/>
            <a:ext cx="2278427" cy="1308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Picture 5" descr="Z:\2021\Студия успешности\Космодром\1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34"/>
          <a:stretch/>
        </p:blipFill>
        <p:spPr bwMode="auto">
          <a:xfrm>
            <a:off x="4080502" y="2895655"/>
            <a:ext cx="2319764" cy="1308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4" descr="Z:\2021\Студия успешности\Космодром\7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6"/>
          <a:stretch/>
        </p:blipFill>
        <p:spPr bwMode="auto">
          <a:xfrm>
            <a:off x="6640245" y="1178768"/>
            <a:ext cx="2252871" cy="1354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266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12"/>
          <p:cNvSpPr/>
          <p:nvPr/>
        </p:nvSpPr>
        <p:spPr>
          <a:xfrm>
            <a:off x="243593" y="630232"/>
            <a:ext cx="8655148" cy="333931"/>
          </a:xfrm>
          <a:prstGeom prst="flowChartAlternateProcess">
            <a:avLst/>
          </a:prstGeom>
          <a:solidFill>
            <a:srgbClr val="E75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Corki" pitchFamily="2" charset="-52"/>
              </a:rPr>
              <a:t>Система наставничества для семей в СОП и ТЖС</a:t>
            </a:r>
            <a:endParaRPr lang="ru-RU" sz="2000" dirty="0">
              <a:latin typeface="Corki" pitchFamily="2" charset="-52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97DAB938-2137-443A-BE66-CB0D9F9B6E7B}"/>
              </a:ext>
            </a:extLst>
          </p:cNvPr>
          <p:cNvCxnSpPr/>
          <p:nvPr/>
        </p:nvCxnSpPr>
        <p:spPr>
          <a:xfrm>
            <a:off x="241882" y="4515966"/>
            <a:ext cx="865123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6"/>
          <p:cNvSpPr txBox="1">
            <a:spLocks/>
          </p:cNvSpPr>
          <p:nvPr/>
        </p:nvSpPr>
        <p:spPr>
          <a:xfrm>
            <a:off x="738256" y="152734"/>
            <a:ext cx="6265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82C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rki" panose="00000500000000000000" pitchFamily="50" charset="-52"/>
              </a:rPr>
              <a:t>Студия успешности: направления реализации</a:t>
            </a:r>
            <a:endParaRPr kumimoji="0" lang="ru-RU" sz="2800" b="1" i="0" u="none" strike="noStrike" kern="0" cap="none" spc="-1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orki" panose="00000500000000000000" pitchFamily="50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E4D8BA4A-6317-4DDC-AE7F-9C4BBCA9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29" y="4591782"/>
            <a:ext cx="1296144" cy="46661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60" name="object 166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110" y="254360"/>
            <a:ext cx="367085" cy="248867"/>
          </a:xfrm>
          <a:prstGeom prst="rect">
            <a:avLst/>
          </a:prstGeom>
        </p:spPr>
      </p:pic>
      <p:sp>
        <p:nvSpPr>
          <p:cNvPr id="37" name="object 324"/>
          <p:cNvSpPr/>
          <p:nvPr/>
        </p:nvSpPr>
        <p:spPr>
          <a:xfrm>
            <a:off x="899592" y="1635646"/>
            <a:ext cx="478366" cy="313946"/>
          </a:xfrm>
          <a:custGeom>
            <a:avLst/>
            <a:gdLst/>
            <a:ahLst/>
            <a:cxnLst/>
            <a:rect l="l" t="t" r="r" b="b"/>
            <a:pathLst>
              <a:path w="313690" h="298450">
                <a:moveTo>
                  <a:pt x="135890" y="24320"/>
                </a:moveTo>
                <a:lnTo>
                  <a:pt x="135216" y="22148"/>
                </a:lnTo>
                <a:lnTo>
                  <a:pt x="134569" y="20015"/>
                </a:lnTo>
                <a:lnTo>
                  <a:pt x="132575" y="18491"/>
                </a:lnTo>
                <a:lnTo>
                  <a:pt x="130213" y="18427"/>
                </a:lnTo>
                <a:lnTo>
                  <a:pt x="128206" y="18427"/>
                </a:lnTo>
                <a:lnTo>
                  <a:pt x="126428" y="19570"/>
                </a:lnTo>
                <a:lnTo>
                  <a:pt x="124612" y="23342"/>
                </a:lnTo>
                <a:lnTo>
                  <a:pt x="124879" y="25501"/>
                </a:lnTo>
                <a:lnTo>
                  <a:pt x="127241" y="28270"/>
                </a:lnTo>
                <a:lnTo>
                  <a:pt x="128701" y="28892"/>
                </a:lnTo>
                <a:lnTo>
                  <a:pt x="131216" y="28892"/>
                </a:lnTo>
                <a:lnTo>
                  <a:pt x="132219" y="28613"/>
                </a:lnTo>
                <a:lnTo>
                  <a:pt x="134988" y="26784"/>
                </a:lnTo>
                <a:lnTo>
                  <a:pt x="135890" y="24320"/>
                </a:lnTo>
                <a:close/>
              </a:path>
              <a:path w="313690" h="298450">
                <a:moveTo>
                  <a:pt x="140982" y="49339"/>
                </a:moveTo>
                <a:lnTo>
                  <a:pt x="135547" y="43891"/>
                </a:lnTo>
                <a:lnTo>
                  <a:pt x="132867" y="44627"/>
                </a:lnTo>
                <a:lnTo>
                  <a:pt x="131724" y="45478"/>
                </a:lnTo>
                <a:lnTo>
                  <a:pt x="131038" y="46697"/>
                </a:lnTo>
                <a:lnTo>
                  <a:pt x="130327" y="47904"/>
                </a:lnTo>
                <a:lnTo>
                  <a:pt x="130124" y="49314"/>
                </a:lnTo>
                <a:lnTo>
                  <a:pt x="130492" y="50660"/>
                </a:lnTo>
                <a:lnTo>
                  <a:pt x="131089" y="52959"/>
                </a:lnTo>
                <a:lnTo>
                  <a:pt x="133184" y="54559"/>
                </a:lnTo>
                <a:lnTo>
                  <a:pt x="135559" y="54559"/>
                </a:lnTo>
                <a:lnTo>
                  <a:pt x="136029" y="54559"/>
                </a:lnTo>
                <a:lnTo>
                  <a:pt x="136474" y="54508"/>
                </a:lnTo>
                <a:lnTo>
                  <a:pt x="138252" y="54038"/>
                </a:lnTo>
                <a:lnTo>
                  <a:pt x="139382" y="53174"/>
                </a:lnTo>
                <a:lnTo>
                  <a:pt x="140792" y="50749"/>
                </a:lnTo>
                <a:lnTo>
                  <a:pt x="140982" y="49339"/>
                </a:lnTo>
                <a:close/>
              </a:path>
              <a:path w="313690" h="298450">
                <a:moveTo>
                  <a:pt x="149694" y="74955"/>
                </a:moveTo>
                <a:lnTo>
                  <a:pt x="148628" y="72263"/>
                </a:lnTo>
                <a:lnTo>
                  <a:pt x="147535" y="69570"/>
                </a:lnTo>
                <a:lnTo>
                  <a:pt x="144475" y="68275"/>
                </a:lnTo>
                <a:lnTo>
                  <a:pt x="140500" y="69862"/>
                </a:lnTo>
                <a:lnTo>
                  <a:pt x="139484" y="70853"/>
                </a:lnTo>
                <a:lnTo>
                  <a:pt x="138379" y="73431"/>
                </a:lnTo>
                <a:lnTo>
                  <a:pt x="138366" y="74866"/>
                </a:lnTo>
                <a:lnTo>
                  <a:pt x="139687" y="78130"/>
                </a:lnTo>
                <a:lnTo>
                  <a:pt x="141630" y="79451"/>
                </a:lnTo>
                <a:lnTo>
                  <a:pt x="143751" y="79451"/>
                </a:lnTo>
                <a:lnTo>
                  <a:pt x="144437" y="79451"/>
                </a:lnTo>
                <a:lnTo>
                  <a:pt x="145084" y="79324"/>
                </a:lnTo>
                <a:lnTo>
                  <a:pt x="148386" y="78003"/>
                </a:lnTo>
                <a:lnTo>
                  <a:pt x="149694" y="74955"/>
                </a:lnTo>
                <a:close/>
              </a:path>
              <a:path w="313690" h="298450">
                <a:moveTo>
                  <a:pt x="161201" y="97599"/>
                </a:moveTo>
                <a:lnTo>
                  <a:pt x="158292" y="92621"/>
                </a:lnTo>
                <a:lnTo>
                  <a:pt x="155079" y="91770"/>
                </a:lnTo>
                <a:lnTo>
                  <a:pt x="151371" y="93941"/>
                </a:lnTo>
                <a:lnTo>
                  <a:pt x="150507" y="95072"/>
                </a:lnTo>
                <a:lnTo>
                  <a:pt x="149796" y="97777"/>
                </a:lnTo>
                <a:lnTo>
                  <a:pt x="149987" y="99187"/>
                </a:lnTo>
                <a:lnTo>
                  <a:pt x="150698" y="100406"/>
                </a:lnTo>
                <a:lnTo>
                  <a:pt x="151638" y="102006"/>
                </a:lnTo>
                <a:lnTo>
                  <a:pt x="153365" y="102997"/>
                </a:lnTo>
                <a:lnTo>
                  <a:pt x="156159" y="102997"/>
                </a:lnTo>
                <a:lnTo>
                  <a:pt x="157060" y="102755"/>
                </a:lnTo>
                <a:lnTo>
                  <a:pt x="160362" y="100812"/>
                </a:lnTo>
                <a:lnTo>
                  <a:pt x="161201" y="97599"/>
                </a:lnTo>
                <a:close/>
              </a:path>
              <a:path w="313690" h="298450">
                <a:moveTo>
                  <a:pt x="176110" y="118046"/>
                </a:moveTo>
                <a:lnTo>
                  <a:pt x="173367" y="114769"/>
                </a:lnTo>
                <a:lnTo>
                  <a:pt x="172110" y="114109"/>
                </a:lnTo>
                <a:lnTo>
                  <a:pt x="170713" y="113969"/>
                </a:lnTo>
                <a:lnTo>
                  <a:pt x="169341" y="113868"/>
                </a:lnTo>
                <a:lnTo>
                  <a:pt x="167970" y="114287"/>
                </a:lnTo>
                <a:lnTo>
                  <a:pt x="165811" y="116078"/>
                </a:lnTo>
                <a:lnTo>
                  <a:pt x="165150" y="117348"/>
                </a:lnTo>
                <a:lnTo>
                  <a:pt x="164896" y="120142"/>
                </a:lnTo>
                <a:lnTo>
                  <a:pt x="165328" y="121488"/>
                </a:lnTo>
                <a:lnTo>
                  <a:pt x="167220" y="123761"/>
                </a:lnTo>
                <a:lnTo>
                  <a:pt x="168694" y="124447"/>
                </a:lnTo>
                <a:lnTo>
                  <a:pt x="171488" y="124447"/>
                </a:lnTo>
                <a:lnTo>
                  <a:pt x="172681" y="124002"/>
                </a:lnTo>
                <a:lnTo>
                  <a:pt x="173609" y="123215"/>
                </a:lnTo>
                <a:lnTo>
                  <a:pt x="175831" y="121361"/>
                </a:lnTo>
                <a:lnTo>
                  <a:pt x="176110" y="118046"/>
                </a:lnTo>
                <a:close/>
              </a:path>
              <a:path w="313690" h="298450">
                <a:moveTo>
                  <a:pt x="194678" y="138772"/>
                </a:moveTo>
                <a:lnTo>
                  <a:pt x="194348" y="135458"/>
                </a:lnTo>
                <a:lnTo>
                  <a:pt x="189903" y="131775"/>
                </a:lnTo>
                <a:lnTo>
                  <a:pt x="186588" y="132105"/>
                </a:lnTo>
                <a:lnTo>
                  <a:pt x="182918" y="136550"/>
                </a:lnTo>
                <a:lnTo>
                  <a:pt x="183222" y="139852"/>
                </a:lnTo>
                <a:lnTo>
                  <a:pt x="186372" y="142481"/>
                </a:lnTo>
                <a:lnTo>
                  <a:pt x="187566" y="142900"/>
                </a:lnTo>
                <a:lnTo>
                  <a:pt x="190360" y="142900"/>
                </a:lnTo>
                <a:lnTo>
                  <a:pt x="191833" y="142214"/>
                </a:lnTo>
                <a:lnTo>
                  <a:pt x="192836" y="140995"/>
                </a:lnTo>
                <a:lnTo>
                  <a:pt x="194678" y="138772"/>
                </a:lnTo>
                <a:close/>
              </a:path>
              <a:path w="313690" h="298450">
                <a:moveTo>
                  <a:pt x="216420" y="152412"/>
                </a:moveTo>
                <a:lnTo>
                  <a:pt x="215506" y="149212"/>
                </a:lnTo>
                <a:lnTo>
                  <a:pt x="211772" y="147129"/>
                </a:lnTo>
                <a:lnTo>
                  <a:pt x="210362" y="146977"/>
                </a:lnTo>
                <a:lnTo>
                  <a:pt x="207657" y="147726"/>
                </a:lnTo>
                <a:lnTo>
                  <a:pt x="206540" y="148628"/>
                </a:lnTo>
                <a:lnTo>
                  <a:pt x="205181" y="151066"/>
                </a:lnTo>
                <a:lnTo>
                  <a:pt x="205003" y="152476"/>
                </a:lnTo>
                <a:lnTo>
                  <a:pt x="205790" y="155181"/>
                </a:lnTo>
                <a:lnTo>
                  <a:pt x="206667" y="156298"/>
                </a:lnTo>
                <a:lnTo>
                  <a:pt x="207899" y="156972"/>
                </a:lnTo>
                <a:lnTo>
                  <a:pt x="208673" y="157403"/>
                </a:lnTo>
                <a:lnTo>
                  <a:pt x="209550" y="157632"/>
                </a:lnTo>
                <a:lnTo>
                  <a:pt x="212344" y="157632"/>
                </a:lnTo>
                <a:lnTo>
                  <a:pt x="214096" y="156603"/>
                </a:lnTo>
                <a:lnTo>
                  <a:pt x="215036" y="154940"/>
                </a:lnTo>
                <a:lnTo>
                  <a:pt x="216420" y="152412"/>
                </a:lnTo>
                <a:close/>
              </a:path>
              <a:path w="313690" h="298450">
                <a:moveTo>
                  <a:pt x="239801" y="161302"/>
                </a:moveTo>
                <a:lnTo>
                  <a:pt x="238607" y="159194"/>
                </a:lnTo>
                <a:lnTo>
                  <a:pt x="234683" y="157314"/>
                </a:lnTo>
                <a:lnTo>
                  <a:pt x="232308" y="157695"/>
                </a:lnTo>
                <a:lnTo>
                  <a:pt x="228930" y="160959"/>
                </a:lnTo>
                <a:lnTo>
                  <a:pt x="228625" y="163830"/>
                </a:lnTo>
                <a:lnTo>
                  <a:pt x="230987" y="167335"/>
                </a:lnTo>
                <a:lnTo>
                  <a:pt x="232676" y="168224"/>
                </a:lnTo>
                <a:lnTo>
                  <a:pt x="234784" y="168224"/>
                </a:lnTo>
                <a:lnTo>
                  <a:pt x="239801" y="161302"/>
                </a:lnTo>
                <a:close/>
              </a:path>
              <a:path w="313690" h="298450">
                <a:moveTo>
                  <a:pt x="313639" y="245351"/>
                </a:moveTo>
                <a:lnTo>
                  <a:pt x="311289" y="243014"/>
                </a:lnTo>
                <a:lnTo>
                  <a:pt x="302806" y="243014"/>
                </a:lnTo>
                <a:lnTo>
                  <a:pt x="302806" y="253492"/>
                </a:lnTo>
                <a:lnTo>
                  <a:pt x="298373" y="267144"/>
                </a:lnTo>
                <a:lnTo>
                  <a:pt x="289674" y="278028"/>
                </a:lnTo>
                <a:lnTo>
                  <a:pt x="277723" y="285229"/>
                </a:lnTo>
                <a:lnTo>
                  <a:pt x="263563" y="287845"/>
                </a:lnTo>
                <a:lnTo>
                  <a:pt x="10477" y="287845"/>
                </a:lnTo>
                <a:lnTo>
                  <a:pt x="10477" y="267614"/>
                </a:lnTo>
                <a:lnTo>
                  <a:pt x="272275" y="267614"/>
                </a:lnTo>
                <a:lnTo>
                  <a:pt x="279869" y="261835"/>
                </a:lnTo>
                <a:lnTo>
                  <a:pt x="282206" y="253492"/>
                </a:lnTo>
                <a:lnTo>
                  <a:pt x="302806" y="253492"/>
                </a:lnTo>
                <a:lnTo>
                  <a:pt x="302806" y="243014"/>
                </a:lnTo>
                <a:lnTo>
                  <a:pt x="274802" y="243014"/>
                </a:lnTo>
                <a:lnTo>
                  <a:pt x="272440" y="245351"/>
                </a:lnTo>
                <a:lnTo>
                  <a:pt x="272440" y="253149"/>
                </a:lnTo>
                <a:lnTo>
                  <a:pt x="268465" y="257136"/>
                </a:lnTo>
                <a:lnTo>
                  <a:pt x="255905" y="257136"/>
                </a:lnTo>
                <a:lnTo>
                  <a:pt x="255905" y="239788"/>
                </a:lnTo>
                <a:lnTo>
                  <a:pt x="272351" y="239788"/>
                </a:lnTo>
                <a:lnTo>
                  <a:pt x="281533" y="238721"/>
                </a:lnTo>
                <a:lnTo>
                  <a:pt x="309562" y="211810"/>
                </a:lnTo>
                <a:lnTo>
                  <a:pt x="311340" y="198107"/>
                </a:lnTo>
                <a:lnTo>
                  <a:pt x="309600" y="189026"/>
                </a:lnTo>
                <a:lnTo>
                  <a:pt x="276898" y="150850"/>
                </a:lnTo>
                <a:lnTo>
                  <a:pt x="234200" y="137680"/>
                </a:lnTo>
                <a:lnTo>
                  <a:pt x="207086" y="122072"/>
                </a:lnTo>
                <a:lnTo>
                  <a:pt x="182143" y="95948"/>
                </a:lnTo>
                <a:lnTo>
                  <a:pt x="162496" y="56743"/>
                </a:lnTo>
                <a:lnTo>
                  <a:pt x="162052" y="55410"/>
                </a:lnTo>
                <a:lnTo>
                  <a:pt x="161112" y="54343"/>
                </a:lnTo>
                <a:lnTo>
                  <a:pt x="159842" y="53733"/>
                </a:lnTo>
                <a:lnTo>
                  <a:pt x="158610" y="53111"/>
                </a:lnTo>
                <a:lnTo>
                  <a:pt x="157149" y="53022"/>
                </a:lnTo>
                <a:lnTo>
                  <a:pt x="154520" y="53924"/>
                </a:lnTo>
                <a:lnTo>
                  <a:pt x="153454" y="54864"/>
                </a:lnTo>
                <a:lnTo>
                  <a:pt x="152222" y="57391"/>
                </a:lnTo>
                <a:lnTo>
                  <a:pt x="152133" y="58813"/>
                </a:lnTo>
                <a:lnTo>
                  <a:pt x="152590" y="60121"/>
                </a:lnTo>
                <a:lnTo>
                  <a:pt x="172707" y="100698"/>
                </a:lnTo>
                <a:lnTo>
                  <a:pt x="201701" y="131089"/>
                </a:lnTo>
                <a:lnTo>
                  <a:pt x="242925" y="151904"/>
                </a:lnTo>
                <a:lnTo>
                  <a:pt x="258470" y="155689"/>
                </a:lnTo>
                <a:lnTo>
                  <a:pt x="272262" y="160261"/>
                </a:lnTo>
                <a:lnTo>
                  <a:pt x="299593" y="192176"/>
                </a:lnTo>
                <a:lnTo>
                  <a:pt x="301574" y="200152"/>
                </a:lnTo>
                <a:lnTo>
                  <a:pt x="301320" y="205613"/>
                </a:lnTo>
                <a:lnTo>
                  <a:pt x="298691" y="211810"/>
                </a:lnTo>
                <a:lnTo>
                  <a:pt x="187299" y="211810"/>
                </a:lnTo>
                <a:lnTo>
                  <a:pt x="117398" y="185623"/>
                </a:lnTo>
                <a:lnTo>
                  <a:pt x="108381" y="181749"/>
                </a:lnTo>
                <a:lnTo>
                  <a:pt x="98958" y="178943"/>
                </a:lnTo>
                <a:lnTo>
                  <a:pt x="89268" y="177241"/>
                </a:lnTo>
                <a:lnTo>
                  <a:pt x="79463" y="176669"/>
                </a:lnTo>
                <a:lnTo>
                  <a:pt x="60096" y="176669"/>
                </a:lnTo>
                <a:lnTo>
                  <a:pt x="57810" y="178943"/>
                </a:lnTo>
                <a:lnTo>
                  <a:pt x="57734" y="184797"/>
                </a:lnTo>
                <a:lnTo>
                  <a:pt x="60096" y="187147"/>
                </a:lnTo>
                <a:lnTo>
                  <a:pt x="79463" y="187147"/>
                </a:lnTo>
                <a:lnTo>
                  <a:pt x="88061" y="187642"/>
                </a:lnTo>
                <a:lnTo>
                  <a:pt x="96545" y="189141"/>
                </a:lnTo>
                <a:lnTo>
                  <a:pt x="104800" y="191617"/>
                </a:lnTo>
                <a:lnTo>
                  <a:pt x="112712" y="195021"/>
                </a:lnTo>
                <a:lnTo>
                  <a:pt x="149364" y="213334"/>
                </a:lnTo>
                <a:lnTo>
                  <a:pt x="158394" y="217195"/>
                </a:lnTo>
                <a:lnTo>
                  <a:pt x="167817" y="220002"/>
                </a:lnTo>
                <a:lnTo>
                  <a:pt x="177495" y="221703"/>
                </a:lnTo>
                <a:lnTo>
                  <a:pt x="187299" y="222288"/>
                </a:lnTo>
                <a:lnTo>
                  <a:pt x="291109" y="222288"/>
                </a:lnTo>
                <a:lnTo>
                  <a:pt x="285940" y="226822"/>
                </a:lnTo>
                <a:lnTo>
                  <a:pt x="279336" y="229311"/>
                </a:lnTo>
                <a:lnTo>
                  <a:pt x="245440" y="229311"/>
                </a:lnTo>
                <a:lnTo>
                  <a:pt x="245440" y="239788"/>
                </a:lnTo>
                <a:lnTo>
                  <a:pt x="245440" y="257136"/>
                </a:lnTo>
                <a:lnTo>
                  <a:pt x="213537" y="257136"/>
                </a:lnTo>
                <a:lnTo>
                  <a:pt x="213537" y="239788"/>
                </a:lnTo>
                <a:lnTo>
                  <a:pt x="245440" y="239788"/>
                </a:lnTo>
                <a:lnTo>
                  <a:pt x="245440" y="229311"/>
                </a:lnTo>
                <a:lnTo>
                  <a:pt x="203060" y="229311"/>
                </a:lnTo>
                <a:lnTo>
                  <a:pt x="203060" y="239788"/>
                </a:lnTo>
                <a:lnTo>
                  <a:pt x="203060" y="257136"/>
                </a:lnTo>
                <a:lnTo>
                  <a:pt x="63538" y="257136"/>
                </a:lnTo>
                <a:lnTo>
                  <a:pt x="63538" y="239788"/>
                </a:lnTo>
                <a:lnTo>
                  <a:pt x="72491" y="239788"/>
                </a:lnTo>
                <a:lnTo>
                  <a:pt x="74574" y="238175"/>
                </a:lnTo>
                <a:lnTo>
                  <a:pt x="76911" y="229311"/>
                </a:lnTo>
                <a:lnTo>
                  <a:pt x="83350" y="204762"/>
                </a:lnTo>
                <a:lnTo>
                  <a:pt x="90957" y="205562"/>
                </a:lnTo>
                <a:lnTo>
                  <a:pt x="98450" y="207137"/>
                </a:lnTo>
                <a:lnTo>
                  <a:pt x="105740" y="209461"/>
                </a:lnTo>
                <a:lnTo>
                  <a:pt x="112712" y="212509"/>
                </a:lnTo>
                <a:lnTo>
                  <a:pt x="149364" y="230835"/>
                </a:lnTo>
                <a:lnTo>
                  <a:pt x="158394" y="234696"/>
                </a:lnTo>
                <a:lnTo>
                  <a:pt x="167817" y="237502"/>
                </a:lnTo>
                <a:lnTo>
                  <a:pt x="177495" y="239204"/>
                </a:lnTo>
                <a:lnTo>
                  <a:pt x="187299" y="239788"/>
                </a:lnTo>
                <a:lnTo>
                  <a:pt x="203060" y="239788"/>
                </a:lnTo>
                <a:lnTo>
                  <a:pt x="203060" y="229311"/>
                </a:lnTo>
                <a:lnTo>
                  <a:pt x="187299" y="229311"/>
                </a:lnTo>
                <a:lnTo>
                  <a:pt x="178714" y="228803"/>
                </a:lnTo>
                <a:lnTo>
                  <a:pt x="170230" y="227304"/>
                </a:lnTo>
                <a:lnTo>
                  <a:pt x="161975" y="224853"/>
                </a:lnTo>
                <a:lnTo>
                  <a:pt x="154051" y="221462"/>
                </a:lnTo>
                <a:lnTo>
                  <a:pt x="120675" y="204762"/>
                </a:lnTo>
                <a:lnTo>
                  <a:pt x="120446" y="204647"/>
                </a:lnTo>
                <a:lnTo>
                  <a:pt x="79451" y="194170"/>
                </a:lnTo>
                <a:lnTo>
                  <a:pt x="72529" y="194170"/>
                </a:lnTo>
                <a:lnTo>
                  <a:pt x="72529" y="204647"/>
                </a:lnTo>
                <a:lnTo>
                  <a:pt x="66065" y="229311"/>
                </a:lnTo>
                <a:lnTo>
                  <a:pt x="53060" y="229311"/>
                </a:lnTo>
                <a:lnTo>
                  <a:pt x="53060" y="239788"/>
                </a:lnTo>
                <a:lnTo>
                  <a:pt x="53060" y="257136"/>
                </a:lnTo>
                <a:lnTo>
                  <a:pt x="31508" y="257136"/>
                </a:lnTo>
                <a:lnTo>
                  <a:pt x="31508" y="239788"/>
                </a:lnTo>
                <a:lnTo>
                  <a:pt x="53060" y="239788"/>
                </a:lnTo>
                <a:lnTo>
                  <a:pt x="53060" y="229311"/>
                </a:lnTo>
                <a:lnTo>
                  <a:pt x="15595" y="229311"/>
                </a:lnTo>
                <a:lnTo>
                  <a:pt x="11442" y="204647"/>
                </a:lnTo>
                <a:lnTo>
                  <a:pt x="72529" y="204647"/>
                </a:lnTo>
                <a:lnTo>
                  <a:pt x="72529" y="194170"/>
                </a:lnTo>
                <a:lnTo>
                  <a:pt x="10477" y="194170"/>
                </a:lnTo>
                <a:lnTo>
                  <a:pt x="10477" y="187147"/>
                </a:lnTo>
                <a:lnTo>
                  <a:pt x="47447" y="187147"/>
                </a:lnTo>
                <a:lnTo>
                  <a:pt x="49784" y="184797"/>
                </a:lnTo>
                <a:lnTo>
                  <a:pt x="49720" y="178943"/>
                </a:lnTo>
                <a:lnTo>
                  <a:pt x="47447" y="176669"/>
                </a:lnTo>
                <a:lnTo>
                  <a:pt x="10477" y="176669"/>
                </a:lnTo>
                <a:lnTo>
                  <a:pt x="10477" y="136804"/>
                </a:lnTo>
                <a:lnTo>
                  <a:pt x="11049" y="126072"/>
                </a:lnTo>
                <a:lnTo>
                  <a:pt x="12738" y="115531"/>
                </a:lnTo>
                <a:lnTo>
                  <a:pt x="15532" y="105244"/>
                </a:lnTo>
                <a:lnTo>
                  <a:pt x="23736" y="84162"/>
                </a:lnTo>
                <a:lnTo>
                  <a:pt x="26822" y="72809"/>
                </a:lnTo>
                <a:lnTo>
                  <a:pt x="28676" y="61188"/>
                </a:lnTo>
                <a:lnTo>
                  <a:pt x="29298" y="49352"/>
                </a:lnTo>
                <a:lnTo>
                  <a:pt x="29298" y="10477"/>
                </a:lnTo>
                <a:lnTo>
                  <a:pt x="141681" y="10477"/>
                </a:lnTo>
                <a:lnTo>
                  <a:pt x="151549" y="48437"/>
                </a:lnTo>
                <a:lnTo>
                  <a:pt x="152933" y="48653"/>
                </a:lnTo>
                <a:lnTo>
                  <a:pt x="157099" y="47561"/>
                </a:lnTo>
                <a:lnTo>
                  <a:pt x="158800" y="44704"/>
                </a:lnTo>
                <a:lnTo>
                  <a:pt x="158076" y="41910"/>
                </a:lnTo>
                <a:lnTo>
                  <a:pt x="156019" y="33121"/>
                </a:lnTo>
                <a:lnTo>
                  <a:pt x="151320" y="2019"/>
                </a:lnTo>
                <a:lnTo>
                  <a:pt x="149085" y="0"/>
                </a:lnTo>
                <a:lnTo>
                  <a:pt x="21158" y="0"/>
                </a:lnTo>
                <a:lnTo>
                  <a:pt x="18821" y="2362"/>
                </a:lnTo>
                <a:lnTo>
                  <a:pt x="18821" y="49352"/>
                </a:lnTo>
                <a:lnTo>
                  <a:pt x="18249" y="60121"/>
                </a:lnTo>
                <a:lnTo>
                  <a:pt x="16573" y="70612"/>
                </a:lnTo>
                <a:lnTo>
                  <a:pt x="13779" y="80899"/>
                </a:lnTo>
                <a:lnTo>
                  <a:pt x="5575" y="101968"/>
                </a:lnTo>
                <a:lnTo>
                  <a:pt x="2489" y="113334"/>
                </a:lnTo>
                <a:lnTo>
                  <a:pt x="622" y="124955"/>
                </a:lnTo>
                <a:lnTo>
                  <a:pt x="0" y="136804"/>
                </a:lnTo>
                <a:lnTo>
                  <a:pt x="63" y="200152"/>
                </a:lnTo>
                <a:lnTo>
                  <a:pt x="6413" y="237947"/>
                </a:lnTo>
                <a:lnTo>
                  <a:pt x="8585" y="239788"/>
                </a:lnTo>
                <a:lnTo>
                  <a:pt x="21031" y="239788"/>
                </a:lnTo>
                <a:lnTo>
                  <a:pt x="21031" y="257136"/>
                </a:lnTo>
                <a:lnTo>
                  <a:pt x="2362" y="257136"/>
                </a:lnTo>
                <a:lnTo>
                  <a:pt x="0" y="259486"/>
                </a:lnTo>
                <a:lnTo>
                  <a:pt x="0" y="295973"/>
                </a:lnTo>
                <a:lnTo>
                  <a:pt x="2362" y="298323"/>
                </a:lnTo>
                <a:lnTo>
                  <a:pt x="263563" y="298323"/>
                </a:lnTo>
                <a:lnTo>
                  <a:pt x="298958" y="283641"/>
                </a:lnTo>
                <a:lnTo>
                  <a:pt x="313639" y="248246"/>
                </a:lnTo>
                <a:lnTo>
                  <a:pt x="313639" y="2453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/>
          <p:cNvSpPr/>
          <p:nvPr/>
        </p:nvSpPr>
        <p:spPr>
          <a:xfrm>
            <a:off x="7596336" y="1949592"/>
            <a:ext cx="416618" cy="391965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76669" y="159880"/>
                </a:moveTo>
                <a:lnTo>
                  <a:pt x="72834" y="156044"/>
                </a:lnTo>
                <a:lnTo>
                  <a:pt x="68110" y="156044"/>
                </a:lnTo>
                <a:lnTo>
                  <a:pt x="63398" y="156044"/>
                </a:lnTo>
                <a:lnTo>
                  <a:pt x="59550" y="159880"/>
                </a:lnTo>
                <a:lnTo>
                  <a:pt x="59550" y="169316"/>
                </a:lnTo>
                <a:lnTo>
                  <a:pt x="63398" y="173164"/>
                </a:lnTo>
                <a:lnTo>
                  <a:pt x="72834" y="173164"/>
                </a:lnTo>
                <a:lnTo>
                  <a:pt x="76669" y="169316"/>
                </a:lnTo>
                <a:lnTo>
                  <a:pt x="76669" y="159880"/>
                </a:lnTo>
                <a:close/>
              </a:path>
              <a:path w="360045" h="361314">
                <a:moveTo>
                  <a:pt x="125742" y="159880"/>
                </a:moveTo>
                <a:lnTo>
                  <a:pt x="121894" y="156044"/>
                </a:lnTo>
                <a:lnTo>
                  <a:pt x="117182" y="156044"/>
                </a:lnTo>
                <a:lnTo>
                  <a:pt x="112458" y="156044"/>
                </a:lnTo>
                <a:lnTo>
                  <a:pt x="108623" y="159880"/>
                </a:lnTo>
                <a:lnTo>
                  <a:pt x="108623" y="169316"/>
                </a:lnTo>
                <a:lnTo>
                  <a:pt x="112458" y="173164"/>
                </a:lnTo>
                <a:lnTo>
                  <a:pt x="121894" y="173164"/>
                </a:lnTo>
                <a:lnTo>
                  <a:pt x="125742" y="169316"/>
                </a:lnTo>
                <a:lnTo>
                  <a:pt x="125742" y="159880"/>
                </a:lnTo>
                <a:close/>
              </a:path>
              <a:path w="360045" h="361314">
                <a:moveTo>
                  <a:pt x="162382" y="295630"/>
                </a:moveTo>
                <a:lnTo>
                  <a:pt x="158546" y="291782"/>
                </a:lnTo>
                <a:lnTo>
                  <a:pt x="153822" y="291782"/>
                </a:lnTo>
                <a:lnTo>
                  <a:pt x="149110" y="291782"/>
                </a:lnTo>
                <a:lnTo>
                  <a:pt x="145262" y="295630"/>
                </a:lnTo>
                <a:lnTo>
                  <a:pt x="145262" y="305066"/>
                </a:lnTo>
                <a:lnTo>
                  <a:pt x="149110" y="308902"/>
                </a:lnTo>
                <a:lnTo>
                  <a:pt x="158546" y="308902"/>
                </a:lnTo>
                <a:lnTo>
                  <a:pt x="162382" y="305066"/>
                </a:lnTo>
                <a:lnTo>
                  <a:pt x="162382" y="295630"/>
                </a:lnTo>
                <a:close/>
              </a:path>
              <a:path w="360045" h="361314">
                <a:moveTo>
                  <a:pt x="211455" y="295630"/>
                </a:moveTo>
                <a:lnTo>
                  <a:pt x="207606" y="291782"/>
                </a:lnTo>
                <a:lnTo>
                  <a:pt x="202895" y="291782"/>
                </a:lnTo>
                <a:lnTo>
                  <a:pt x="198170" y="291782"/>
                </a:lnTo>
                <a:lnTo>
                  <a:pt x="194335" y="295630"/>
                </a:lnTo>
                <a:lnTo>
                  <a:pt x="194335" y="305066"/>
                </a:lnTo>
                <a:lnTo>
                  <a:pt x="198170" y="308902"/>
                </a:lnTo>
                <a:lnTo>
                  <a:pt x="207606" y="308902"/>
                </a:lnTo>
                <a:lnTo>
                  <a:pt x="211455" y="305066"/>
                </a:lnTo>
                <a:lnTo>
                  <a:pt x="211455" y="295630"/>
                </a:lnTo>
                <a:close/>
              </a:path>
              <a:path w="360045" h="361314">
                <a:moveTo>
                  <a:pt x="220535" y="19481"/>
                </a:moveTo>
                <a:lnTo>
                  <a:pt x="217944" y="11137"/>
                </a:lnTo>
                <a:lnTo>
                  <a:pt x="217538" y="10629"/>
                </a:lnTo>
                <a:lnTo>
                  <a:pt x="213410" y="5422"/>
                </a:lnTo>
                <a:lnTo>
                  <a:pt x="210083" y="3403"/>
                </a:lnTo>
                <a:lnTo>
                  <a:pt x="210083" y="20904"/>
                </a:lnTo>
                <a:lnTo>
                  <a:pt x="208330" y="30784"/>
                </a:lnTo>
                <a:lnTo>
                  <a:pt x="201980" y="39662"/>
                </a:lnTo>
                <a:lnTo>
                  <a:pt x="193586" y="46951"/>
                </a:lnTo>
                <a:lnTo>
                  <a:pt x="185648" y="52057"/>
                </a:lnTo>
                <a:lnTo>
                  <a:pt x="177698" y="46951"/>
                </a:lnTo>
                <a:lnTo>
                  <a:pt x="169291" y="39662"/>
                </a:lnTo>
                <a:lnTo>
                  <a:pt x="162941" y="30772"/>
                </a:lnTo>
                <a:lnTo>
                  <a:pt x="161201" y="20904"/>
                </a:lnTo>
                <a:lnTo>
                  <a:pt x="162255" y="13131"/>
                </a:lnTo>
                <a:lnTo>
                  <a:pt x="162369" y="12877"/>
                </a:lnTo>
                <a:lnTo>
                  <a:pt x="167576" y="11277"/>
                </a:lnTo>
                <a:lnTo>
                  <a:pt x="170967" y="10998"/>
                </a:lnTo>
                <a:lnTo>
                  <a:pt x="171310" y="10985"/>
                </a:lnTo>
                <a:lnTo>
                  <a:pt x="175831" y="10985"/>
                </a:lnTo>
                <a:lnTo>
                  <a:pt x="179654" y="13131"/>
                </a:lnTo>
                <a:lnTo>
                  <a:pt x="181292" y="18338"/>
                </a:lnTo>
                <a:lnTo>
                  <a:pt x="183324" y="19837"/>
                </a:lnTo>
                <a:lnTo>
                  <a:pt x="187934" y="19837"/>
                </a:lnTo>
                <a:lnTo>
                  <a:pt x="189992" y="18338"/>
                </a:lnTo>
                <a:lnTo>
                  <a:pt x="191693" y="12877"/>
                </a:lnTo>
                <a:lnTo>
                  <a:pt x="195376" y="10985"/>
                </a:lnTo>
                <a:lnTo>
                  <a:pt x="210083" y="20904"/>
                </a:lnTo>
                <a:lnTo>
                  <a:pt x="210083" y="3403"/>
                </a:lnTo>
                <a:lnTo>
                  <a:pt x="207632" y="1917"/>
                </a:lnTo>
                <a:lnTo>
                  <a:pt x="201536" y="508"/>
                </a:lnTo>
                <a:lnTo>
                  <a:pt x="195453" y="0"/>
                </a:lnTo>
                <a:lnTo>
                  <a:pt x="189687" y="1905"/>
                </a:lnTo>
                <a:lnTo>
                  <a:pt x="185648" y="5422"/>
                </a:lnTo>
                <a:lnTo>
                  <a:pt x="181584" y="1905"/>
                </a:lnTo>
                <a:lnTo>
                  <a:pt x="175818" y="0"/>
                </a:lnTo>
                <a:lnTo>
                  <a:pt x="169748" y="508"/>
                </a:lnTo>
                <a:lnTo>
                  <a:pt x="163639" y="1917"/>
                </a:lnTo>
                <a:lnTo>
                  <a:pt x="157899" y="5372"/>
                </a:lnTo>
                <a:lnTo>
                  <a:pt x="153327" y="11137"/>
                </a:lnTo>
                <a:lnTo>
                  <a:pt x="150749" y="19481"/>
                </a:lnTo>
                <a:lnTo>
                  <a:pt x="150901" y="27609"/>
                </a:lnTo>
                <a:lnTo>
                  <a:pt x="174459" y="58394"/>
                </a:lnTo>
                <a:lnTo>
                  <a:pt x="184772" y="63461"/>
                </a:lnTo>
                <a:lnTo>
                  <a:pt x="186499" y="63461"/>
                </a:lnTo>
                <a:lnTo>
                  <a:pt x="196824" y="58394"/>
                </a:lnTo>
                <a:lnTo>
                  <a:pt x="204190" y="52057"/>
                </a:lnTo>
                <a:lnTo>
                  <a:pt x="205041" y="51333"/>
                </a:lnTo>
                <a:lnTo>
                  <a:pt x="212572" y="43649"/>
                </a:lnTo>
                <a:lnTo>
                  <a:pt x="217703" y="35699"/>
                </a:lnTo>
                <a:lnTo>
                  <a:pt x="220370" y="27609"/>
                </a:lnTo>
                <a:lnTo>
                  <a:pt x="220535" y="19481"/>
                </a:lnTo>
                <a:close/>
              </a:path>
              <a:path w="360045" h="361314">
                <a:moveTo>
                  <a:pt x="251383" y="159880"/>
                </a:moveTo>
                <a:lnTo>
                  <a:pt x="247548" y="156044"/>
                </a:lnTo>
                <a:lnTo>
                  <a:pt x="242824" y="156044"/>
                </a:lnTo>
                <a:lnTo>
                  <a:pt x="238112" y="156044"/>
                </a:lnTo>
                <a:lnTo>
                  <a:pt x="234264" y="159880"/>
                </a:lnTo>
                <a:lnTo>
                  <a:pt x="234264" y="169316"/>
                </a:lnTo>
                <a:lnTo>
                  <a:pt x="238112" y="173164"/>
                </a:lnTo>
                <a:lnTo>
                  <a:pt x="247548" y="173164"/>
                </a:lnTo>
                <a:lnTo>
                  <a:pt x="251383" y="169316"/>
                </a:lnTo>
                <a:lnTo>
                  <a:pt x="251383" y="159880"/>
                </a:lnTo>
                <a:close/>
              </a:path>
              <a:path w="360045" h="361314">
                <a:moveTo>
                  <a:pt x="300469" y="159880"/>
                </a:moveTo>
                <a:lnTo>
                  <a:pt x="296621" y="156044"/>
                </a:lnTo>
                <a:lnTo>
                  <a:pt x="291909" y="156044"/>
                </a:lnTo>
                <a:lnTo>
                  <a:pt x="287185" y="156044"/>
                </a:lnTo>
                <a:lnTo>
                  <a:pt x="283349" y="159880"/>
                </a:lnTo>
                <a:lnTo>
                  <a:pt x="283349" y="169316"/>
                </a:lnTo>
                <a:lnTo>
                  <a:pt x="287185" y="173164"/>
                </a:lnTo>
                <a:lnTo>
                  <a:pt x="296621" y="173164"/>
                </a:lnTo>
                <a:lnTo>
                  <a:pt x="300469" y="169316"/>
                </a:lnTo>
                <a:lnTo>
                  <a:pt x="300469" y="159880"/>
                </a:lnTo>
                <a:close/>
              </a:path>
              <a:path w="360045" h="361314">
                <a:moveTo>
                  <a:pt x="360006" y="293395"/>
                </a:moveTo>
                <a:lnTo>
                  <a:pt x="359016" y="285775"/>
                </a:lnTo>
                <a:lnTo>
                  <a:pt x="357060" y="278155"/>
                </a:lnTo>
                <a:lnTo>
                  <a:pt x="356336" y="275615"/>
                </a:lnTo>
                <a:lnTo>
                  <a:pt x="353466" y="273075"/>
                </a:lnTo>
                <a:lnTo>
                  <a:pt x="347814" y="275615"/>
                </a:lnTo>
                <a:lnTo>
                  <a:pt x="346113" y="278155"/>
                </a:lnTo>
                <a:lnTo>
                  <a:pt x="348145" y="285775"/>
                </a:lnTo>
                <a:lnTo>
                  <a:pt x="348983" y="290855"/>
                </a:lnTo>
                <a:lnTo>
                  <a:pt x="349288" y="295935"/>
                </a:lnTo>
                <a:lnTo>
                  <a:pt x="250545" y="295935"/>
                </a:lnTo>
                <a:lnTo>
                  <a:pt x="250545" y="309905"/>
                </a:lnTo>
                <a:lnTo>
                  <a:pt x="250545" y="318795"/>
                </a:lnTo>
                <a:lnTo>
                  <a:pt x="246646" y="322605"/>
                </a:lnTo>
                <a:lnTo>
                  <a:pt x="239064" y="322605"/>
                </a:lnTo>
                <a:lnTo>
                  <a:pt x="241439" y="317525"/>
                </a:lnTo>
                <a:lnTo>
                  <a:pt x="243166" y="311175"/>
                </a:lnTo>
                <a:lnTo>
                  <a:pt x="244132" y="306095"/>
                </a:lnTo>
                <a:lnTo>
                  <a:pt x="247815" y="306095"/>
                </a:lnTo>
                <a:lnTo>
                  <a:pt x="250545" y="309905"/>
                </a:lnTo>
                <a:lnTo>
                  <a:pt x="250545" y="295935"/>
                </a:lnTo>
                <a:lnTo>
                  <a:pt x="247992" y="295935"/>
                </a:lnTo>
                <a:lnTo>
                  <a:pt x="246532" y="294665"/>
                </a:lnTo>
                <a:lnTo>
                  <a:pt x="245033" y="294665"/>
                </a:lnTo>
                <a:lnTo>
                  <a:pt x="242849" y="278155"/>
                </a:lnTo>
                <a:lnTo>
                  <a:pt x="236639" y="262915"/>
                </a:lnTo>
                <a:lnTo>
                  <a:pt x="234480" y="259791"/>
                </a:lnTo>
                <a:lnTo>
                  <a:pt x="234480" y="294665"/>
                </a:lnTo>
                <a:lnTo>
                  <a:pt x="230060" y="316255"/>
                </a:lnTo>
                <a:lnTo>
                  <a:pt x="218020" y="334035"/>
                </a:lnTo>
                <a:lnTo>
                  <a:pt x="200177" y="346735"/>
                </a:lnTo>
                <a:lnTo>
                  <a:pt x="178346" y="350545"/>
                </a:lnTo>
                <a:lnTo>
                  <a:pt x="156527" y="346735"/>
                </a:lnTo>
                <a:lnTo>
                  <a:pt x="138684" y="334035"/>
                </a:lnTo>
                <a:lnTo>
                  <a:pt x="136969" y="331495"/>
                </a:lnTo>
                <a:lnTo>
                  <a:pt x="130949" y="322605"/>
                </a:lnTo>
                <a:lnTo>
                  <a:pt x="126644" y="316255"/>
                </a:lnTo>
                <a:lnTo>
                  <a:pt x="124561" y="306095"/>
                </a:lnTo>
                <a:lnTo>
                  <a:pt x="122491" y="295935"/>
                </a:lnTo>
                <a:lnTo>
                  <a:pt x="122224" y="294665"/>
                </a:lnTo>
                <a:lnTo>
                  <a:pt x="126644" y="273075"/>
                </a:lnTo>
                <a:lnTo>
                  <a:pt x="138684" y="255295"/>
                </a:lnTo>
                <a:lnTo>
                  <a:pt x="156527" y="242595"/>
                </a:lnTo>
                <a:lnTo>
                  <a:pt x="178346" y="238785"/>
                </a:lnTo>
                <a:lnTo>
                  <a:pt x="200177" y="242595"/>
                </a:lnTo>
                <a:lnTo>
                  <a:pt x="218020" y="255295"/>
                </a:lnTo>
                <a:lnTo>
                  <a:pt x="230060" y="273075"/>
                </a:lnTo>
                <a:lnTo>
                  <a:pt x="234480" y="294665"/>
                </a:lnTo>
                <a:lnTo>
                  <a:pt x="234480" y="259791"/>
                </a:lnTo>
                <a:lnTo>
                  <a:pt x="226987" y="248945"/>
                </a:lnTo>
                <a:lnTo>
                  <a:pt x="214439" y="238785"/>
                </a:lnTo>
                <a:lnTo>
                  <a:pt x="220700" y="233705"/>
                </a:lnTo>
                <a:lnTo>
                  <a:pt x="222910" y="232435"/>
                </a:lnTo>
                <a:lnTo>
                  <a:pt x="227342" y="229895"/>
                </a:lnTo>
                <a:lnTo>
                  <a:pt x="234315" y="226085"/>
                </a:lnTo>
                <a:lnTo>
                  <a:pt x="241579" y="223545"/>
                </a:lnTo>
                <a:lnTo>
                  <a:pt x="245592" y="231165"/>
                </a:lnTo>
                <a:lnTo>
                  <a:pt x="251536" y="236245"/>
                </a:lnTo>
                <a:lnTo>
                  <a:pt x="258940" y="240055"/>
                </a:lnTo>
                <a:lnTo>
                  <a:pt x="267373" y="241325"/>
                </a:lnTo>
                <a:lnTo>
                  <a:pt x="275793" y="240055"/>
                </a:lnTo>
                <a:lnTo>
                  <a:pt x="283184" y="236245"/>
                </a:lnTo>
                <a:lnTo>
                  <a:pt x="289128" y="231165"/>
                </a:lnTo>
                <a:lnTo>
                  <a:pt x="293141" y="223545"/>
                </a:lnTo>
                <a:lnTo>
                  <a:pt x="307213" y="229895"/>
                </a:lnTo>
                <a:lnTo>
                  <a:pt x="319874" y="238785"/>
                </a:lnTo>
                <a:lnTo>
                  <a:pt x="330771" y="248945"/>
                </a:lnTo>
                <a:lnTo>
                  <a:pt x="339534" y="261645"/>
                </a:lnTo>
                <a:lnTo>
                  <a:pt x="341020" y="265455"/>
                </a:lnTo>
                <a:lnTo>
                  <a:pt x="344576" y="265455"/>
                </a:lnTo>
                <a:lnTo>
                  <a:pt x="349364" y="262915"/>
                </a:lnTo>
                <a:lnTo>
                  <a:pt x="350100" y="259105"/>
                </a:lnTo>
                <a:lnTo>
                  <a:pt x="348818" y="256565"/>
                </a:lnTo>
                <a:lnTo>
                  <a:pt x="345541" y="251485"/>
                </a:lnTo>
                <a:lnTo>
                  <a:pt x="341922" y="246405"/>
                </a:lnTo>
                <a:lnTo>
                  <a:pt x="337985" y="241325"/>
                </a:lnTo>
                <a:lnTo>
                  <a:pt x="333730" y="236245"/>
                </a:lnTo>
                <a:lnTo>
                  <a:pt x="338607" y="232435"/>
                </a:lnTo>
                <a:lnTo>
                  <a:pt x="354126" y="194335"/>
                </a:lnTo>
                <a:lnTo>
                  <a:pt x="357035" y="163855"/>
                </a:lnTo>
                <a:lnTo>
                  <a:pt x="356908" y="157505"/>
                </a:lnTo>
                <a:lnTo>
                  <a:pt x="350354" y="109245"/>
                </a:lnTo>
                <a:lnTo>
                  <a:pt x="328193" y="76225"/>
                </a:lnTo>
                <a:lnTo>
                  <a:pt x="293751" y="55905"/>
                </a:lnTo>
                <a:lnTo>
                  <a:pt x="267373" y="52095"/>
                </a:lnTo>
                <a:lnTo>
                  <a:pt x="251409" y="53365"/>
                </a:lnTo>
                <a:lnTo>
                  <a:pt x="208775" y="73685"/>
                </a:lnTo>
                <a:lnTo>
                  <a:pt x="206362" y="80035"/>
                </a:lnTo>
                <a:lnTo>
                  <a:pt x="210210" y="83845"/>
                </a:lnTo>
                <a:lnTo>
                  <a:pt x="213537" y="83845"/>
                </a:lnTo>
                <a:lnTo>
                  <a:pt x="215734" y="82575"/>
                </a:lnTo>
                <a:lnTo>
                  <a:pt x="227164" y="73685"/>
                </a:lnTo>
                <a:lnTo>
                  <a:pt x="239788" y="67335"/>
                </a:lnTo>
                <a:lnTo>
                  <a:pt x="253301" y="63525"/>
                </a:lnTo>
                <a:lnTo>
                  <a:pt x="267373" y="62255"/>
                </a:lnTo>
                <a:lnTo>
                  <a:pt x="279184" y="63525"/>
                </a:lnTo>
                <a:lnTo>
                  <a:pt x="320967" y="83845"/>
                </a:lnTo>
                <a:lnTo>
                  <a:pt x="345389" y="134645"/>
                </a:lnTo>
                <a:lnTo>
                  <a:pt x="346519" y="163855"/>
                </a:lnTo>
                <a:lnTo>
                  <a:pt x="343865" y="191795"/>
                </a:lnTo>
                <a:lnTo>
                  <a:pt x="336740" y="215925"/>
                </a:lnTo>
                <a:lnTo>
                  <a:pt x="333565" y="222275"/>
                </a:lnTo>
                <a:lnTo>
                  <a:pt x="329857" y="227355"/>
                </a:lnTo>
                <a:lnTo>
                  <a:pt x="325691" y="229895"/>
                </a:lnTo>
                <a:lnTo>
                  <a:pt x="318681" y="224815"/>
                </a:lnTo>
                <a:lnTo>
                  <a:pt x="316814" y="223545"/>
                </a:lnTo>
                <a:lnTo>
                  <a:pt x="311226" y="219735"/>
                </a:lnTo>
                <a:lnTo>
                  <a:pt x="303364" y="215925"/>
                </a:lnTo>
                <a:lnTo>
                  <a:pt x="295160" y="213385"/>
                </a:lnTo>
                <a:lnTo>
                  <a:pt x="302641" y="208305"/>
                </a:lnTo>
                <a:lnTo>
                  <a:pt x="310108" y="203225"/>
                </a:lnTo>
                <a:lnTo>
                  <a:pt x="321754" y="189255"/>
                </a:lnTo>
                <a:lnTo>
                  <a:pt x="329323" y="172745"/>
                </a:lnTo>
                <a:lnTo>
                  <a:pt x="332016" y="154965"/>
                </a:lnTo>
                <a:lnTo>
                  <a:pt x="332016" y="140995"/>
                </a:lnTo>
                <a:lnTo>
                  <a:pt x="330161" y="139725"/>
                </a:lnTo>
                <a:lnTo>
                  <a:pt x="327634" y="138455"/>
                </a:lnTo>
                <a:lnTo>
                  <a:pt x="321462" y="136271"/>
                </a:lnTo>
                <a:lnTo>
                  <a:pt x="321462" y="148615"/>
                </a:lnTo>
                <a:lnTo>
                  <a:pt x="321462" y="154965"/>
                </a:lnTo>
                <a:lnTo>
                  <a:pt x="317207" y="175285"/>
                </a:lnTo>
                <a:lnTo>
                  <a:pt x="305600" y="193065"/>
                </a:lnTo>
                <a:lnTo>
                  <a:pt x="288404" y="204495"/>
                </a:lnTo>
                <a:lnTo>
                  <a:pt x="282841" y="205511"/>
                </a:lnTo>
                <a:lnTo>
                  <a:pt x="282841" y="221005"/>
                </a:lnTo>
                <a:lnTo>
                  <a:pt x="280212" y="227355"/>
                </a:lnTo>
                <a:lnTo>
                  <a:pt x="274218" y="231165"/>
                </a:lnTo>
                <a:lnTo>
                  <a:pt x="260515" y="231165"/>
                </a:lnTo>
                <a:lnTo>
                  <a:pt x="254495" y="227355"/>
                </a:lnTo>
                <a:lnTo>
                  <a:pt x="252933" y="223545"/>
                </a:lnTo>
                <a:lnTo>
                  <a:pt x="251879" y="221005"/>
                </a:lnTo>
                <a:lnTo>
                  <a:pt x="256921" y="219735"/>
                </a:lnTo>
                <a:lnTo>
                  <a:pt x="277799" y="219735"/>
                </a:lnTo>
                <a:lnTo>
                  <a:pt x="282841" y="221005"/>
                </a:lnTo>
                <a:lnTo>
                  <a:pt x="282841" y="205511"/>
                </a:lnTo>
                <a:lnTo>
                  <a:pt x="229133" y="193065"/>
                </a:lnTo>
                <a:lnTo>
                  <a:pt x="213271" y="154965"/>
                </a:lnTo>
                <a:lnTo>
                  <a:pt x="213271" y="148615"/>
                </a:lnTo>
                <a:lnTo>
                  <a:pt x="239445" y="144805"/>
                </a:lnTo>
                <a:lnTo>
                  <a:pt x="258533" y="137185"/>
                </a:lnTo>
                <a:lnTo>
                  <a:pt x="271538" y="128295"/>
                </a:lnTo>
                <a:lnTo>
                  <a:pt x="279412" y="119405"/>
                </a:lnTo>
                <a:lnTo>
                  <a:pt x="286245" y="127025"/>
                </a:lnTo>
                <a:lnTo>
                  <a:pt x="295694" y="135915"/>
                </a:lnTo>
                <a:lnTo>
                  <a:pt x="307505" y="142265"/>
                </a:lnTo>
                <a:lnTo>
                  <a:pt x="321462" y="148615"/>
                </a:lnTo>
                <a:lnTo>
                  <a:pt x="321462" y="136271"/>
                </a:lnTo>
                <a:lnTo>
                  <a:pt x="309702" y="132105"/>
                </a:lnTo>
                <a:lnTo>
                  <a:pt x="295706" y="121945"/>
                </a:lnTo>
                <a:lnTo>
                  <a:pt x="293433" y="119405"/>
                </a:lnTo>
                <a:lnTo>
                  <a:pt x="286588" y="111785"/>
                </a:lnTo>
                <a:lnTo>
                  <a:pt x="283248" y="107975"/>
                </a:lnTo>
                <a:lnTo>
                  <a:pt x="280936" y="104165"/>
                </a:lnTo>
                <a:lnTo>
                  <a:pt x="275539" y="104165"/>
                </a:lnTo>
                <a:lnTo>
                  <a:pt x="273977" y="107975"/>
                </a:lnTo>
                <a:lnTo>
                  <a:pt x="271081" y="113055"/>
                </a:lnTo>
                <a:lnTo>
                  <a:pt x="260832" y="123215"/>
                </a:lnTo>
                <a:lnTo>
                  <a:pt x="240665" y="133375"/>
                </a:lnTo>
                <a:lnTo>
                  <a:pt x="207987" y="138455"/>
                </a:lnTo>
                <a:lnTo>
                  <a:pt x="205066" y="138455"/>
                </a:lnTo>
                <a:lnTo>
                  <a:pt x="202717" y="140995"/>
                </a:lnTo>
                <a:lnTo>
                  <a:pt x="202717" y="154965"/>
                </a:lnTo>
                <a:lnTo>
                  <a:pt x="205409" y="172745"/>
                </a:lnTo>
                <a:lnTo>
                  <a:pt x="212966" y="189255"/>
                </a:lnTo>
                <a:lnTo>
                  <a:pt x="224586" y="203225"/>
                </a:lnTo>
                <a:lnTo>
                  <a:pt x="239509" y="213385"/>
                </a:lnTo>
                <a:lnTo>
                  <a:pt x="231368" y="215925"/>
                </a:lnTo>
                <a:lnTo>
                  <a:pt x="223545" y="219735"/>
                </a:lnTo>
                <a:lnTo>
                  <a:pt x="216090" y="223545"/>
                </a:lnTo>
                <a:lnTo>
                  <a:pt x="209029" y="229895"/>
                </a:lnTo>
                <a:lnTo>
                  <a:pt x="204876" y="227355"/>
                </a:lnTo>
                <a:lnTo>
                  <a:pt x="201168" y="222275"/>
                </a:lnTo>
                <a:lnTo>
                  <a:pt x="197993" y="215925"/>
                </a:lnTo>
                <a:lnTo>
                  <a:pt x="190881" y="191795"/>
                </a:lnTo>
                <a:lnTo>
                  <a:pt x="188226" y="163855"/>
                </a:lnTo>
                <a:lnTo>
                  <a:pt x="188341" y="157505"/>
                </a:lnTo>
                <a:lnTo>
                  <a:pt x="194233" y="113055"/>
                </a:lnTo>
                <a:lnTo>
                  <a:pt x="204254" y="94005"/>
                </a:lnTo>
                <a:lnTo>
                  <a:pt x="203631" y="91465"/>
                </a:lnTo>
                <a:lnTo>
                  <a:pt x="198805" y="87655"/>
                </a:lnTo>
                <a:lnTo>
                  <a:pt x="195529" y="88925"/>
                </a:lnTo>
                <a:lnTo>
                  <a:pt x="190042" y="96545"/>
                </a:lnTo>
                <a:lnTo>
                  <a:pt x="178981" y="133375"/>
                </a:lnTo>
                <a:lnTo>
                  <a:pt x="177711" y="163855"/>
                </a:lnTo>
                <a:lnTo>
                  <a:pt x="180619" y="194335"/>
                </a:lnTo>
                <a:lnTo>
                  <a:pt x="188442" y="219735"/>
                </a:lnTo>
                <a:lnTo>
                  <a:pt x="190195" y="223545"/>
                </a:lnTo>
                <a:lnTo>
                  <a:pt x="192138" y="227355"/>
                </a:lnTo>
                <a:lnTo>
                  <a:pt x="194271" y="229895"/>
                </a:lnTo>
                <a:lnTo>
                  <a:pt x="189649" y="228625"/>
                </a:lnTo>
                <a:lnTo>
                  <a:pt x="179895" y="228625"/>
                </a:lnTo>
                <a:lnTo>
                  <a:pt x="179514" y="224815"/>
                </a:lnTo>
                <a:lnTo>
                  <a:pt x="179374" y="223545"/>
                </a:lnTo>
                <a:lnTo>
                  <a:pt x="179019" y="218465"/>
                </a:lnTo>
                <a:lnTo>
                  <a:pt x="180644" y="210845"/>
                </a:lnTo>
                <a:lnTo>
                  <a:pt x="178841" y="208305"/>
                </a:lnTo>
                <a:lnTo>
                  <a:pt x="173151" y="207035"/>
                </a:lnTo>
                <a:lnTo>
                  <a:pt x="170332" y="208305"/>
                </a:lnTo>
                <a:lnTo>
                  <a:pt x="168719" y="215925"/>
                </a:lnTo>
                <a:lnTo>
                  <a:pt x="168795" y="222275"/>
                </a:lnTo>
                <a:lnTo>
                  <a:pt x="168986" y="224815"/>
                </a:lnTo>
                <a:lnTo>
                  <a:pt x="160693" y="219735"/>
                </a:lnTo>
                <a:lnTo>
                  <a:pt x="159105" y="210845"/>
                </a:lnTo>
                <a:lnTo>
                  <a:pt x="158534" y="208305"/>
                </a:lnTo>
                <a:lnTo>
                  <a:pt x="155841" y="205765"/>
                </a:lnTo>
                <a:lnTo>
                  <a:pt x="150088" y="207035"/>
                </a:lnTo>
                <a:lnTo>
                  <a:pt x="148145" y="209575"/>
                </a:lnTo>
                <a:lnTo>
                  <a:pt x="148704" y="213385"/>
                </a:lnTo>
                <a:lnTo>
                  <a:pt x="150431" y="223545"/>
                </a:lnTo>
                <a:lnTo>
                  <a:pt x="159334" y="231165"/>
                </a:lnTo>
                <a:lnTo>
                  <a:pt x="156083" y="231165"/>
                </a:lnTo>
                <a:lnTo>
                  <a:pt x="154495" y="232435"/>
                </a:lnTo>
                <a:lnTo>
                  <a:pt x="146748" y="226085"/>
                </a:lnTo>
                <a:lnTo>
                  <a:pt x="142595" y="223545"/>
                </a:lnTo>
                <a:lnTo>
                  <a:pt x="138442" y="221005"/>
                </a:lnTo>
                <a:lnTo>
                  <a:pt x="136245" y="219735"/>
                </a:lnTo>
                <a:lnTo>
                  <a:pt x="129667" y="215925"/>
                </a:lnTo>
                <a:lnTo>
                  <a:pt x="120472" y="213385"/>
                </a:lnTo>
                <a:lnTo>
                  <a:pt x="128422" y="208305"/>
                </a:lnTo>
                <a:lnTo>
                  <a:pt x="135623" y="203225"/>
                </a:lnTo>
                <a:lnTo>
                  <a:pt x="141973" y="196875"/>
                </a:lnTo>
                <a:lnTo>
                  <a:pt x="147358" y="189255"/>
                </a:lnTo>
                <a:lnTo>
                  <a:pt x="150037" y="190525"/>
                </a:lnTo>
                <a:lnTo>
                  <a:pt x="153060" y="191795"/>
                </a:lnTo>
                <a:lnTo>
                  <a:pt x="156146" y="191795"/>
                </a:lnTo>
                <a:lnTo>
                  <a:pt x="163626" y="189255"/>
                </a:lnTo>
                <a:lnTo>
                  <a:pt x="169748" y="185445"/>
                </a:lnTo>
                <a:lnTo>
                  <a:pt x="173050" y="180365"/>
                </a:lnTo>
                <a:lnTo>
                  <a:pt x="173875" y="179095"/>
                </a:lnTo>
                <a:lnTo>
                  <a:pt x="175387" y="171475"/>
                </a:lnTo>
                <a:lnTo>
                  <a:pt x="175387" y="167665"/>
                </a:lnTo>
                <a:lnTo>
                  <a:pt x="174078" y="163855"/>
                </a:lnTo>
                <a:lnTo>
                  <a:pt x="171881" y="161315"/>
                </a:lnTo>
                <a:lnTo>
                  <a:pt x="173761" y="153695"/>
                </a:lnTo>
                <a:lnTo>
                  <a:pt x="178777" y="133375"/>
                </a:lnTo>
                <a:lnTo>
                  <a:pt x="179933" y="113055"/>
                </a:lnTo>
                <a:lnTo>
                  <a:pt x="177076" y="96545"/>
                </a:lnTo>
                <a:lnTo>
                  <a:pt x="171907" y="85115"/>
                </a:lnTo>
                <a:lnTo>
                  <a:pt x="169570" y="81991"/>
                </a:lnTo>
                <a:lnTo>
                  <a:pt x="169570" y="116865"/>
                </a:lnTo>
                <a:lnTo>
                  <a:pt x="167970" y="134645"/>
                </a:lnTo>
                <a:lnTo>
                  <a:pt x="164833" y="146812"/>
                </a:lnTo>
                <a:lnTo>
                  <a:pt x="164833" y="167665"/>
                </a:lnTo>
                <a:lnTo>
                  <a:pt x="164833" y="176555"/>
                </a:lnTo>
                <a:lnTo>
                  <a:pt x="160934" y="180365"/>
                </a:lnTo>
                <a:lnTo>
                  <a:pt x="153428" y="180365"/>
                </a:lnTo>
                <a:lnTo>
                  <a:pt x="152234" y="179095"/>
                </a:lnTo>
                <a:lnTo>
                  <a:pt x="154419" y="174015"/>
                </a:lnTo>
                <a:lnTo>
                  <a:pt x="155930" y="168935"/>
                </a:lnTo>
                <a:lnTo>
                  <a:pt x="156718" y="163855"/>
                </a:lnTo>
                <a:lnTo>
                  <a:pt x="161226" y="163855"/>
                </a:lnTo>
                <a:lnTo>
                  <a:pt x="164833" y="167665"/>
                </a:lnTo>
                <a:lnTo>
                  <a:pt x="164833" y="146812"/>
                </a:lnTo>
                <a:lnTo>
                  <a:pt x="163055" y="153695"/>
                </a:lnTo>
                <a:lnTo>
                  <a:pt x="161251" y="153695"/>
                </a:lnTo>
                <a:lnTo>
                  <a:pt x="159308" y="152425"/>
                </a:lnTo>
                <a:lnTo>
                  <a:pt x="157289" y="152425"/>
                </a:lnTo>
                <a:lnTo>
                  <a:pt x="157289" y="140995"/>
                </a:lnTo>
                <a:lnTo>
                  <a:pt x="155435" y="139725"/>
                </a:lnTo>
                <a:lnTo>
                  <a:pt x="152908" y="138455"/>
                </a:lnTo>
                <a:lnTo>
                  <a:pt x="146735" y="136271"/>
                </a:lnTo>
                <a:lnTo>
                  <a:pt x="146735" y="148615"/>
                </a:lnTo>
                <a:lnTo>
                  <a:pt x="146608" y="158775"/>
                </a:lnTo>
                <a:lnTo>
                  <a:pt x="141414" y="177825"/>
                </a:lnTo>
                <a:lnTo>
                  <a:pt x="129667" y="194335"/>
                </a:lnTo>
                <a:lnTo>
                  <a:pt x="112890" y="204495"/>
                </a:lnTo>
                <a:lnTo>
                  <a:pt x="108127" y="205397"/>
                </a:lnTo>
                <a:lnTo>
                  <a:pt x="108127" y="221005"/>
                </a:lnTo>
                <a:lnTo>
                  <a:pt x="105511" y="227355"/>
                </a:lnTo>
                <a:lnTo>
                  <a:pt x="99491" y="231165"/>
                </a:lnTo>
                <a:lnTo>
                  <a:pt x="85788" y="231165"/>
                </a:lnTo>
                <a:lnTo>
                  <a:pt x="79768" y="227355"/>
                </a:lnTo>
                <a:lnTo>
                  <a:pt x="78206" y="223545"/>
                </a:lnTo>
                <a:lnTo>
                  <a:pt x="77152" y="221005"/>
                </a:lnTo>
                <a:lnTo>
                  <a:pt x="82207" y="219735"/>
                </a:lnTo>
                <a:lnTo>
                  <a:pt x="103073" y="219735"/>
                </a:lnTo>
                <a:lnTo>
                  <a:pt x="108127" y="221005"/>
                </a:lnTo>
                <a:lnTo>
                  <a:pt x="108127" y="205397"/>
                </a:lnTo>
                <a:lnTo>
                  <a:pt x="55626" y="194335"/>
                </a:lnTo>
                <a:lnTo>
                  <a:pt x="45681" y="180365"/>
                </a:lnTo>
                <a:lnTo>
                  <a:pt x="43865" y="177825"/>
                </a:lnTo>
                <a:lnTo>
                  <a:pt x="40068" y="163855"/>
                </a:lnTo>
                <a:lnTo>
                  <a:pt x="38684" y="158775"/>
                </a:lnTo>
                <a:lnTo>
                  <a:pt x="38595" y="157505"/>
                </a:lnTo>
                <a:lnTo>
                  <a:pt x="38544" y="153695"/>
                </a:lnTo>
                <a:lnTo>
                  <a:pt x="38544" y="148615"/>
                </a:lnTo>
                <a:lnTo>
                  <a:pt x="64719" y="144805"/>
                </a:lnTo>
                <a:lnTo>
                  <a:pt x="83820" y="137185"/>
                </a:lnTo>
                <a:lnTo>
                  <a:pt x="96812" y="128295"/>
                </a:lnTo>
                <a:lnTo>
                  <a:pt x="104686" y="119405"/>
                </a:lnTo>
                <a:lnTo>
                  <a:pt x="111518" y="127025"/>
                </a:lnTo>
                <a:lnTo>
                  <a:pt x="120967" y="135915"/>
                </a:lnTo>
                <a:lnTo>
                  <a:pt x="132778" y="142265"/>
                </a:lnTo>
                <a:lnTo>
                  <a:pt x="146735" y="148615"/>
                </a:lnTo>
                <a:lnTo>
                  <a:pt x="146735" y="136271"/>
                </a:lnTo>
                <a:lnTo>
                  <a:pt x="134975" y="132105"/>
                </a:lnTo>
                <a:lnTo>
                  <a:pt x="120992" y="121945"/>
                </a:lnTo>
                <a:lnTo>
                  <a:pt x="118706" y="119405"/>
                </a:lnTo>
                <a:lnTo>
                  <a:pt x="111861" y="111785"/>
                </a:lnTo>
                <a:lnTo>
                  <a:pt x="108521" y="107975"/>
                </a:lnTo>
                <a:lnTo>
                  <a:pt x="106222" y="104165"/>
                </a:lnTo>
                <a:lnTo>
                  <a:pt x="100825" y="104165"/>
                </a:lnTo>
                <a:lnTo>
                  <a:pt x="63182" y="134645"/>
                </a:lnTo>
                <a:lnTo>
                  <a:pt x="33261" y="138455"/>
                </a:lnTo>
                <a:lnTo>
                  <a:pt x="33045" y="138455"/>
                </a:lnTo>
                <a:lnTo>
                  <a:pt x="33045" y="179095"/>
                </a:lnTo>
                <a:lnTo>
                  <a:pt x="31838" y="180365"/>
                </a:lnTo>
                <a:lnTo>
                  <a:pt x="24345" y="180365"/>
                </a:lnTo>
                <a:lnTo>
                  <a:pt x="20447" y="176555"/>
                </a:lnTo>
                <a:lnTo>
                  <a:pt x="20447" y="167665"/>
                </a:lnTo>
                <a:lnTo>
                  <a:pt x="24053" y="163855"/>
                </a:lnTo>
                <a:lnTo>
                  <a:pt x="28575" y="163855"/>
                </a:lnTo>
                <a:lnTo>
                  <a:pt x="29349" y="168935"/>
                </a:lnTo>
                <a:lnTo>
                  <a:pt x="30873" y="174015"/>
                </a:lnTo>
                <a:lnTo>
                  <a:pt x="33045" y="179095"/>
                </a:lnTo>
                <a:lnTo>
                  <a:pt x="33045" y="138455"/>
                </a:lnTo>
                <a:lnTo>
                  <a:pt x="30353" y="138455"/>
                </a:lnTo>
                <a:lnTo>
                  <a:pt x="27990" y="140995"/>
                </a:lnTo>
                <a:lnTo>
                  <a:pt x="27990" y="152425"/>
                </a:lnTo>
                <a:lnTo>
                  <a:pt x="25806" y="152425"/>
                </a:lnTo>
                <a:lnTo>
                  <a:pt x="23723" y="153695"/>
                </a:lnTo>
                <a:lnTo>
                  <a:pt x="21805" y="153695"/>
                </a:lnTo>
                <a:lnTo>
                  <a:pt x="16560" y="135915"/>
                </a:lnTo>
                <a:lnTo>
                  <a:pt x="15176" y="119405"/>
                </a:lnTo>
                <a:lnTo>
                  <a:pt x="17640" y="104165"/>
                </a:lnTo>
                <a:lnTo>
                  <a:pt x="49403" y="69875"/>
                </a:lnTo>
                <a:lnTo>
                  <a:pt x="78117" y="62255"/>
                </a:lnTo>
                <a:lnTo>
                  <a:pt x="88633" y="63525"/>
                </a:lnTo>
                <a:lnTo>
                  <a:pt x="95885" y="66065"/>
                </a:lnTo>
                <a:lnTo>
                  <a:pt x="101092" y="69875"/>
                </a:lnTo>
                <a:lnTo>
                  <a:pt x="105473" y="74955"/>
                </a:lnTo>
                <a:lnTo>
                  <a:pt x="107137" y="77495"/>
                </a:lnTo>
                <a:lnTo>
                  <a:pt x="110312" y="78765"/>
                </a:lnTo>
                <a:lnTo>
                  <a:pt x="112737" y="76225"/>
                </a:lnTo>
                <a:lnTo>
                  <a:pt x="122059" y="71145"/>
                </a:lnTo>
                <a:lnTo>
                  <a:pt x="134683" y="72415"/>
                </a:lnTo>
                <a:lnTo>
                  <a:pt x="167881" y="102895"/>
                </a:lnTo>
                <a:lnTo>
                  <a:pt x="169570" y="116865"/>
                </a:lnTo>
                <a:lnTo>
                  <a:pt x="169570" y="81991"/>
                </a:lnTo>
                <a:lnTo>
                  <a:pt x="165265" y="76225"/>
                </a:lnTo>
                <a:lnTo>
                  <a:pt x="158597" y="71145"/>
                </a:lnTo>
                <a:lnTo>
                  <a:pt x="156933" y="69875"/>
                </a:lnTo>
                <a:lnTo>
                  <a:pt x="149593" y="66065"/>
                </a:lnTo>
                <a:lnTo>
                  <a:pt x="147154" y="64795"/>
                </a:lnTo>
                <a:lnTo>
                  <a:pt x="136118" y="62255"/>
                </a:lnTo>
                <a:lnTo>
                  <a:pt x="128308" y="60985"/>
                </a:lnTo>
                <a:lnTo>
                  <a:pt x="121412" y="62255"/>
                </a:lnTo>
                <a:lnTo>
                  <a:pt x="115620" y="63525"/>
                </a:lnTo>
                <a:lnTo>
                  <a:pt x="111137" y="66065"/>
                </a:lnTo>
                <a:lnTo>
                  <a:pt x="107645" y="62255"/>
                </a:lnTo>
                <a:lnTo>
                  <a:pt x="105321" y="59715"/>
                </a:lnTo>
                <a:lnTo>
                  <a:pt x="98374" y="55905"/>
                </a:lnTo>
                <a:lnTo>
                  <a:pt x="89560" y="53365"/>
                </a:lnTo>
                <a:lnTo>
                  <a:pt x="78117" y="52095"/>
                </a:lnTo>
                <a:lnTo>
                  <a:pt x="61988" y="54635"/>
                </a:lnTo>
                <a:lnTo>
                  <a:pt x="15138" y="85115"/>
                </a:lnTo>
                <a:lnTo>
                  <a:pt x="4749" y="124485"/>
                </a:lnTo>
                <a:lnTo>
                  <a:pt x="7556" y="143535"/>
                </a:lnTo>
                <a:lnTo>
                  <a:pt x="13220" y="161315"/>
                </a:lnTo>
                <a:lnTo>
                  <a:pt x="11125" y="163855"/>
                </a:lnTo>
                <a:lnTo>
                  <a:pt x="9893" y="167665"/>
                </a:lnTo>
                <a:lnTo>
                  <a:pt x="9893" y="171475"/>
                </a:lnTo>
                <a:lnTo>
                  <a:pt x="11417" y="179095"/>
                </a:lnTo>
                <a:lnTo>
                  <a:pt x="15544" y="185445"/>
                </a:lnTo>
                <a:lnTo>
                  <a:pt x="21666" y="189255"/>
                </a:lnTo>
                <a:lnTo>
                  <a:pt x="29146" y="191795"/>
                </a:lnTo>
                <a:lnTo>
                  <a:pt x="32232" y="191795"/>
                </a:lnTo>
                <a:lnTo>
                  <a:pt x="35229" y="190525"/>
                </a:lnTo>
                <a:lnTo>
                  <a:pt x="37934" y="189255"/>
                </a:lnTo>
                <a:lnTo>
                  <a:pt x="43319" y="196875"/>
                </a:lnTo>
                <a:lnTo>
                  <a:pt x="49657" y="203225"/>
                </a:lnTo>
                <a:lnTo>
                  <a:pt x="56832" y="208305"/>
                </a:lnTo>
                <a:lnTo>
                  <a:pt x="64770" y="213385"/>
                </a:lnTo>
                <a:lnTo>
                  <a:pt x="54051" y="217195"/>
                </a:lnTo>
                <a:lnTo>
                  <a:pt x="43903" y="222275"/>
                </a:lnTo>
                <a:lnTo>
                  <a:pt x="34455" y="228625"/>
                </a:lnTo>
                <a:lnTo>
                  <a:pt x="25793" y="237515"/>
                </a:lnTo>
                <a:lnTo>
                  <a:pt x="23964" y="238785"/>
                </a:lnTo>
                <a:lnTo>
                  <a:pt x="23850" y="242595"/>
                </a:lnTo>
                <a:lnTo>
                  <a:pt x="27520" y="246405"/>
                </a:lnTo>
                <a:lnTo>
                  <a:pt x="31267" y="246405"/>
                </a:lnTo>
                <a:lnTo>
                  <a:pt x="33413" y="245135"/>
                </a:lnTo>
                <a:lnTo>
                  <a:pt x="40868" y="237515"/>
                </a:lnTo>
                <a:lnTo>
                  <a:pt x="48971" y="232435"/>
                </a:lnTo>
                <a:lnTo>
                  <a:pt x="57658" y="227355"/>
                </a:lnTo>
                <a:lnTo>
                  <a:pt x="66852" y="223545"/>
                </a:lnTo>
                <a:lnTo>
                  <a:pt x="70866" y="231165"/>
                </a:lnTo>
                <a:lnTo>
                  <a:pt x="76809" y="236245"/>
                </a:lnTo>
                <a:lnTo>
                  <a:pt x="84213" y="240055"/>
                </a:lnTo>
                <a:lnTo>
                  <a:pt x="92646" y="241325"/>
                </a:lnTo>
                <a:lnTo>
                  <a:pt x="101079" y="240055"/>
                </a:lnTo>
                <a:lnTo>
                  <a:pt x="108483" y="236245"/>
                </a:lnTo>
                <a:lnTo>
                  <a:pt x="114414" y="231165"/>
                </a:lnTo>
                <a:lnTo>
                  <a:pt x="118427" y="223545"/>
                </a:lnTo>
                <a:lnTo>
                  <a:pt x="125285" y="226085"/>
                </a:lnTo>
                <a:lnTo>
                  <a:pt x="131876" y="228625"/>
                </a:lnTo>
                <a:lnTo>
                  <a:pt x="138188" y="232435"/>
                </a:lnTo>
                <a:lnTo>
                  <a:pt x="144157" y="237515"/>
                </a:lnTo>
                <a:lnTo>
                  <a:pt x="130873" y="247675"/>
                </a:lnTo>
                <a:lnTo>
                  <a:pt x="120624" y="261645"/>
                </a:lnTo>
                <a:lnTo>
                  <a:pt x="117640" y="268541"/>
                </a:lnTo>
                <a:lnTo>
                  <a:pt x="117640" y="322605"/>
                </a:lnTo>
                <a:lnTo>
                  <a:pt x="110058" y="322605"/>
                </a:lnTo>
                <a:lnTo>
                  <a:pt x="106159" y="318795"/>
                </a:lnTo>
                <a:lnTo>
                  <a:pt x="106159" y="309905"/>
                </a:lnTo>
                <a:lnTo>
                  <a:pt x="108889" y="306095"/>
                </a:lnTo>
                <a:lnTo>
                  <a:pt x="112572" y="306095"/>
                </a:lnTo>
                <a:lnTo>
                  <a:pt x="113538" y="311175"/>
                </a:lnTo>
                <a:lnTo>
                  <a:pt x="115265" y="317525"/>
                </a:lnTo>
                <a:lnTo>
                  <a:pt x="117640" y="322605"/>
                </a:lnTo>
                <a:lnTo>
                  <a:pt x="117640" y="268541"/>
                </a:lnTo>
                <a:lnTo>
                  <a:pt x="114020" y="276885"/>
                </a:lnTo>
                <a:lnTo>
                  <a:pt x="111671" y="294665"/>
                </a:lnTo>
                <a:lnTo>
                  <a:pt x="110159" y="294665"/>
                </a:lnTo>
                <a:lnTo>
                  <a:pt x="108712" y="295935"/>
                </a:lnTo>
                <a:lnTo>
                  <a:pt x="10718" y="295935"/>
                </a:lnTo>
                <a:lnTo>
                  <a:pt x="22936" y="257835"/>
                </a:lnTo>
                <a:lnTo>
                  <a:pt x="22059" y="254025"/>
                </a:lnTo>
                <a:lnTo>
                  <a:pt x="17018" y="251485"/>
                </a:lnTo>
                <a:lnTo>
                  <a:pt x="13792" y="252755"/>
                </a:lnTo>
                <a:lnTo>
                  <a:pt x="12344" y="255295"/>
                </a:lnTo>
                <a:lnTo>
                  <a:pt x="7010" y="265455"/>
                </a:lnTo>
                <a:lnTo>
                  <a:pt x="3149" y="276885"/>
                </a:lnTo>
                <a:lnTo>
                  <a:pt x="800" y="289585"/>
                </a:lnTo>
                <a:lnTo>
                  <a:pt x="0" y="301015"/>
                </a:lnTo>
                <a:lnTo>
                  <a:pt x="0" y="304825"/>
                </a:lnTo>
                <a:lnTo>
                  <a:pt x="2374" y="307365"/>
                </a:lnTo>
                <a:lnTo>
                  <a:pt x="97002" y="307365"/>
                </a:lnTo>
                <a:lnTo>
                  <a:pt x="96100" y="308635"/>
                </a:lnTo>
                <a:lnTo>
                  <a:pt x="95605" y="311175"/>
                </a:lnTo>
                <a:lnTo>
                  <a:pt x="95605" y="313715"/>
                </a:lnTo>
                <a:lnTo>
                  <a:pt x="97129" y="321335"/>
                </a:lnTo>
                <a:lnTo>
                  <a:pt x="101257" y="327685"/>
                </a:lnTo>
                <a:lnTo>
                  <a:pt x="107378" y="331495"/>
                </a:lnTo>
                <a:lnTo>
                  <a:pt x="114858" y="332765"/>
                </a:lnTo>
                <a:lnTo>
                  <a:pt x="120345" y="332765"/>
                </a:lnTo>
                <a:lnTo>
                  <a:pt x="122809" y="331495"/>
                </a:lnTo>
                <a:lnTo>
                  <a:pt x="133273" y="344195"/>
                </a:lnTo>
                <a:lnTo>
                  <a:pt x="146380" y="353085"/>
                </a:lnTo>
                <a:lnTo>
                  <a:pt x="161594" y="359435"/>
                </a:lnTo>
                <a:lnTo>
                  <a:pt x="178346" y="360705"/>
                </a:lnTo>
                <a:lnTo>
                  <a:pt x="195110" y="359435"/>
                </a:lnTo>
                <a:lnTo>
                  <a:pt x="210324" y="353085"/>
                </a:lnTo>
                <a:lnTo>
                  <a:pt x="214071" y="350545"/>
                </a:lnTo>
                <a:lnTo>
                  <a:pt x="223431" y="344195"/>
                </a:lnTo>
                <a:lnTo>
                  <a:pt x="233895" y="331495"/>
                </a:lnTo>
                <a:lnTo>
                  <a:pt x="236359" y="332765"/>
                </a:lnTo>
                <a:lnTo>
                  <a:pt x="241846" y="332765"/>
                </a:lnTo>
                <a:lnTo>
                  <a:pt x="249339" y="331495"/>
                </a:lnTo>
                <a:lnTo>
                  <a:pt x="255460" y="327685"/>
                </a:lnTo>
                <a:lnTo>
                  <a:pt x="258762" y="322605"/>
                </a:lnTo>
                <a:lnTo>
                  <a:pt x="259588" y="321335"/>
                </a:lnTo>
                <a:lnTo>
                  <a:pt x="261099" y="313715"/>
                </a:lnTo>
                <a:lnTo>
                  <a:pt x="261099" y="311175"/>
                </a:lnTo>
                <a:lnTo>
                  <a:pt x="260604" y="308635"/>
                </a:lnTo>
                <a:lnTo>
                  <a:pt x="259702" y="307365"/>
                </a:lnTo>
                <a:lnTo>
                  <a:pt x="357632" y="307365"/>
                </a:lnTo>
                <a:lnTo>
                  <a:pt x="358825" y="306095"/>
                </a:lnTo>
                <a:lnTo>
                  <a:pt x="360006" y="304825"/>
                </a:lnTo>
                <a:lnTo>
                  <a:pt x="360006" y="295935"/>
                </a:lnTo>
                <a:lnTo>
                  <a:pt x="360006" y="29339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59582"/>
            <a:ext cx="3129486" cy="1792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90237804"/>
              </p:ext>
            </p:extLst>
          </p:nvPr>
        </p:nvGraphicFramePr>
        <p:xfrm>
          <a:off x="1907704" y="2859782"/>
          <a:ext cx="363354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C:\Users\OPSID\Desktop\Безымянный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59582"/>
            <a:ext cx="1950473" cy="1792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7" y="3003798"/>
            <a:ext cx="1358463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5772217" y="1635646"/>
            <a:ext cx="3221251" cy="447059"/>
            <a:chOff x="0" y="360041"/>
            <a:chExt cx="3633542" cy="93374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360041"/>
              <a:ext cx="3633542" cy="93374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27349" y="387390"/>
              <a:ext cx="3578844" cy="8790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Corki" panose="00000500000000000000" pitchFamily="50" charset="-52"/>
                </a:rPr>
                <a:t>Подбор семьи-наставника для семьи в ТЖС </a:t>
              </a:r>
              <a:endParaRPr lang="ru-RU" sz="1400" kern="1200" dirty="0">
                <a:latin typeface="Corki" panose="00000500000000000000" pitchFamily="50" charset="-52"/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5772218" y="2211710"/>
            <a:ext cx="3221251" cy="447059"/>
          </a:xfrm>
          <a:prstGeom prst="roundRect">
            <a:avLst>
              <a:gd name="adj" fmla="val 10000"/>
            </a:avLst>
          </a:prstGeom>
        </p:spPr>
        <p:style>
          <a:lnRef idx="3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Скругленный прямоугольник 23"/>
          <p:cNvSpPr/>
          <p:nvPr/>
        </p:nvSpPr>
        <p:spPr>
          <a:xfrm>
            <a:off x="5796463" y="2787774"/>
            <a:ext cx="3221251" cy="447059"/>
          </a:xfrm>
          <a:prstGeom prst="roundRect">
            <a:avLst>
              <a:gd name="adj" fmla="val 10000"/>
            </a:avLst>
          </a:prstGeom>
        </p:spPr>
        <p:style>
          <a:lnRef idx="3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Скругленный прямоугольник 24"/>
          <p:cNvSpPr/>
          <p:nvPr/>
        </p:nvSpPr>
        <p:spPr>
          <a:xfrm>
            <a:off x="5790190" y="3363838"/>
            <a:ext cx="3221251" cy="447059"/>
          </a:xfrm>
          <a:prstGeom prst="roundRect">
            <a:avLst>
              <a:gd name="adj" fmla="val 10000"/>
            </a:avLst>
          </a:prstGeom>
        </p:spPr>
        <p:style>
          <a:lnRef idx="3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Скругленный прямоугольник 25"/>
          <p:cNvSpPr/>
          <p:nvPr/>
        </p:nvSpPr>
        <p:spPr>
          <a:xfrm>
            <a:off x="5800373" y="3939902"/>
            <a:ext cx="3221251" cy="447059"/>
          </a:xfrm>
          <a:prstGeom prst="roundRect">
            <a:avLst>
              <a:gd name="adj" fmla="val 10000"/>
            </a:avLst>
          </a:prstGeom>
        </p:spPr>
        <p:style>
          <a:lnRef idx="3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Скругленный прямоугольник 26"/>
          <p:cNvSpPr/>
          <p:nvPr/>
        </p:nvSpPr>
        <p:spPr>
          <a:xfrm>
            <a:off x="5747971" y="1071422"/>
            <a:ext cx="3221251" cy="44705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9" name="Скругленный прямоугольник 4"/>
          <p:cNvSpPr/>
          <p:nvPr/>
        </p:nvSpPr>
        <p:spPr>
          <a:xfrm>
            <a:off x="5856897" y="1101755"/>
            <a:ext cx="3172759" cy="4208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Corki" panose="00000500000000000000" pitchFamily="50" charset="-52"/>
              </a:rPr>
              <a:t>Механизм реализации системы наставничества</a:t>
            </a:r>
            <a:endParaRPr lang="ru-RU" sz="1400" kern="1200" dirty="0">
              <a:latin typeface="Corki" panose="00000500000000000000" pitchFamily="50" charset="-52"/>
            </a:endParaRPr>
          </a:p>
        </p:txBody>
      </p:sp>
      <p:sp>
        <p:nvSpPr>
          <p:cNvPr id="30" name="Скругленный прямоугольник 4"/>
          <p:cNvSpPr/>
          <p:nvPr/>
        </p:nvSpPr>
        <p:spPr>
          <a:xfrm>
            <a:off x="5868144" y="2211710"/>
            <a:ext cx="3172759" cy="4208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Corki" panose="00000500000000000000" pitchFamily="50" charset="-52"/>
              </a:rPr>
              <a:t>Изучение </a:t>
            </a:r>
            <a:r>
              <a:rPr lang="ru-RU" sz="1400" dirty="0">
                <a:latin typeface="Corki" panose="00000500000000000000" pitchFamily="50" charset="-52"/>
              </a:rPr>
              <a:t>личностных качеств членов семьи, их интересов и увлечений, образа жизни и поведения</a:t>
            </a:r>
            <a:endParaRPr lang="ru-RU" sz="1400" kern="1200" dirty="0">
              <a:latin typeface="Corki" panose="00000500000000000000" pitchFamily="50" charset="-52"/>
            </a:endParaRPr>
          </a:p>
        </p:txBody>
      </p:sp>
      <p:sp>
        <p:nvSpPr>
          <p:cNvPr id="32" name="Скругленный прямоугольник 4"/>
          <p:cNvSpPr/>
          <p:nvPr/>
        </p:nvSpPr>
        <p:spPr>
          <a:xfrm>
            <a:off x="5868144" y="2813962"/>
            <a:ext cx="3172759" cy="4208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Corki" panose="00000500000000000000" pitchFamily="50" charset="-52"/>
              </a:rPr>
              <a:t>Установление партнерских отношений между семьями, составления плана работы</a:t>
            </a:r>
            <a:endParaRPr lang="ru-RU" sz="1400" kern="1200" dirty="0">
              <a:latin typeface="Corki" panose="00000500000000000000" pitchFamily="50" charset="-52"/>
            </a:endParaRPr>
          </a:p>
        </p:txBody>
      </p:sp>
      <p:sp>
        <p:nvSpPr>
          <p:cNvPr id="33" name="Скругленный прямоугольник 4"/>
          <p:cNvSpPr/>
          <p:nvPr/>
        </p:nvSpPr>
        <p:spPr>
          <a:xfrm>
            <a:off x="5796136" y="3378462"/>
            <a:ext cx="3172759" cy="4208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latin typeface="Corki" panose="00000500000000000000" pitchFamily="50" charset="-52"/>
              </a:rPr>
              <a:t>Р</a:t>
            </a:r>
            <a:r>
              <a:rPr lang="ru-RU" sz="1400" dirty="0" smtClean="0">
                <a:latin typeface="Corki" panose="00000500000000000000" pitchFamily="50" charset="-52"/>
              </a:rPr>
              <a:t>еализации </a:t>
            </a:r>
            <a:r>
              <a:rPr lang="ru-RU" sz="1400" dirty="0">
                <a:latin typeface="Corki" panose="00000500000000000000" pitchFamily="50" charset="-52"/>
              </a:rPr>
              <a:t>индивидуального профилактического плана работы с семьей</a:t>
            </a:r>
            <a:endParaRPr lang="ru-RU" sz="1400" kern="1200" dirty="0">
              <a:latin typeface="Corki" panose="00000500000000000000" pitchFamily="50" charset="-52"/>
            </a:endParaRPr>
          </a:p>
        </p:txBody>
      </p:sp>
      <p:sp>
        <p:nvSpPr>
          <p:cNvPr id="34" name="Скругленный прямоугольник 4"/>
          <p:cNvSpPr/>
          <p:nvPr/>
        </p:nvSpPr>
        <p:spPr>
          <a:xfrm>
            <a:off x="5857777" y="3939902"/>
            <a:ext cx="3172759" cy="4208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Corki" panose="00000500000000000000" pitchFamily="50" charset="-52"/>
              </a:rPr>
              <a:t>Воздействие </a:t>
            </a:r>
            <a:r>
              <a:rPr lang="ru-RU" sz="1400" dirty="0">
                <a:latin typeface="Corki" panose="00000500000000000000" pitchFamily="50" charset="-52"/>
              </a:rPr>
              <a:t>на семью личным примером, убеждением, дружеским советом</a:t>
            </a:r>
            <a:endParaRPr lang="ru-RU" sz="1400" kern="1200" dirty="0">
              <a:latin typeface="Corki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804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6698</TotalTime>
  <Words>708</Words>
  <Application>Microsoft Office PowerPoint</Application>
  <PresentationFormat>Экран (16:9)</PresentationFormat>
  <Paragraphs>146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Министерство труда и социального развития Мурманской области ГОАУСОН «Мончегорский комплексный центр  социального обслуживания населения»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OPSID</cp:lastModifiedBy>
  <cp:revision>837</cp:revision>
  <cp:lastPrinted>2022-02-17T10:37:41Z</cp:lastPrinted>
  <dcterms:created xsi:type="dcterms:W3CDTF">2022-02-15T13:22:47Z</dcterms:created>
  <dcterms:modified xsi:type="dcterms:W3CDTF">2023-02-06T07:38:34Z</dcterms:modified>
</cp:coreProperties>
</file>