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71" r:id="rId5"/>
    <p:sldId id="258" r:id="rId6"/>
    <p:sldId id="259" r:id="rId7"/>
    <p:sldId id="262" r:id="rId8"/>
    <p:sldId id="260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2208D5-AD5F-45BF-A0EE-7258F07F4836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B7C54B-7C2D-4695-B15A-84D9B383F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2852"/>
            <a:ext cx="6172200" cy="1894362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143116"/>
            <a:ext cx="6172200" cy="13716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«Центр настольных игр «Мастерская солнца» »</a:t>
            </a:r>
          </a:p>
          <a:p>
            <a:endParaRPr lang="ru-RU" dirty="0"/>
          </a:p>
        </p:txBody>
      </p:sp>
      <p:pic>
        <p:nvPicPr>
          <p:cNvPr id="6" name="Рисунок 5" descr="3GeBlXPKf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500438"/>
            <a:ext cx="3016356" cy="2254019"/>
          </a:xfrm>
          <a:prstGeom prst="rect">
            <a:avLst/>
          </a:prstGeom>
        </p:spPr>
      </p:pic>
      <p:pic>
        <p:nvPicPr>
          <p:cNvPr id="7" name="Рисунок 6" descr="jOBEdLy3Lh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614573"/>
            <a:ext cx="3071834" cy="20446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DeuMdxBW5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356107" cy="4188635"/>
          </a:xfrm>
          <a:prstGeom prst="rect">
            <a:avLst/>
          </a:prstGeom>
        </p:spPr>
      </p:pic>
      <p:pic>
        <p:nvPicPr>
          <p:cNvPr id="7" name="Рисунок 6" descr="g_lARSZk98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214554"/>
            <a:ext cx="3375428" cy="4500570"/>
          </a:xfrm>
          <a:prstGeom prst="rect">
            <a:avLst/>
          </a:prstGeom>
        </p:spPr>
      </p:pic>
      <p:pic>
        <p:nvPicPr>
          <p:cNvPr id="8" name="Рисунок 7" descr="b0v3wWM7fb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82968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m-_bXlB6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095747" cy="3071810"/>
          </a:xfrm>
          <a:prstGeom prst="rect">
            <a:avLst/>
          </a:prstGeom>
        </p:spPr>
      </p:pic>
      <p:pic>
        <p:nvPicPr>
          <p:cNvPr id="7" name="Рисунок 6" descr="O2u3Xw-c9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429000"/>
            <a:ext cx="2500330" cy="3333773"/>
          </a:xfrm>
          <a:prstGeom prst="rect">
            <a:avLst/>
          </a:prstGeom>
        </p:spPr>
      </p:pic>
      <p:pic>
        <p:nvPicPr>
          <p:cNvPr id="8" name="Рисунок 7" descr="50DEFh54B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42852"/>
            <a:ext cx="2357454" cy="3286148"/>
          </a:xfrm>
          <a:prstGeom prst="rect">
            <a:avLst/>
          </a:prstGeom>
        </p:spPr>
      </p:pic>
      <p:pic>
        <p:nvPicPr>
          <p:cNvPr id="9" name="Рисунок 8" descr="8Qq8ljcBPv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571876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PwIrOES9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3"/>
            <a:ext cx="3053975" cy="4071966"/>
          </a:xfrm>
          <a:prstGeom prst="rect">
            <a:avLst/>
          </a:prstGeom>
        </p:spPr>
      </p:pic>
      <p:pic>
        <p:nvPicPr>
          <p:cNvPr id="5" name="Рисунок 4" descr="_Fcb_ctzR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428892" cy="3649040"/>
          </a:xfrm>
          <a:prstGeom prst="rect">
            <a:avLst/>
          </a:prstGeom>
        </p:spPr>
      </p:pic>
      <p:pic>
        <p:nvPicPr>
          <p:cNvPr id="6" name="Рисунок 5" descr="qVPqBGJqb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643182"/>
            <a:ext cx="3053957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NR9n354X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185663" cy="2786082"/>
          </a:xfrm>
          <a:prstGeom prst="rect">
            <a:avLst/>
          </a:prstGeom>
        </p:spPr>
      </p:pic>
      <p:pic>
        <p:nvPicPr>
          <p:cNvPr id="6" name="Рисунок 5" descr="Pp_oJ_sR9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286124"/>
            <a:ext cx="4142700" cy="3071834"/>
          </a:xfrm>
          <a:prstGeom prst="rect">
            <a:avLst/>
          </a:prstGeom>
        </p:spPr>
      </p:pic>
      <p:pic>
        <p:nvPicPr>
          <p:cNvPr id="7" name="Рисунок 6" descr="24vAx8TTa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28"/>
            <a:ext cx="4142700" cy="2757485"/>
          </a:xfrm>
          <a:prstGeom prst="rect">
            <a:avLst/>
          </a:prstGeom>
        </p:spPr>
      </p:pic>
      <p:pic>
        <p:nvPicPr>
          <p:cNvPr id="8" name="Рисунок 7" descr="FHGyD_4by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261097"/>
            <a:ext cx="4214842" cy="3076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QdceUVWb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5728"/>
            <a:ext cx="4107485" cy="2786082"/>
          </a:xfrm>
          <a:prstGeom prst="rect">
            <a:avLst/>
          </a:prstGeom>
        </p:spPr>
      </p:pic>
      <p:pic>
        <p:nvPicPr>
          <p:cNvPr id="5" name="Рисунок 4" descr="FvuPQvPYl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221215" cy="2809746"/>
          </a:xfrm>
          <a:prstGeom prst="rect">
            <a:avLst/>
          </a:prstGeom>
        </p:spPr>
      </p:pic>
      <p:pic>
        <p:nvPicPr>
          <p:cNvPr id="6" name="Рисунок 5" descr="88zHMAnAR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214842" cy="3107553"/>
          </a:xfrm>
          <a:prstGeom prst="rect">
            <a:avLst/>
          </a:prstGeom>
        </p:spPr>
      </p:pic>
      <p:pic>
        <p:nvPicPr>
          <p:cNvPr id="8" name="Рисунок 7" descr="or95esIbH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14686"/>
            <a:ext cx="4119559" cy="30896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Проведение занятий, турниров и  соревнований в рамках проекта «Центр настольных игр "Мастерская солнца"» способствует социально-спортивной реабилитации, расширяет круг общения, делает жизнь проживающих дома-интерната увлекательнее и интереснее, учит бороться с трудностями и радоваться жизни.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8" name="Рисунок 7" descr="i11t5iOck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566958" cy="2571768"/>
          </a:xfrm>
          <a:prstGeom prst="rect">
            <a:avLst/>
          </a:prstGeom>
        </p:spPr>
      </p:pic>
      <p:pic>
        <p:nvPicPr>
          <p:cNvPr id="12" name="Рисунок 11" descr="ohySZZ406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321471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В Череповецком доме-интернате для престарелых и инвалидов №1 проживают пожилые люди и инвалиды разных возрастов, которые не имеют возможности посещать секции с настольными играми и настольно-спортивными играми. Настольные игры являются незаменимыми в организации досуга пожилых людей и людей с ограниченными возможностями здоровья, так как они не только поддерживают и развивают различные когнитивные функции, такие как память и внимание, но и не дают «заржаветь» эмоциональной сфере, переключают с бытовых проблем на положительные мысли – снимают эмоциональную напряженность, снижают уровень стресса, улучшают психологическое состояние.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социальная реабилитация и интеграция пожилых людей и людей с инвалидностью посредством настольных и настольно-спортивных игр.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 проекта: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как можно большее количество граждан пожилого возраста и людей с ограниченными возможностями здоровья к занятиям с настольными и настольно-спортивными играми.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план проведения занятий с настольными и  настольно-спортивными играми, турниров и соревнований.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интеллектуальных способностей, стратегического мышления,  координации движений и мелкой моторики рук инвалидов и пожилых людей с помощью создания спортивно-оздоровительной среды, что очень важно для поддержания физической и социальной активности.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информационное продвижение проекта.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Целевая группа: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пожилые люди и люди с инвалидностью, проживающие в учреждении.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072494" cy="32861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 «Центр настольных игр «Мастерская солнца»» предоставляет возможность для инвалидов и пожилых людей с различными заболеваниями реализовывать себя и свой потенциал в спорте, жить активной полноценной жизнью. Сегодня существует огромное разнообразие настольных и настольно-спортивных игр: русское лото, домино, настольный теннис,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шашки, шахматы,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хоккей, мемо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т.д.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Но существуют и адаптивные виды настольно-спортивных игр для людей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корнхол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джакколо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/>
              <a:t>овус</a:t>
            </a:r>
            <a:r>
              <a:rPr lang="ru-RU" sz="2000" dirty="0" smtClean="0"/>
              <a:t>, </a:t>
            </a:r>
            <a:r>
              <a:rPr lang="ru-RU" sz="2000" dirty="0" err="1" smtClean="0"/>
              <a:t>шаффлборд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кульбуто</a:t>
            </a:r>
            <a:r>
              <a:rPr lang="ru-RU" sz="2000" dirty="0" smtClean="0"/>
              <a:t>, эластик, </a:t>
            </a:r>
            <a:r>
              <a:rPr lang="ru-RU" sz="2000" dirty="0" err="1" smtClean="0"/>
              <a:t>айробол</a:t>
            </a:r>
            <a:r>
              <a:rPr lang="ru-RU" sz="2000" dirty="0" smtClean="0"/>
              <a:t> и другие.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Они удобны и доступны, открывают мир равных возможностей, в котором человек с инвалидностью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сможет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найти себе игру по своим интересам и возможностям.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ep3i-9W3X3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00438"/>
            <a:ext cx="4286280" cy="3214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agruzhenno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4049057" cy="32147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329642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2020 г. на средства президентского гранта в  наше учреждение были приобретены 3 новых игры: Корнхол,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жакколо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Жульбак, настольный теннис.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1CSHMpK3q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857628"/>
            <a:ext cx="2786082" cy="2786082"/>
          </a:xfrm>
          <a:prstGeom prst="rect">
            <a:avLst/>
          </a:prstGeom>
        </p:spPr>
      </p:pic>
      <p:pic>
        <p:nvPicPr>
          <p:cNvPr id="4" name="Рисунок 3" descr="fwP9gxK51w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214422"/>
            <a:ext cx="251819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286808" cy="164307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Корнхол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Игра способствует развитию глазомера, координации и четкости движений. Её основной смысл заключается в точном попадании мешочком с сушеным горохом в отверстие наклонной деревянной доски с расстояния пяти 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3dFXofMm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4021529" cy="3214710"/>
          </a:xfrm>
          <a:prstGeom prst="rect">
            <a:avLst/>
          </a:prstGeom>
        </p:spPr>
      </p:pic>
      <p:pic>
        <p:nvPicPr>
          <p:cNvPr id="6" name="Рисунок 5" descr="7eXv9ilfD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00306"/>
            <a:ext cx="2893239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29684" cy="15716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Джакколо – Жульбак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настольной игры заключается в закатывании деревянных шайб (фишек) в специальные лузы на доске.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развивает глазомер, мелкую моторику, укрепляет мышцы кисти, концентрирует внимание и точность.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Vyy6XwK1w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71966" cy="3255028"/>
          </a:xfrm>
          <a:prstGeom prst="rect">
            <a:avLst/>
          </a:prstGeom>
        </p:spPr>
      </p:pic>
      <p:pic>
        <p:nvPicPr>
          <p:cNvPr id="5" name="Рисунок 4" descr="5uxlfQk5Q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328614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20002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Известная игра, целью которой лежит перекидывание мяча ракетками через игровой стол с сеткой, по определенным правилам. При занятиях настольным теннисом усиливается деятельность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дыхательной систем, в активную работу вовлекается большая группа мышц.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lg5dNuMLc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3928051" cy="2614609"/>
          </a:xfrm>
          <a:prstGeom prst="rect">
            <a:avLst/>
          </a:prstGeom>
        </p:spPr>
      </p:pic>
      <p:pic>
        <p:nvPicPr>
          <p:cNvPr id="5" name="Рисунок 4" descr="V9uGeSt20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405316"/>
            <a:ext cx="4214842" cy="2805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258204" cy="21145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рамках реализации проекта «Центр настольных игр «Мастерская солнца»», в Череповецком доме-интернате ежемесячно проходят  игровые турниры на личное первенство и занятия по различным спортивно-настольным и настольным играм.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XLfPKxet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1928802"/>
            <a:ext cx="3446883" cy="4595845"/>
          </a:xfrm>
          <a:prstGeom prst="rect">
            <a:avLst/>
          </a:prstGeom>
        </p:spPr>
      </p:pic>
      <p:pic>
        <p:nvPicPr>
          <p:cNvPr id="5" name="Рисунок 4" descr="MiJrVpm4R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3411963" cy="46196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536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Проект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Пользователь</dc:creator>
  <cp:lastModifiedBy>Пользователь</cp:lastModifiedBy>
  <cp:revision>35</cp:revision>
  <dcterms:created xsi:type="dcterms:W3CDTF">2022-10-29T08:34:44Z</dcterms:created>
  <dcterms:modified xsi:type="dcterms:W3CDTF">2022-11-09T17:43:08Z</dcterms:modified>
</cp:coreProperties>
</file>