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4615-5F70-4BB3-922F-40D6DD6FC4F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31B9F-7E5A-4021-8A45-C9F6242E0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2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31B9F-7E5A-4021-8A45-C9F6242E07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4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8375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12332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340768"/>
            <a:ext cx="10441160" cy="2259683"/>
          </a:xfrm>
        </p:spPr>
        <p:txBody>
          <a:bodyPr>
            <a:no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Правополушарное рисование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людей старшего возраста и инвалидов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32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3000"/>
                    </a14:imgEffect>
                    <a14:imgEffect>
                      <a14:colorTemperature colorTemp="8375"/>
                    </a14:imgEffect>
                    <a14:imgEffect>
                      <a14:saturation sat="6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40950"/>
            <a:ext cx="4239555" cy="316099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043608" y="548680"/>
            <a:ext cx="74168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Практика </a:t>
            </a:r>
            <a:r>
              <a:rPr lang="ru-RU" sz="2800" dirty="0" smtClean="0"/>
              <a:t>«Правополушарное рисование» </a:t>
            </a:r>
          </a:p>
          <a:p>
            <a:r>
              <a:rPr lang="ru-RU" sz="2800" dirty="0" smtClean="0"/>
              <a:t>для </a:t>
            </a:r>
            <a:r>
              <a:rPr lang="ru-RU" sz="2800" dirty="0"/>
              <a:t>граждан пожилого возраста и инвалидов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отделение дневного пребывания </a:t>
            </a:r>
            <a:endParaRPr lang="ru-RU" sz="2800" dirty="0" smtClean="0"/>
          </a:p>
          <a:p>
            <a:r>
              <a:rPr lang="ru-RU" sz="2800" dirty="0" smtClean="0"/>
              <a:t>ГБУ </a:t>
            </a:r>
            <a:r>
              <a:rPr lang="ru-RU" sz="2800" dirty="0"/>
              <a:t>«ЦСОГПВИИ Павловского района» </a:t>
            </a:r>
            <a:endParaRPr lang="ru-RU" sz="2800" dirty="0" smtClean="0"/>
          </a:p>
          <a:p>
            <a:r>
              <a:rPr lang="ru-RU" sz="2800" dirty="0" smtClean="0"/>
              <a:t>реализуется </a:t>
            </a:r>
            <a:r>
              <a:rPr lang="ru-RU" sz="2800" dirty="0"/>
              <a:t>психологом Макаровой  Н.А.</a:t>
            </a:r>
          </a:p>
        </p:txBody>
      </p:sp>
      <p:pic>
        <p:nvPicPr>
          <p:cNvPr id="3074" name="Picture 2" descr="D:\ФОТООТДЕЛЕНИЯ\ФОТОАРХИВ ОТДЕЛЕНИЯ\2022\20220204_121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2" y="3240949"/>
            <a:ext cx="4214655" cy="316099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saturation sat="6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548681"/>
            <a:ext cx="10153128" cy="792087"/>
          </a:xfrm>
        </p:spPr>
        <p:txBody>
          <a:bodyPr>
            <a:noAutofit/>
          </a:bodyPr>
          <a:lstStyle/>
          <a:p>
            <a:r>
              <a:rPr lang="ru-RU" sz="4800" b="1" dirty="0"/>
              <a:t>Цель данной практики</a:t>
            </a:r>
            <a:r>
              <a:rPr lang="ru-RU" sz="4800" dirty="0"/>
              <a:t>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80920" cy="2088232"/>
          </a:xfr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ru-RU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творческих  способностей </a:t>
            </a:r>
            <a:r>
              <a:rPr lang="ru-RU" sz="5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 пожилого возраста и инвалидов</a:t>
            </a:r>
            <a:r>
              <a:rPr lang="ru-RU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5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помощью овладения ими приёмов правополушарного рисования.</a:t>
            </a:r>
          </a:p>
          <a:p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ФОТООТДЕЛЕНИЯ\ФОТОАРХИВ ОТДЕЛЕНИЯ\ОСЕНЬ\IMG-aa6057706a46bb5a7648145a3c5c0ca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448272" cy="18038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ОТДЕЛЕНИЯ\ФОТОАРХИВ ОТДЕЛЕНИЯ\ОСЕНЬ\IMG-acc4f0919ce51be493240b96a171538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168352" cy="18572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ОТДЕЛЕНИЯ\ФОТОАРХИВ ОТДЕЛЕНИЯ\ОСЕНЬ\IMG-d93fd5a5dc7f26028d5af8ae15a832c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77138"/>
            <a:ext cx="2664296" cy="18572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8375"/>
                    </a14:imgEffect>
                    <a14:imgEffect>
                      <a14:saturation sat="6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548681"/>
            <a:ext cx="10153128" cy="1152127"/>
          </a:xfrm>
        </p:spPr>
        <p:txBody>
          <a:bodyPr>
            <a:no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324528" cy="3672408"/>
          </a:xfr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обслуживаемых с правополушарным рисованием, материалами, используемыми на занятиях. Убедить в доступности и легкости данной методики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 приемы и способы нанесения рисунка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теплую, доброжелательную,  атмосферу на занятиях. Мотивировать участников к созданию собственных работ.</a:t>
            </a:r>
          </a:p>
          <a:p>
            <a:pPr algn="l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5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8375"/>
                    </a14:imgEffect>
                    <a14:imgEffect>
                      <a14:saturation sat="6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324543" y="4005064"/>
            <a:ext cx="5112567" cy="1944216"/>
          </a:xfrm>
          <a:noFill/>
          <a:ln>
            <a:noFill/>
          </a:ln>
        </p:spPr>
        <p:txBody>
          <a:bodyPr>
            <a:noAutofit/>
          </a:bodyPr>
          <a:lstStyle/>
          <a:p>
            <a:pPr marL="228600" indent="0" algn="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Во время занятия происходит активация правого полушария головного мозга, которое отвечает за идеи, образы, творчество.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l"/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D:\ФОТООТДЕЛЕНИЯ\ФОТОАРХИВ ОТДЕЛЕНИЯ\ОСЕНЬ\IMG-87dbb2995c4058a6b9c0f6e4d747cce4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47903"/>
            <a:ext cx="3240360" cy="516219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8375"/>
                    </a14:imgEffect>
                    <a14:imgEffect>
                      <a14:saturation sat="6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4102" name="Picture 6" descr="D:\ФОТООТДЕЛЕНИЯ\ФОТОАРХИВ ОТДЕЛЕНИЯ\ФОТОАРХИВ\НА с телефона\20210902_151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6" y="260648"/>
            <a:ext cx="6565450" cy="36724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ОТДЕЛЕНИЯ\ФОТОАРХИВ ОТДЕЛЕНИЯ\ФОТОАРХИВ\дневное\20211012_114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6962"/>
            <a:ext cx="4680520" cy="351039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ОТДЕЛЕНИЯ\ФОТОАРХИВ ОТДЕЛЕНИЯ\2022\20220204_112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9629"/>
            <a:ext cx="3303631" cy="247772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8375"/>
                    </a14:imgEffect>
                    <a14:imgEffect>
                      <a14:saturation sat="6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5122" name="Picture 2" descr="D:\ФОТООТДЕЛЕНИЯ\ФОТОАРХИВ ОТДЕЛЕНИЯ\ФОТОАРХИВ\НА с телефона\20210614_145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8" y="472360"/>
            <a:ext cx="7820282" cy="40058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858" y="4581128"/>
            <a:ext cx="7820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Правополушарное рисование – это замечательный метод избежать внутренней цензуры, убрать эмоциональные блоки и взглянуть на мир и себя с другой стороны. Участники могут рисовать уже на первом занятии.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оценок, сравнений и критики.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152</Words>
  <Application>Microsoft Office PowerPoint</Application>
  <PresentationFormat>Экран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Правополушарное рисование</vt:lpstr>
      <vt:lpstr>Презентация PowerPoint</vt:lpstr>
      <vt:lpstr>Цель данной практики:</vt:lpstr>
      <vt:lpstr>Задачи: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2022-11-18T12:26:23Z</dcterms:created>
  <dcterms:modified xsi:type="dcterms:W3CDTF">2022-11-18T14:25:36Z</dcterms:modified>
</cp:coreProperties>
</file>