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7" r:id="rId1"/>
  </p:sldMasterIdLst>
  <p:sldIdLst>
    <p:sldId id="283" r:id="rId2"/>
    <p:sldId id="257" r:id="rId3"/>
    <p:sldId id="278" r:id="rId4"/>
    <p:sldId id="271" r:id="rId5"/>
    <p:sldId id="285" r:id="rId6"/>
    <p:sldId id="286" r:id="rId7"/>
    <p:sldId id="287" r:id="rId8"/>
    <p:sldId id="288" r:id="rId9"/>
    <p:sldId id="289" r:id="rId10"/>
    <p:sldId id="290" r:id="rId11"/>
    <p:sldId id="28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0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0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153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3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3662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6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56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22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7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8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5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9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1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3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1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9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99" y="433123"/>
            <a:ext cx="7916334" cy="224234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«Серебряный</a:t>
            </a:r>
            <a:b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возраст» 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2FD7D-2436-ECBD-A8EF-3A064EE9B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1" y="4411133"/>
            <a:ext cx="4851400" cy="138800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Номинация: Активная жизнь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(практике более 3 лет)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Г. Зеленогорск, Красноярский край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BEDB0F-E526-EF6B-2080-F681B3B0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88732"/>
            <a:ext cx="5629372" cy="37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6959E5-51B4-5486-AC0A-BE1DF71E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Общая физическая подготовка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FF0F9B-BA6C-26AD-E7F7-5445502A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984" y="1693333"/>
            <a:ext cx="3630084" cy="4217889"/>
          </a:xfrm>
        </p:spPr>
        <p:txBody>
          <a:bodyPr/>
          <a:lstStyle/>
          <a:p>
            <a:pPr lvl="0"/>
            <a:r>
              <a:rPr lang="ru-RU" sz="18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 час/5 дней</a:t>
            </a:r>
          </a:p>
          <a:p>
            <a:pPr lvl="0"/>
            <a:r>
              <a:rPr lang="ru-RU" sz="18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Понедельник, вторник, среда, четверг, пятница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08AD5C-3227-1BAB-D46E-D6FBE2B0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75" y="19050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12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134" y="381000"/>
            <a:ext cx="9760478" cy="1524000"/>
          </a:xfrm>
        </p:spPr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sz="2400" b="1" cap="none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Своей работой мы доказываем, что люди пожилого возраста могут быть активны, бодры и энергичны. И самое главное -  найти  себе применение, быть активным членом общества.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576F4-E1A7-0F6D-4E06-D05E38F0C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10"/>
          <a:stretch/>
        </p:blipFill>
        <p:spPr>
          <a:xfrm>
            <a:off x="3159108" y="3225800"/>
            <a:ext cx="6564819" cy="30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9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Места проведения занятий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9399" y="1905000"/>
            <a:ext cx="4715933" cy="281093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Клуб по месту жительства «Преодоление» -</a:t>
            </a:r>
            <a:br>
              <a:rPr lang="ru-RU" sz="9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структурное подразделение МБУ «Спортивный комплекс»</a:t>
            </a:r>
            <a:br>
              <a:rPr lang="ru-RU" sz="9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9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ru-RU" sz="9600" dirty="0"/>
          </a:p>
          <a:p>
            <a:endParaRPr lang="ru-RU" sz="9600" dirty="0"/>
          </a:p>
          <a:p>
            <a:endParaRPr lang="ru-RU" sz="9600" dirty="0"/>
          </a:p>
          <a:p>
            <a:endParaRPr lang="ru-RU" sz="9600" dirty="0"/>
          </a:p>
          <a:p>
            <a:pPr marL="0" indent="0">
              <a:buNone/>
            </a:pPr>
            <a:r>
              <a:rPr lang="ru-RU" dirty="0"/>
              <a:t>                     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2C57E3-B935-3823-4E0A-5B33DD7AA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6225" y="2159000"/>
            <a:ext cx="4878386" cy="3744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Дворец спорта «Нептун»</a:t>
            </a:r>
          </a:p>
        </p:txBody>
      </p:sp>
      <p:pic>
        <p:nvPicPr>
          <p:cNvPr id="1026" name="Picture 2" descr="Фитнес-класс для пенсионеров Нетании | муниципалитет Нетании">
            <a:extLst>
              <a:ext uri="{FF2B5EF4-FFF2-40B4-BE49-F238E27FC236}">
                <a16:creationId xmlns:a16="http://schemas.microsoft.com/office/drawing/2014/main" id="{DBD69732-B949-E532-CCA9-0D04C799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18933"/>
            <a:ext cx="4402668" cy="33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ЦЕЛЕВАЯ АУДИТОРИЯ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4667" y="2249487"/>
            <a:ext cx="9692744" cy="2187046"/>
          </a:xfrm>
        </p:spPr>
        <p:txBody>
          <a:bodyPr>
            <a:normAutofit fontScale="925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Лица пожилого и старшего возраста</a:t>
            </a:r>
          </a:p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Мужчины 17 человек</a:t>
            </a:r>
          </a:p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Женщины 67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41213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269E1-151B-1A25-E91F-FD06CF1F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6" y="178066"/>
            <a:ext cx="9905955" cy="127322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Направления проекта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AB939D-BBAC-95C1-208E-251167C58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067" y="1451295"/>
            <a:ext cx="10247250" cy="5228639"/>
          </a:xfrm>
        </p:spPr>
        <p:txBody>
          <a:bodyPr>
            <a:normAutofit fontScale="32500" lnSpcReduction="20000"/>
          </a:bodyPr>
          <a:lstStyle/>
          <a:p>
            <a:pPr marL="857250" indent="-9000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настольный теннис – 1 час/5 дней</a:t>
            </a:r>
          </a:p>
          <a:p>
            <a:pPr marL="857250" indent="-9000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танцевальная группа «Вдохновение» - 1 час/2 дня</a:t>
            </a:r>
            <a:endParaRPr lang="ru-RU" sz="7200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9000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дартс – 1 час/2 дня</a:t>
            </a:r>
          </a:p>
          <a:p>
            <a:pPr marL="857250" indent="-9000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оздоровительная гимнастика – 1 час/5 дней</a:t>
            </a:r>
          </a:p>
          <a:p>
            <a:pPr marL="857250" indent="-9000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скандинавская ходьба – 1 час/5 дней</a:t>
            </a:r>
          </a:p>
          <a:p>
            <a:pPr marL="857250" indent="-9000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ОФП – 1 час/5 дней</a:t>
            </a:r>
          </a:p>
          <a:p>
            <a:pPr marL="857250" indent="-9000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плавание – 45 мин. /2 дня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55326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Скандинавская ходьба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58999" y="1566334"/>
            <a:ext cx="3860799" cy="226906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 час/5 дней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Прогулки на свежем воздухе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Понедельник, вторник, среда, четверг, пятница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4F7045-80A4-D1A8-3DC2-070195AE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623" y="2031999"/>
            <a:ext cx="5136444" cy="3852333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B5108916-0454-C89B-0CC1-585F45B65B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7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268" y="330200"/>
            <a:ext cx="9921344" cy="15748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Танцевальная группа «Вдохновение»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 час/2 дня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Вторник, четверг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F82E25-22D6-A70F-1316-B8CD5440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1" y="3039533"/>
            <a:ext cx="5808132" cy="3653368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CE4CEE6D-F005-1A1D-024E-9CC79A6A02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32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10144654" cy="147857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Оздоровительная гимнастика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2223771"/>
          </a:xfrm>
        </p:spPr>
        <p:txBody>
          <a:bodyPr>
            <a:norm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 час/5 дней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Понедельник, вторник, среда, четверг, пятница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613" y="3208980"/>
            <a:ext cx="4804267" cy="3592608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70FB416B-9C41-D999-8060-ABE72DBFDE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8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Настольный теннис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 час/5 дней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Понедельник, вторник, среда, четверг, пятница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E90C80-7392-4CAC-D697-EF1931D4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42" y="3225031"/>
            <a:ext cx="4199467" cy="3149600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779BA50A-39F4-6254-F986-E53E4D23F1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26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1" y="624110"/>
            <a:ext cx="8432800" cy="128089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Плавание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0067" y="1617132"/>
            <a:ext cx="4343400" cy="89746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45 мин./ 2 дня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Вторник, четверг</a:t>
            </a:r>
          </a:p>
        </p:txBody>
      </p:sp>
      <p:pic>
        <p:nvPicPr>
          <p:cNvPr id="2050" name="Picture 2" descr="ВОДА, ДАЮЩАЯ ЗДОРОВЬЕ | Брянский рабочий">
            <a:extLst>
              <a:ext uri="{FF2B5EF4-FFF2-40B4-BE49-F238E27FC236}">
                <a16:creationId xmlns:a16="http://schemas.microsoft.com/office/drawing/2014/main" id="{4FC7DA9E-B2EE-231F-CAFF-230A282C0D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07" y="3414490"/>
            <a:ext cx="6735984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3644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1656</TotalTime>
  <Words>242</Words>
  <Application>Microsoft Office PowerPoint</Application>
  <PresentationFormat>Широкоэкранный</PresentationFormat>
  <Paragraphs>44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Century Gothic</vt:lpstr>
      <vt:lpstr>Wingdings 3</vt:lpstr>
      <vt:lpstr>Легкий дым</vt:lpstr>
      <vt:lpstr>«Серебряный                   возраст»  </vt:lpstr>
      <vt:lpstr>Места проведения занятий</vt:lpstr>
      <vt:lpstr>ЦЕЛЕВАЯ АУДИТОРИЯ</vt:lpstr>
      <vt:lpstr>Направления проекта</vt:lpstr>
      <vt:lpstr>Скандинавская ходьба</vt:lpstr>
      <vt:lpstr>Танцевальная группа «Вдохновение»</vt:lpstr>
      <vt:lpstr>Оздоровительная гимнастика</vt:lpstr>
      <vt:lpstr>Настольный теннис</vt:lpstr>
      <vt:lpstr>Плавание</vt:lpstr>
      <vt:lpstr>Общая физическая подготовка </vt:lpstr>
      <vt:lpstr>Своей работой мы доказываем, что люди пожилого возраста могут быть активны, бодры и энергичны. И самое главное -  найти  себе применение, быть активным членом общества.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по месту жительства «Преодоление»</dc:title>
  <dc:creator>Пользователь Windows</dc:creator>
  <cp:lastModifiedBy>Нептун Зеленогорск</cp:lastModifiedBy>
  <cp:revision>52</cp:revision>
  <dcterms:created xsi:type="dcterms:W3CDTF">2018-04-12T01:45:25Z</dcterms:created>
  <dcterms:modified xsi:type="dcterms:W3CDTF">2022-11-17T08:26:49Z</dcterms:modified>
</cp:coreProperties>
</file>