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87" r:id="rId2"/>
    <p:sldId id="256" r:id="rId3"/>
    <p:sldId id="284" r:id="rId4"/>
    <p:sldId id="273" r:id="rId5"/>
    <p:sldId id="274" r:id="rId6"/>
    <p:sldId id="275" r:id="rId7"/>
    <p:sldId id="278" r:id="rId8"/>
    <p:sldId id="276" r:id="rId9"/>
    <p:sldId id="277" r:id="rId10"/>
    <p:sldId id="282" r:id="rId11"/>
    <p:sldId id="279" r:id="rId12"/>
    <p:sldId id="289" r:id="rId13"/>
    <p:sldId id="290" r:id="rId14"/>
    <p:sldId id="283" r:id="rId15"/>
    <p:sldId id="258" r:id="rId16"/>
    <p:sldId id="269" r:id="rId17"/>
    <p:sldId id="259" r:id="rId18"/>
    <p:sldId id="270" r:id="rId19"/>
    <p:sldId id="261" r:id="rId20"/>
    <p:sldId id="291" r:id="rId21"/>
    <p:sldId id="292" r:id="rId22"/>
    <p:sldId id="272" r:id="rId23"/>
    <p:sldId id="27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58" autoAdjust="0"/>
    <p:restoredTop sz="94660"/>
  </p:normalViewPr>
  <p:slideViewPr>
    <p:cSldViewPr>
      <p:cViewPr>
        <p:scale>
          <a:sx n="78" d="100"/>
          <a:sy n="78" d="100"/>
        </p:scale>
        <p:origin x="-2574" y="-7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49F57B-0C85-41AC-AEB5-C7F685EC2A8A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BED935-3F8C-4964-B842-4276EE3CAA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49682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11685-C800-45FA-90EB-59989E4286FC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B684FC4-E6DF-4EA4-9B13-182D10E162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11685-C800-45FA-90EB-59989E4286FC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4FC4-E6DF-4EA4-9B13-182D10E162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11685-C800-45FA-90EB-59989E4286FC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4FC4-E6DF-4EA4-9B13-182D10E162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11685-C800-45FA-90EB-59989E4286FC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4FC4-E6DF-4EA4-9B13-182D10E162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11685-C800-45FA-90EB-59989E4286FC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4FC4-E6DF-4EA4-9B13-182D10E162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11685-C800-45FA-90EB-59989E4286FC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4FC4-E6DF-4EA4-9B13-182D10E162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11685-C800-45FA-90EB-59989E4286FC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4FC4-E6DF-4EA4-9B13-182D10E162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11685-C800-45FA-90EB-59989E4286FC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4FC4-E6DF-4EA4-9B13-182D10E162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11685-C800-45FA-90EB-59989E4286FC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4FC4-E6DF-4EA4-9B13-182D10E162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11685-C800-45FA-90EB-59989E4286FC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4FC4-E6DF-4EA4-9B13-182D10E162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11685-C800-45FA-90EB-59989E4286FC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4FC4-E6DF-4EA4-9B13-182D10E162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F211685-C800-45FA-90EB-59989E4286FC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B684FC4-E6DF-4EA4-9B13-182D10E162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 6\Desktop\Круглый  стол\фон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" y="1"/>
            <a:ext cx="978005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Зернова СВ\Desktop\банер Бархатный возраст\P10151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380"/>
            <a:ext cx="4320480" cy="64812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139952" y="2348881"/>
            <a:ext cx="5400600" cy="201622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Театр</a:t>
            </a:r>
          </a:p>
          <a:p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моды</a:t>
            </a:r>
          </a:p>
          <a:p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gency FB" panose="020B0503020202020204" pitchFamily="34" charset="0"/>
                <a:cs typeface="Times New Roman" pitchFamily="18" charset="0"/>
              </a:rPr>
              <a:t>“</a:t>
            </a:r>
            <a:r>
              <a:rPr lang="ru-RU" sz="3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Бархатный возраст</a:t>
            </a:r>
            <a:r>
              <a:rPr lang="en-US" sz="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gency FB" panose="020B0503020202020204" pitchFamily="34" charset="0"/>
                <a:cs typeface="Times New Roman" pitchFamily="18" charset="0"/>
              </a:rPr>
              <a:t>”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44008" y="4581128"/>
            <a:ext cx="44284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основан </a:t>
            </a:r>
            <a:r>
              <a:rPr lang="ru-RU" sz="2000" b="1" dirty="0"/>
              <a:t>в 2011 </a:t>
            </a:r>
            <a:r>
              <a:rPr lang="ru-RU" sz="2000" b="1" dirty="0" smtClean="0"/>
              <a:t>году </a:t>
            </a:r>
          </a:p>
          <a:p>
            <a:endParaRPr lang="ru-RU" sz="24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425406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074" name="Picture 2" descr="C:\Users\Зернова СВ\Desktop\театр моды 2019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42129" cy="7200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5415" y="188640"/>
            <a:ext cx="8573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 мешок, два мешок!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48047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Зернова СВ\Desktop\театр моды 2019\S63051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07769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 6\Desktop\Круглый  стол\фон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" y="1"/>
            <a:ext cx="978005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Зернова СВ\Desktop\театр моды 2019\S63074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9" y="1124744"/>
            <a:ext cx="9654600" cy="55172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30898" y="116632"/>
            <a:ext cx="3220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СТИЛЯГИ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989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 6\Desktop\Круглый  стол\фон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" y="1"/>
            <a:ext cx="978005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30898" y="116632"/>
            <a:ext cx="3220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СТИЛЯГИ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 descr="C:\Users\Зернова СВ\Desktop\театр моды 2019\S63074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" y="1297582"/>
            <a:ext cx="9660714" cy="54341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7846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Зернова СВ\Desktop\театр моды 2019\фото музе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88640"/>
            <a:ext cx="9828583" cy="6552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82765" y="-27384"/>
            <a:ext cx="69493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Гости из будущего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6972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Зернова СВ\Desktop\театр моды 2019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6207"/>
            <a:ext cx="9600237" cy="68195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65738" y="332656"/>
            <a:ext cx="60099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Ёшки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-матрёшки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39545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 6\Desktop\Круглый  стол\фон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53" y="0"/>
            <a:ext cx="992569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Зернова СВ\Desktop\театр моды 2019\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24" y="-2753"/>
            <a:ext cx="9144420" cy="68607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512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Зернова СВ\Desktop\театр моды 2019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6"/>
            <a:ext cx="9141059" cy="68557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5013" y="188640"/>
            <a:ext cx="6647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Времена        года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9107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 6\Desktop\Круглый  стол\фон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46" y="26004"/>
            <a:ext cx="9144000" cy="68319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Зернова СВ\Desktop\театр моды 2019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948" y="26004"/>
            <a:ext cx="10258253" cy="68319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5775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Зернова СВ\Desktop\театр моды 2019\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057" y="-27384"/>
            <a:ext cx="9697077" cy="72728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613" y="0"/>
            <a:ext cx="78117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Армия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Прекрасных половин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51724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941168"/>
            <a:ext cx="6080388" cy="1604392"/>
          </a:xfrm>
        </p:spPr>
        <p:txBody>
          <a:bodyPr>
            <a:normAutofit fontScale="47500" lnSpcReduction="20000"/>
          </a:bodyPr>
          <a:lstStyle/>
          <a:p>
            <a:r>
              <a:rPr lang="ru-RU" sz="5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КГБУСО </a:t>
            </a:r>
          </a:p>
          <a:p>
            <a:r>
              <a:rPr lang="ru-RU" sz="5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«КЦСОН </a:t>
            </a:r>
            <a:r>
              <a:rPr lang="ru-RU" sz="5800" b="1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5800" b="1" cap="none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Железногорский</a:t>
            </a:r>
            <a:r>
              <a:rPr lang="ru-RU" sz="5800" b="1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900" b="1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ЗАТО г</a:t>
            </a:r>
            <a:r>
              <a:rPr lang="ru-RU" sz="2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Железногорск</a:t>
            </a:r>
            <a:br>
              <a:rPr lang="ru-RU" sz="2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Красноярский край</a:t>
            </a:r>
            <a:endParaRPr lang="ru-RU" sz="29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3643314"/>
            <a:ext cx="7279663" cy="1219201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Социально-реабилитационное отделение для граждан пожилого возраста, инвалидов и детей с ограниченными возможностями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4032448" cy="30243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334739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640" y="-27384"/>
            <a:ext cx="6694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Сиреневый туман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F:\бохо\P10152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59" y="980728"/>
            <a:ext cx="3890625" cy="58390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бохо\P10153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257" y="980728"/>
            <a:ext cx="3866183" cy="5799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531722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640" y="-27384"/>
            <a:ext cx="6694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Сиреневый туман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 descr="F:\бохо\P10153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53017"/>
            <a:ext cx="3924090" cy="58867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бохо\P10153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53017"/>
            <a:ext cx="3913488" cy="58734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598493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 6\Desktop\Круглый  стол\фон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739"/>
            <a:ext cx="9144000" cy="68890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764704"/>
            <a:ext cx="78488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Всего за годы существования, </a:t>
            </a:r>
            <a:endParaRPr lang="ru-RU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театре моды «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Бархатный возраст» 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занимались 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32 человека.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сегодняшний день списочный состав 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театра моды насчитывает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 человек, из которых 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имеют 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инвалидность, 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6 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пенсионеры. </a:t>
            </a:r>
          </a:p>
        </p:txBody>
      </p:sp>
    </p:spTree>
    <p:extLst>
      <p:ext uri="{BB962C8B-B14F-4D97-AF65-F5344CB8AC3E}">
        <p14:creationId xmlns="" xmlns:p14="http://schemas.microsoft.com/office/powerpoint/2010/main" val="193572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 6\Desktop\Круглый  стол\фон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5" y="28885"/>
            <a:ext cx="9130735" cy="6829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7"/>
          <p:cNvSpPr txBox="1">
            <a:spLocks/>
          </p:cNvSpPr>
          <p:nvPr/>
        </p:nvSpPr>
        <p:spPr>
          <a:xfrm>
            <a:off x="3428992" y="1785926"/>
            <a:ext cx="5256584" cy="525780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buFont typeface="Arial" pitchFamily="34" charset="0"/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КГБУ СО «КЦСОН «ЖЕЛЕЗНОГОРСКИЙ»</a:t>
            </a:r>
          </a:p>
          <a:p>
            <a:pPr marL="114300" indent="0" algn="ctr">
              <a:buFont typeface="Arial" pitchFamily="34" charset="0"/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ЗАТО г.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Железногорск</a:t>
            </a:r>
          </a:p>
          <a:p>
            <a:pPr marL="114300" indent="0">
              <a:buFont typeface="Arial" pitchFamily="34" charset="0"/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114300" indent="0">
              <a:buFont typeface="Arial" pitchFamily="34" charset="0"/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114300" indent="0">
              <a:buFont typeface="Arial" pitchFamily="34" charset="0"/>
              <a:buNone/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9512" y="1700808"/>
            <a:ext cx="2874698" cy="119162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Благодарим за внимание!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291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Зернова СВ\Desktop\театр моды 2019\материалы гранта\P10104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074"/>
            <a:ext cx="8568952" cy="64267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22242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 6\Desktop\Круглый  стол\фон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" y="1"/>
            <a:ext cx="978005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22717" y="192349"/>
            <a:ext cx="8260672" cy="64436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Театр моды «Бархатный возраст»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694794"/>
            <a:ext cx="8640960" cy="6417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b="1" dirty="0" smtClean="0"/>
          </a:p>
          <a:p>
            <a:r>
              <a:rPr lang="ru-RU" sz="2400" b="1" dirty="0" smtClean="0"/>
              <a:t>На </a:t>
            </a:r>
            <a:r>
              <a:rPr lang="ru-RU" sz="2400" b="1" dirty="0"/>
              <a:t>сегодняшний день создано </a:t>
            </a:r>
            <a:r>
              <a:rPr lang="ru-RU" sz="2400" b="1" dirty="0" smtClean="0"/>
              <a:t>10 </a:t>
            </a:r>
            <a:r>
              <a:rPr lang="ru-RU" sz="2400" b="1" dirty="0"/>
              <a:t>коллекций </a:t>
            </a:r>
            <a:r>
              <a:rPr lang="ru-RU" sz="2400" b="1" dirty="0" smtClean="0"/>
              <a:t>одежды</a:t>
            </a:r>
            <a:r>
              <a:rPr lang="ru-RU" sz="2400" b="1" dirty="0"/>
              <a:t>:</a:t>
            </a:r>
            <a:endParaRPr lang="ru-RU" sz="2400" b="1" dirty="0" smtClean="0"/>
          </a:p>
          <a:p>
            <a:endParaRPr lang="ru-RU" sz="1200" b="1" dirty="0"/>
          </a:p>
          <a:p>
            <a:pPr>
              <a:lnSpc>
                <a:spcPct val="150000"/>
              </a:lnSpc>
            </a:pPr>
            <a:r>
              <a:rPr lang="ru-RU" sz="2600" b="1" dirty="0"/>
              <a:t>1</a:t>
            </a:r>
            <a:r>
              <a:rPr lang="ru-RU" sz="2300" b="1" dirty="0"/>
              <a:t>.  </a:t>
            </a:r>
            <a:r>
              <a:rPr lang="ru-RU" sz="2300" b="1" dirty="0" smtClean="0"/>
              <a:t>« Цветочная радуга »</a:t>
            </a:r>
            <a:endParaRPr lang="ru-RU" sz="2300" b="1" dirty="0"/>
          </a:p>
          <a:p>
            <a:pPr>
              <a:lnSpc>
                <a:spcPct val="150000"/>
              </a:lnSpc>
            </a:pPr>
            <a:r>
              <a:rPr lang="ru-RU" sz="2300" b="1" dirty="0"/>
              <a:t>2. </a:t>
            </a:r>
            <a:r>
              <a:rPr lang="ru-RU" sz="2300" b="1" dirty="0" smtClean="0"/>
              <a:t> « </a:t>
            </a:r>
            <a:r>
              <a:rPr lang="ru-RU" sz="2300" b="1" dirty="0"/>
              <a:t>Светский </a:t>
            </a:r>
            <a:r>
              <a:rPr lang="ru-RU" sz="2300" b="1" dirty="0" smtClean="0"/>
              <a:t>раут »</a:t>
            </a:r>
            <a:endParaRPr lang="ru-RU" sz="2300" b="1" dirty="0"/>
          </a:p>
          <a:p>
            <a:pPr>
              <a:lnSpc>
                <a:spcPct val="150000"/>
              </a:lnSpc>
            </a:pPr>
            <a:r>
              <a:rPr lang="ru-RU" sz="2300" b="1" dirty="0"/>
              <a:t>3. </a:t>
            </a:r>
            <a:r>
              <a:rPr lang="ru-RU" sz="2300" b="1" dirty="0" smtClean="0"/>
              <a:t> « Раз </a:t>
            </a:r>
            <a:r>
              <a:rPr lang="ru-RU" sz="2300" b="1" dirty="0"/>
              <a:t>мешок, два </a:t>
            </a:r>
            <a:r>
              <a:rPr lang="ru-RU" sz="2300" b="1" dirty="0" smtClean="0"/>
              <a:t>мешок »</a:t>
            </a:r>
            <a:endParaRPr lang="ru-RU" sz="2300" b="1" dirty="0"/>
          </a:p>
          <a:p>
            <a:pPr>
              <a:lnSpc>
                <a:spcPct val="150000"/>
              </a:lnSpc>
            </a:pPr>
            <a:r>
              <a:rPr lang="ru-RU" sz="2300" b="1" dirty="0"/>
              <a:t>4. </a:t>
            </a:r>
            <a:r>
              <a:rPr lang="ru-RU" sz="2300" b="1" dirty="0" smtClean="0"/>
              <a:t> « Стиляги »</a:t>
            </a:r>
            <a:endParaRPr lang="ru-RU" sz="2300" b="1" dirty="0"/>
          </a:p>
          <a:p>
            <a:pPr>
              <a:lnSpc>
                <a:spcPct val="150000"/>
              </a:lnSpc>
            </a:pPr>
            <a:r>
              <a:rPr lang="ru-RU" sz="2300" b="1" dirty="0"/>
              <a:t>5. </a:t>
            </a:r>
            <a:r>
              <a:rPr lang="ru-RU" sz="2300" b="1" dirty="0" smtClean="0"/>
              <a:t> « Гости </a:t>
            </a:r>
            <a:r>
              <a:rPr lang="ru-RU" sz="2300" b="1" dirty="0"/>
              <a:t>из </a:t>
            </a:r>
            <a:r>
              <a:rPr lang="ru-RU" sz="2300" b="1" dirty="0" smtClean="0"/>
              <a:t>будущего »</a:t>
            </a:r>
            <a:endParaRPr lang="ru-RU" sz="2300" b="1" dirty="0"/>
          </a:p>
          <a:p>
            <a:pPr>
              <a:lnSpc>
                <a:spcPct val="150000"/>
              </a:lnSpc>
            </a:pPr>
            <a:r>
              <a:rPr lang="ru-RU" sz="2300" b="1" dirty="0"/>
              <a:t>6. </a:t>
            </a:r>
            <a:r>
              <a:rPr lang="ru-RU" sz="2300" b="1" dirty="0" smtClean="0"/>
              <a:t> « </a:t>
            </a:r>
            <a:r>
              <a:rPr lang="ru-RU" sz="2300" b="1" dirty="0" err="1" smtClean="0"/>
              <a:t>Ёшки</a:t>
            </a:r>
            <a:r>
              <a:rPr lang="ru-RU" sz="2300" b="1" dirty="0" smtClean="0"/>
              <a:t>-матрешки »</a:t>
            </a:r>
            <a:endParaRPr lang="ru-RU" sz="2300" b="1" dirty="0"/>
          </a:p>
          <a:p>
            <a:pPr>
              <a:lnSpc>
                <a:spcPct val="150000"/>
              </a:lnSpc>
            </a:pPr>
            <a:r>
              <a:rPr lang="ru-RU" sz="2300" b="1" dirty="0"/>
              <a:t>7. </a:t>
            </a:r>
            <a:r>
              <a:rPr lang="ru-RU" sz="2300" b="1" dirty="0" smtClean="0"/>
              <a:t> « Времена года »</a:t>
            </a:r>
            <a:endParaRPr lang="ru-RU" sz="2300" b="1" dirty="0"/>
          </a:p>
          <a:p>
            <a:pPr>
              <a:lnSpc>
                <a:spcPct val="150000"/>
              </a:lnSpc>
            </a:pPr>
            <a:r>
              <a:rPr lang="ru-RU" sz="2300" b="1" dirty="0" smtClean="0"/>
              <a:t>8</a:t>
            </a:r>
            <a:r>
              <a:rPr lang="ru-RU" sz="2300" b="1" dirty="0"/>
              <a:t>. </a:t>
            </a:r>
            <a:r>
              <a:rPr lang="ru-RU" sz="2300" b="1" dirty="0" smtClean="0"/>
              <a:t> « Армия </a:t>
            </a:r>
            <a:r>
              <a:rPr lang="ru-RU" sz="2300" b="1" dirty="0"/>
              <a:t>прекрасных </a:t>
            </a:r>
            <a:r>
              <a:rPr lang="ru-RU" sz="2300" b="1" dirty="0" smtClean="0"/>
              <a:t>половин »</a:t>
            </a:r>
            <a:endParaRPr lang="ru-RU" sz="2300" b="1" dirty="0"/>
          </a:p>
          <a:p>
            <a:pPr marL="514350" indent="-514350">
              <a:lnSpc>
                <a:spcPct val="150000"/>
              </a:lnSpc>
              <a:buAutoNum type="arabicPeriod" startAt="9"/>
            </a:pPr>
            <a:r>
              <a:rPr lang="ru-RU" sz="2300" b="1" dirty="0" smtClean="0"/>
              <a:t>« Сиреневый туман »</a:t>
            </a:r>
          </a:p>
          <a:p>
            <a:pPr marL="514350" indent="-514350">
              <a:lnSpc>
                <a:spcPct val="150000"/>
              </a:lnSpc>
              <a:buAutoNum type="arabicPeriod" startAt="9"/>
            </a:pPr>
            <a:r>
              <a:rPr lang="ru-RU" sz="2300" b="1" dirty="0" smtClean="0"/>
              <a:t>«5-й элемент»</a:t>
            </a:r>
            <a:endParaRPr lang="ru-RU" sz="2300" b="1" dirty="0"/>
          </a:p>
        </p:txBody>
      </p:sp>
    </p:spTree>
    <p:extLst>
      <p:ext uri="{BB962C8B-B14F-4D97-AF65-F5344CB8AC3E}">
        <p14:creationId xmlns="" xmlns:p14="http://schemas.microsoft.com/office/powerpoint/2010/main" val="61237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Зернова СВ\Desktop\театр моды 2019\S63034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20472" cy="66153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92402" y="332656"/>
            <a:ext cx="67473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Цветочная радуга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5947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Зернова СВ\Desktop\театр моды 2019\P1030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1450" cy="67151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56417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Зернова СВ\Desktop\театр моды 2019\P10108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0" y="0"/>
            <a:ext cx="9089423" cy="68170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27283" y="188640"/>
            <a:ext cx="55194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Светский раут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7857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Зернова СВ\Desktop\театр моды 2019\IMG_41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44319"/>
            <a:ext cx="9036496" cy="62299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63787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Зернова СВ\Desktop\театр моды 2019\S63033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9" y="0"/>
            <a:ext cx="8988491" cy="6741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2745602"/>
      </p:ext>
    </p:extLst>
  </p:cSld>
  <p:clrMapOvr>
    <a:masterClrMapping/>
  </p:clrMapOvr>
</p:sld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1260</TotalTime>
  <Words>187</Words>
  <Application>Microsoft Office PowerPoint</Application>
  <PresentationFormat>Экран (4:3)</PresentationFormat>
  <Paragraphs>43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Аптека</vt:lpstr>
      <vt:lpstr>Слайд 1</vt:lpstr>
      <vt:lpstr>Социально-реабилитационное отделение для граждан пожилого возраста, инвалидов и детей с ограниченными возможностями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6</dc:creator>
  <cp:lastModifiedBy>Любовь Витальевна</cp:lastModifiedBy>
  <cp:revision>100</cp:revision>
  <dcterms:created xsi:type="dcterms:W3CDTF">2015-10-22T09:22:42Z</dcterms:created>
  <dcterms:modified xsi:type="dcterms:W3CDTF">2022-11-16T08:07:48Z</dcterms:modified>
</cp:coreProperties>
</file>