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dLbls>
          <c:showVal val="1"/>
          <c:showCatName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7734972857456734E-2"/>
          <c:y val="9.3731107137803762E-2"/>
          <c:w val="0.83976504290622822"/>
          <c:h val="0.822147371702568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Целевые группы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Лист1!$A$2:$A$4</c:f>
              <c:strCache>
                <c:ptCount val="3"/>
                <c:pt idx="0">
                  <c:v>люди с ограниченными возможностями здоровья (инвалиды 1 и 2 группы)  </c:v>
                </c:pt>
                <c:pt idx="1">
                  <c:v>одиноко проживающие пожилые семейные пары</c:v>
                </c:pt>
                <c:pt idx="2">
                  <c:v>одинокие граждане пожилого возраста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38</c:v>
                </c:pt>
                <c:pt idx="1">
                  <c:v>3</c:v>
                </c:pt>
                <c:pt idx="2">
                  <c:v>20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75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Услуги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Мелкий бытовой ремонт</a:t>
                    </a:r>
                    <a:r>
                      <a:rPr lang="ru-RU"/>
                      <a:t>; </a:t>
                    </a:r>
                    <a:r>
                      <a:rPr lang="ru-RU" smtClean="0"/>
                      <a:t>20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Сантехнические работы; </a:t>
                    </a:r>
                    <a:r>
                      <a:rPr lang="ru-RU" smtClean="0"/>
                      <a:t>37</a:t>
                    </a:r>
                    <a:endParaRPr lang="ru-RU"/>
                  </a:p>
                </c:rich>
              </c:tx>
              <c:showVal val="1"/>
              <c:showCat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/>
                      <a:t>Ремонт дом. </a:t>
                    </a:r>
                    <a:r>
                      <a:rPr lang="ru-RU"/>
                      <a:t>Электросети; </a:t>
                    </a:r>
                    <a:r>
                      <a:rPr lang="ru-RU" smtClean="0"/>
                      <a:t>38</a:t>
                    </a:r>
                    <a:endParaRPr lang="ru-RU"/>
                  </a:p>
                </c:rich>
              </c:tx>
              <c:showVal val="1"/>
              <c:showCatName val="1"/>
            </c:dLbl>
            <c:showVal val="1"/>
            <c:showCatName val="1"/>
            <c:showLeaderLines val="1"/>
          </c:dLbls>
          <c:cat>
            <c:strRef>
              <c:f>Лист1!$A$2:$A$5</c:f>
              <c:strCache>
                <c:ptCount val="3"/>
                <c:pt idx="0">
                  <c:v>Мелкий бытовой ремонт</c:v>
                </c:pt>
                <c:pt idx="1">
                  <c:v>Сантехнические работы</c:v>
                </c:pt>
                <c:pt idx="2">
                  <c:v>Ремонт дом. Электросети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</c:v>
                </c:pt>
                <c:pt idx="1">
                  <c:v>36</c:v>
                </c:pt>
                <c:pt idx="2">
                  <c:v>37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9841-8034-4B93-AA4E-CDFE5076EC48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C3A3-A337-4A1C-946E-C9A5ED66C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9841-8034-4B93-AA4E-CDFE5076EC48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C3A3-A337-4A1C-946E-C9A5ED66C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9841-8034-4B93-AA4E-CDFE5076EC48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C3A3-A337-4A1C-946E-C9A5ED66C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9841-8034-4B93-AA4E-CDFE5076EC48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C3A3-A337-4A1C-946E-C9A5ED66C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9841-8034-4B93-AA4E-CDFE5076EC48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C3A3-A337-4A1C-946E-C9A5ED66C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9841-8034-4B93-AA4E-CDFE5076EC48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C3A3-A337-4A1C-946E-C9A5ED66C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9841-8034-4B93-AA4E-CDFE5076EC48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C3A3-A337-4A1C-946E-C9A5ED66C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9841-8034-4B93-AA4E-CDFE5076EC48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C3A3-A337-4A1C-946E-C9A5ED66C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9841-8034-4B93-AA4E-CDFE5076EC48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C3A3-A337-4A1C-946E-C9A5ED66C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9841-8034-4B93-AA4E-CDFE5076EC48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C3A3-A337-4A1C-946E-C9A5ED66C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29841-8034-4B93-AA4E-CDFE5076EC48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3C3A3-A337-4A1C-946E-C9A5ED66C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29841-8034-4B93-AA4E-CDFE5076EC48}" type="datetimeFigureOut">
              <a:rPr lang="ru-RU" smtClean="0"/>
              <a:pPr/>
              <a:t>26.08.2021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3C3A3-A337-4A1C-946E-C9A5ED66C5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9552" y="2357430"/>
            <a:ext cx="8136904" cy="4023898"/>
          </a:xfrm>
        </p:spPr>
        <p:txBody>
          <a:bodyPr>
            <a:normAutofit fontScale="92500" lnSpcReduction="10000"/>
          </a:bodyPr>
          <a:lstStyle/>
          <a:p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Среди получателей социальных услуг отделения социального обслуживания на дому АНО СОН «ЯШМА» был проведен опрос, который включал в себя следующие вопросы:</a:t>
            </a:r>
          </a:p>
          <a:p>
            <a:pPr marL="514350" indent="-514350">
              <a:buAutoNum type="arabicPeriod"/>
            </a:pP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Нуждаетесь ли Вы в мелком бытовом ремонте?</a:t>
            </a:r>
          </a:p>
          <a:p>
            <a:pPr marL="514350" indent="-514350">
              <a:buAutoNum type="arabicPeriod"/>
            </a:pP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Нуждаетесь ли Вы в ремонте сантехнических изделий?</a:t>
            </a:r>
          </a:p>
          <a:p>
            <a:pPr marL="514350" indent="-514350">
              <a:buAutoNum type="arabicPeriod"/>
            </a:pP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Нуждаетесь ли Вы в ремонте элементов домашней электросети?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6561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Monotype Corsiva" pitchFamily="66" charset="0"/>
              </a:rPr>
              <a:t>Конкурс </a:t>
            </a:r>
            <a:br>
              <a:rPr lang="ru-RU" b="1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Monotype Corsiva" pitchFamily="66" charset="0"/>
              </a:rPr>
              <a:t>на предоставление грантов Президента Российской Федерации</a:t>
            </a:r>
            <a:br>
              <a:rPr lang="ru-RU" b="1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Monotype Corsiva" pitchFamily="66" charset="0"/>
              </a:rPr>
              <a:t>Проект Данила -Мастер</a:t>
            </a:r>
            <a:endParaRPr lang="ru-RU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После обработки полученных данных , был определен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61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получатель социальных услуг, среди которых можно выделить следующие целевые группы: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1560" y="1916832"/>
          <a:ext cx="80752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714348" y="1571612"/>
          <a:ext cx="7929618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300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Потребности </a:t>
            </a:r>
            <a:br>
              <a:rPr lang="ru-RU" sz="3300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3300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в услугах получателей социальных услуг</a:t>
            </a:r>
            <a:endParaRPr lang="ru-RU" sz="3300" b="1" dirty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56792"/>
          <a:ext cx="8229600" cy="4569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Востребованные работы</a:t>
            </a:r>
            <a:endParaRPr lang="ru-RU" b="1" dirty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  <a:cs typeface="Times New Roman" pitchFamily="18" charset="0"/>
              </a:rPr>
              <a:t>Мелкий бытовой ремонт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включает в себя: подклеить обои, повесить гардину, поменять замок входной двери, покрасить плинтус, двери, трубы, заменить плинтус,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обналичку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дверей.</a:t>
            </a:r>
          </a:p>
          <a:p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  <a:cs typeface="Times New Roman" pitchFamily="18" charset="0"/>
              </a:rPr>
              <a:t>Сантехнические работы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включает в себя: замена унитаза, раковины, смесителя, устранение засоров, замена фильтров воды</a:t>
            </a:r>
          </a:p>
          <a:p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  <a:cs typeface="Times New Roman" pitchFamily="18" charset="0"/>
              </a:rPr>
              <a:t>Ремонт домашней электросети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включает в себя: замена розеток, выключателей, замена лампочек, телефонного шнура, светильников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Monotype Corsiva" pitchFamily="66" charset="0"/>
              </a:rPr>
              <a:t>Результаты опроса</a:t>
            </a:r>
            <a:endParaRPr lang="ru-RU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186766" cy="491174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Итоги опроса показали, что проект  "Данила-Мастер»: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Улучшит качество жизни одиноких пожилых граждан;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Они почувствуют внимание и заботу со стороны государства, что в дальнейшем положительно повлияет на состояние их физического и эмоционального здоровья;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Расширит спектр предоставления социальных услуг.</a:t>
            </a:r>
          </a:p>
          <a:p>
            <a:endParaRPr lang="ru-RU" dirty="0"/>
          </a:p>
        </p:txBody>
      </p:sp>
      <p:pic>
        <p:nvPicPr>
          <p:cNvPr id="4" name="Рисунок 3" descr="Опрос - картинка.jp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lumMod val="20000"/>
                <a:lumOff val="80000"/>
                <a:tint val="45000"/>
                <a:satMod val="400000"/>
              </a:schemeClr>
            </a:duotone>
          </a:blip>
          <a:srcRect t="4762" r="10769" b="14285"/>
          <a:stretch>
            <a:fillRect/>
          </a:stretch>
        </p:blipFill>
        <p:spPr>
          <a:xfrm>
            <a:off x="2071670" y="4000504"/>
            <a:ext cx="4572032" cy="24288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205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Конкурс  на предоставление грантов Президента Российской Федерации Проект Данила -Мастер</vt:lpstr>
      <vt:lpstr>После обработки полученных данных , был определен 61 получатель социальных услуг, среди которых можно выделить следующие целевые группы:</vt:lpstr>
      <vt:lpstr>Потребности  в услугах получателей социальных услуг</vt:lpstr>
      <vt:lpstr>Востребованные работы</vt:lpstr>
      <vt:lpstr>Результаты опроса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 на предоставление грантов Президента Российской Федерации Проект Данила Мастер</dc:title>
  <dc:creator>Room151</dc:creator>
  <cp:lastModifiedBy>Windows User</cp:lastModifiedBy>
  <cp:revision>14</cp:revision>
  <dcterms:created xsi:type="dcterms:W3CDTF">2021-08-25T04:15:02Z</dcterms:created>
  <dcterms:modified xsi:type="dcterms:W3CDTF">2021-08-26T08:27:16Z</dcterms:modified>
</cp:coreProperties>
</file>