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0" r:id="rId4"/>
    <p:sldId id="258" r:id="rId5"/>
    <p:sldId id="259" r:id="rId6"/>
    <p:sldId id="261" r:id="rId7"/>
    <p:sldId id="274" r:id="rId8"/>
    <p:sldId id="265" r:id="rId9"/>
    <p:sldId id="264" r:id="rId10"/>
    <p:sldId id="278" r:id="rId11"/>
    <p:sldId id="27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0C161-79E8-4A13-B82B-CF65D623DBD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40BA-AF48-49A6-A903-0DF71AF5D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207167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286808" cy="24288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  «Центр социального обслуживания граждан пожилого возраста и инвалидов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Бригадный метод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103674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конкурса: Заведующий отделением социально-медицинского обслуживания на дому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Чернова Ольга Владимировна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г.Перевоз, Нижегородская область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зображение_viber_2021-09-13_15-08-31-308.jpg"/>
          <p:cNvPicPr>
            <a:picLocks noChangeAspect="1"/>
          </p:cNvPicPr>
          <p:nvPr/>
        </p:nvPicPr>
        <p:blipFill>
          <a:blip r:embed="rId2" cstate="print"/>
          <a:srcRect l="11111" t="12500" r="11111" b="22916"/>
          <a:stretch>
            <a:fillRect/>
          </a:stretch>
        </p:blipFill>
        <p:spPr>
          <a:xfrm>
            <a:off x="3286116" y="2571744"/>
            <a:ext cx="2306755" cy="255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Бригадный метод позволил минимизировать время и усилия, затрачиваемые социальными работниками;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рациональная экономия сил и энергии при оказании социальных услуг;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метод экономит время социальным работникам и делает их работу более продуктивной при правильной постановке;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 выполнении большого объема услуг облегчает труд социальным работникам.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181.JPG"/>
          <p:cNvPicPr>
            <a:picLocks noChangeAspect="1"/>
          </p:cNvPicPr>
          <p:nvPr/>
        </p:nvPicPr>
        <p:blipFill>
          <a:blip r:embed="rId2" cstate="print"/>
          <a:srcRect l="10869"/>
          <a:stretch>
            <a:fillRect/>
          </a:stretch>
        </p:blipFill>
        <p:spPr>
          <a:xfrm>
            <a:off x="642910" y="4000504"/>
            <a:ext cx="2928958" cy="219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0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000504"/>
            <a:ext cx="3286148" cy="219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Положительные моменты                                            внедрения бригадного метода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4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86190"/>
            <a:ext cx="1982387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4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786190"/>
            <a:ext cx="192882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4125.jpg"/>
          <p:cNvPicPr>
            <a:picLocks noChangeAspect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>
          <a:xfrm>
            <a:off x="6215074" y="3786190"/>
            <a:ext cx="2143140" cy="263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Социальные работники отметили ряд преимуществ бригадного метода:  разделились обязанности между социальными работниками в бригаде, что облегчает труд и экономит рабочее время, увеличивается количество предоставляемых социальных услуг, увеличилось время общения с получателями социальных услуг, повысилась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степень удовлетворенности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социальным обслуживанием. Работа в команде существенно снизила риск развития «Синдрома эмоционального выгорания».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новых, инновационных подходов к организации и предоставлению социальных услуг населению одно из ключевых условий повышения эффективности работы учреждений системы социальной защиты населения.</a:t>
            </a:r>
          </a:p>
          <a:p>
            <a:pPr indent="28575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71744"/>
            <a:ext cx="5572132" cy="3714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7715304" cy="285752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Бригадный метод – это современная инновационная технология социального обслуживания на дому. Реализуется путем создания бригады социальных работников, для качественного предоставления социальных услуг гражданам пожилого возраста и инвалидам на дому.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4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496"/>
            <a:ext cx="3714776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Внедрение инновационной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85000" lnSpcReduction="20000"/>
          </a:bodyPr>
          <a:lstStyle/>
          <a:p>
            <a:pPr marL="0" indent="3619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21.03.2016 года в соответствии с приказом №113 директора введена инновационная технология работы «Бригадный метод социального обслуживания на дому», которая  направлена на расширение спектра и количества оказываемых услуг, повышение качества услуг и увеличение производительности труда социальных работников.</a:t>
            </a:r>
          </a:p>
          <a:p>
            <a:pPr marL="0" indent="3619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Инновационная технология работы «Бригадный метод социального обслуживания на дому», успешно внедренная в 2016г. развивалась и в отчетном периоде. Данная технология помогает расширить спектр и количество оказываемых услуг, повышает качество услуг и производительность труда социальных работников. Реализовывает важные направления в работе: самоконтроль, взаимоконтроль, взаимовыручку, работу в команде.</a:t>
            </a:r>
          </a:p>
          <a:p>
            <a:pPr marL="0" indent="6254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лиц, на которых была распространена технология за 2021год составила  306 человек.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3571900"/>
          </a:xfrm>
        </p:spPr>
        <p:txBody>
          <a:bodyPr>
            <a:normAutofit/>
          </a:bodyPr>
          <a:lstStyle/>
          <a:p>
            <a:pPr marL="0" indent="266700" algn="just"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Бригадный метод социального обслуживания на дому внедрен с целью повышения качества жизни граждан пожилого возраста и инвалидов. В отделении социального обслуживания на дому создана Бригада по обслуживанию получателей социальных услуг отделения социального обслуживания на дому граждан пожилого возраста и инвалидов,  как в городской, так и в сельской местности.</a:t>
            </a:r>
          </a:p>
          <a:p>
            <a:pPr marL="0" indent="266700">
              <a:lnSpc>
                <a:spcPct val="150000"/>
              </a:lnSpc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42873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5" name="Рисунок 4" descr="etyx0GeXR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429000"/>
            <a:ext cx="2196701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4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Бригадного метода направлено на решение следующих задач: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сокращение времени по осуществлению взаимодействия между заведующим отделением и социальными работниками, а также другими специалистами учреждения с целью обеспечения предоставления услуг;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качества жизни и качества обслуживания граждан пожилого возраста и инвалидов на дому.</a:t>
            </a:r>
          </a:p>
        </p:txBody>
      </p:sp>
      <p:pic>
        <p:nvPicPr>
          <p:cNvPr id="5" name="Рисунок 4" descr="IMG_20190410_091941.jpg"/>
          <p:cNvPicPr>
            <a:picLocks noChangeAspect="1"/>
          </p:cNvPicPr>
          <p:nvPr/>
        </p:nvPicPr>
        <p:blipFill>
          <a:blip r:embed="rId2" cstate="print"/>
          <a:srcRect b="13157"/>
          <a:stretch>
            <a:fillRect/>
          </a:stretch>
        </p:blipFill>
        <p:spPr>
          <a:xfrm>
            <a:off x="571472" y="3786190"/>
            <a:ext cx="361949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Ye0TgJbNjY.jpg"/>
          <p:cNvPicPr>
            <a:picLocks noChangeAspect="1"/>
          </p:cNvPicPr>
          <p:nvPr/>
        </p:nvPicPr>
        <p:blipFill>
          <a:blip r:embed="rId3" cstate="print"/>
          <a:srcRect l="6229" b="16666"/>
          <a:stretch>
            <a:fillRect/>
          </a:stretch>
        </p:blipFill>
        <p:spPr>
          <a:xfrm>
            <a:off x="4857752" y="3786190"/>
            <a:ext cx="35352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3571899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отделениях социального обслуживания на дому создана Бригада по обслуживанию граждан  пожилого возраста (женщины старше 55 лет, мужчины старше 60 лет) и инвалидов, нуждающихся в постоянной или временной посторонней помощи в связи с частичной утратой возможности самостоятельно удовлетворять основные жизненные потребности вследствие ограничения способности к самообслуживанию и (или) передвижению.</a:t>
            </a:r>
          </a:p>
          <a:p>
            <a:pPr marL="0" indent="4476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Бригаду входит от 3 до 5 социальных работников.</a:t>
            </a:r>
          </a:p>
          <a:p>
            <a:pPr marL="0" indent="4476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состав Бригады  входят социальные работники, выполняющие комплекс социальных услуг постоянного, временного или разового характера с учетом индивидуальных потребностей клиентов отделений, специалист по социальной работе, координирующий деятельность Бригады. </a:t>
            </a:r>
          </a:p>
          <a:p>
            <a:pPr marL="0" indent="358775" algn="just">
              <a:spcAft>
                <a:spcPts val="1200"/>
              </a:spcAft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работы бригады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857520"/>
          </a:xfrm>
        </p:spPr>
        <p:txBody>
          <a:bodyPr>
            <a:noAutofit/>
          </a:bodyPr>
          <a:lstStyle/>
          <a:p>
            <a:pPr indent="26670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в работе Бригады являются: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предоставление гарантированных социальных услуг;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-предоставление дополнительных (в том числе платных) социальных услуг;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-проведение мероприятий социально-реабилитационного характера;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-организация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489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5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496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01038" cy="54118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основным видам услуг, оказываемых  Бригадой, относятся: </a:t>
            </a:r>
          </a:p>
          <a:p>
            <a:pPr marL="0" indent="2667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социально-бытовые услуги;</a:t>
            </a:r>
          </a:p>
          <a:p>
            <a:pPr marL="0" indent="2667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социально-медицинские услуги. </a:t>
            </a:r>
          </a:p>
          <a:p>
            <a:pPr marL="0" indent="2667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Бригада в полном составе выполняет следующие услуги: выполнение комплексных уборок; оказание дополнительных социальных услуг, не входящих в перечень гарантированных услуг; сопровождение; проведение мини-праздников на дому.</a:t>
            </a:r>
          </a:p>
          <a:p>
            <a:pPr marL="0" indent="266700" algn="just">
              <a:lnSpc>
                <a:spcPct val="150000"/>
              </a:lnSpc>
            </a:pPr>
            <a:endParaRPr lang="ru-RU" sz="1900" dirty="0"/>
          </a:p>
        </p:txBody>
      </p:sp>
      <p:pic>
        <p:nvPicPr>
          <p:cNvPr id="6" name="Рисунок 5" descr="20190423_114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381002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tsnE4MSb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357988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285728"/>
            <a:ext cx="8572560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Зоны обслуживания, график работы и периодичность посещений Бригадой граждан пожилого возраста и инвалидов устанавливается заведующим отделением.</a:t>
            </a: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факту выполнения работ членами Бригады заполняется, разработанная в отделении, документация, содержащая следующие данные: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численный состав бригады;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виды оказываемых услуг;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режим работы.</a:t>
            </a:r>
          </a:p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Текущий контроль полноты и качества, предоставляемых Бригадой социальных услуг, осуществляется заведующим отделения.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VWGTh9wo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714752"/>
            <a:ext cx="3619494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edia-share-0-02-0a-02d7c669eb2c89e3a550ab282b1c165c19e5a8474e35e59d15502596c7293104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597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</vt:lpstr>
      <vt:lpstr>Слайд 2</vt:lpstr>
      <vt:lpstr>Внедрение инновационной технологии</vt:lpstr>
      <vt:lpstr>Цель</vt:lpstr>
      <vt:lpstr>Основные задачи</vt:lpstr>
      <vt:lpstr>Организация работы бригады</vt:lpstr>
      <vt:lpstr>Основными направлениями в работе Бригады являются:  - предоставление гарантированных социальных услуг; -предоставление дополнительных (в том числе платных) социальных услуг; -проведение мероприятий социально-реабилитационного характера; -организация культурно-досуговой деятельности; </vt:lpstr>
      <vt:lpstr>Слайд 8</vt:lpstr>
      <vt:lpstr>Слайд 9</vt:lpstr>
      <vt:lpstr> Бригадный метод позволил минимизировать время и усилия, затрачиваемые социальными работниками;  - рациональная экономия сил и энергии при оказании социальных услуг; - метод экономит время социальным работникам и делает их работу более продуктивной при правильной постановке; - при выполнении большого объема услуг облегчает труд социальным работникам.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Скандинавская ходьба</dc:title>
  <dc:creator>ГБУ ЦСОГПВИИ Перевоз</dc:creator>
  <cp:lastModifiedBy>Admin</cp:lastModifiedBy>
  <cp:revision>112</cp:revision>
  <dcterms:created xsi:type="dcterms:W3CDTF">2021-06-22T07:35:29Z</dcterms:created>
  <dcterms:modified xsi:type="dcterms:W3CDTF">2022-03-18T06:07:09Z</dcterms:modified>
</cp:coreProperties>
</file>