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6" r:id="rId5"/>
    <p:sldId id="258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5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8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5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1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8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8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F120-A2D2-49F0-A54C-9424D6193F28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6624-84FE-47C5-9CC5-74F17DB4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3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615207-7BAF-47B6-A2C7-CAFD5AF7CA86}"/>
              </a:ext>
            </a:extLst>
          </p:cNvPr>
          <p:cNvSpPr/>
          <p:nvPr/>
        </p:nvSpPr>
        <p:spPr>
          <a:xfrm>
            <a:off x="1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22" y="3949009"/>
            <a:ext cx="10102953" cy="236301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PT Sans" panose="020B0503020203020204" pitchFamily="34" charset="-52"/>
              </a:rPr>
              <a:t>Я  -  Вячеслав  Егоров, живу в Новомосковске Тульской области,  инвалид,  юрист,  Общественный   помощник  Уполномоченного  по  правам  ребенка  в  Тульской  области,  член  Совета  Отцов  Тульской  области,  член  Общественного  Совета  при  Уполномоченном  при  Президенте  РФ  по  правам  ребенка.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0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4"/>
    </mc:Choice>
    <mc:Fallback xmlns="">
      <p:transition spd="slow" advTm="156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42C3F-360B-44A0-A391-0F588D8A00E5}"/>
              </a:ext>
            </a:extLst>
          </p:cNvPr>
          <p:cNvSpPr/>
          <p:nvPr/>
        </p:nvSpPr>
        <p:spPr>
          <a:xfrm>
            <a:off x="0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939" y="4910766"/>
            <a:ext cx="10230119" cy="174947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PT Sans" panose="020B0503020203020204" pitchFamily="34" charset="-52"/>
              </a:rPr>
              <a:t>Я представляю проект, жизненно важный для большинства населения России. А сама интернет-коммуникация в проекте построена максимально точно, с учетом всех современных технологий и требований.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8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871"/>
    </mc:Choice>
    <mc:Fallback xmlns="">
      <p:transition advTm="148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42C3F-360B-44A0-A391-0F588D8A00E5}"/>
              </a:ext>
            </a:extLst>
          </p:cNvPr>
          <p:cNvSpPr/>
          <p:nvPr/>
        </p:nvSpPr>
        <p:spPr>
          <a:xfrm>
            <a:off x="0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939" y="4620757"/>
            <a:ext cx="10230119" cy="174947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PT Sans" panose="020B0503020203020204" pitchFamily="34" charset="-52"/>
              </a:rPr>
              <a:t>Я участвую в конкурсе, чтобы доносить до людей нужную им правовую информацию простым, понятным, русским языком. </a:t>
            </a:r>
            <a:br>
              <a:rPr lang="ru-RU" sz="4000" b="1" dirty="0">
                <a:latin typeface="PT Sans" panose="020B0503020203020204" pitchFamily="34" charset="-52"/>
              </a:rPr>
            </a:br>
            <a:r>
              <a:rPr lang="ru-RU" sz="4000" b="1" dirty="0">
                <a:latin typeface="PT Sans" panose="020B0503020203020204" pitchFamily="34" charset="-52"/>
              </a:rPr>
              <a:t>ЭТО ОЧЕНЬ ВАЖНО В СОВРЕМЕННОМ МИРЕ!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4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448"/>
    </mc:Choice>
    <mc:Fallback xmlns="">
      <p:transition advTm="134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42C3F-360B-44A0-A391-0F588D8A00E5}"/>
              </a:ext>
            </a:extLst>
          </p:cNvPr>
          <p:cNvSpPr/>
          <p:nvPr/>
        </p:nvSpPr>
        <p:spPr>
          <a:xfrm>
            <a:off x="1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22" y="4207454"/>
            <a:ext cx="10102953" cy="236301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PT Sans" panose="020B0503020203020204" pitchFamily="34" charset="-52"/>
              </a:rPr>
              <a:t>Помимо юриспруденции занимаюсь продвижением разных проектов в соцсетях. </a:t>
            </a:r>
            <a:r>
              <a:rPr lang="ru-RU" sz="3000" dirty="0">
                <a:effectLst/>
                <a:latin typeface="PT Sans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С 2017 года постоянно обучался в Университете интернет-профессий «</a:t>
            </a:r>
            <a:r>
              <a:rPr lang="ru-RU" sz="3000" dirty="0" err="1">
                <a:effectLst/>
                <a:latin typeface="PT Sans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Нетология</a:t>
            </a:r>
            <a:r>
              <a:rPr lang="ru-RU" sz="3000" dirty="0">
                <a:effectLst/>
                <a:latin typeface="PT Sans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», окончил курсы: в 2017 - «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SMM</a:t>
            </a:r>
            <a:r>
              <a:rPr lang="ru-RU" sz="3000" dirty="0">
                <a:effectLst/>
                <a:latin typeface="PT Sans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-менеджер», в 2018 - «Таргетированная реклама», в 2020 - «Взаимодействие с блогерами» и «Основы эффективной коммуникации».</a:t>
            </a:r>
            <a:endParaRPr lang="ru-RU" sz="3000" dirty="0">
              <a:latin typeface="PT Sans" panose="020B0503020203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2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6"/>
    </mc:Choice>
    <mc:Fallback xmlns="">
      <p:transition spd="slow" advTm="197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42C3F-360B-44A0-A391-0F588D8A00E5}"/>
              </a:ext>
            </a:extLst>
          </p:cNvPr>
          <p:cNvSpPr/>
          <p:nvPr/>
        </p:nvSpPr>
        <p:spPr>
          <a:xfrm>
            <a:off x="1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22" y="4117685"/>
            <a:ext cx="10102953" cy="236301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PT Sans" panose="020B0503020203020204" pitchFamily="34" charset="-52"/>
              </a:rPr>
              <a:t>Но главным моим интернет-проектом является один проект под общим названием «Семейный Юрист Вячеслав Егоров». Это юридический сайт и одноименные сообщества в соцсетях Одноклассники, </a:t>
            </a:r>
            <a:r>
              <a:rPr lang="ru-RU" sz="3000" dirty="0" err="1">
                <a:latin typeface="PT Sans" panose="020B0503020203020204" pitchFamily="34" charset="-52"/>
              </a:rPr>
              <a:t>Вконтакте</a:t>
            </a:r>
            <a:r>
              <a:rPr lang="ru-RU" sz="3000" dirty="0">
                <a:latin typeface="PT Sans" panose="020B0503020203020204" pitchFamily="34" charset="-52"/>
              </a:rPr>
              <a:t>, Телеграм.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9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5"/>
    </mc:Choice>
    <mc:Fallback xmlns="">
      <p:transition spd="slow" advTm="121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42C3F-360B-44A0-A391-0F588D8A00E5}"/>
              </a:ext>
            </a:extLst>
          </p:cNvPr>
          <p:cNvSpPr/>
          <p:nvPr/>
        </p:nvSpPr>
        <p:spPr>
          <a:xfrm>
            <a:off x="1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22" y="4048219"/>
            <a:ext cx="10102953" cy="236301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PT Sans" panose="020B0503020203020204" pitchFamily="34" charset="-52"/>
              </a:rPr>
              <a:t>Основная цель проекта – коммуникация с теми, кому нужна юридическая помощь, консультации, но они не в состоянии посетить юридическую фирму или компанию. Это в частности инвалиды, малоимущие семьи, семьи с детьми-инвалидами, которых не с кем оставить дома.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7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31"/>
    </mc:Choice>
    <mc:Fallback xmlns="">
      <p:transition spd="slow" advTm="186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42C3F-360B-44A0-A391-0F588D8A00E5}"/>
              </a:ext>
            </a:extLst>
          </p:cNvPr>
          <p:cNvSpPr/>
          <p:nvPr/>
        </p:nvSpPr>
        <p:spPr>
          <a:xfrm>
            <a:off x="-2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21" y="4188705"/>
            <a:ext cx="10102953" cy="2043418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PT Sans" panose="020B0503020203020204" pitchFamily="34" charset="-52"/>
              </a:rPr>
              <a:t>Проект направлен на коммуникацию именно с указанными категориями граждан, чтобы помочь этим людям. И именно поэтому кроме сайта созданы и действуют сообщества в популярных социальных сетях.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5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3"/>
    </mc:Choice>
    <mc:Fallback xmlns="">
      <p:transition spd="slow" advTm="100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42C3F-360B-44A0-A391-0F588D8A00E5}"/>
              </a:ext>
            </a:extLst>
          </p:cNvPr>
          <p:cNvSpPr/>
          <p:nvPr/>
        </p:nvSpPr>
        <p:spPr>
          <a:xfrm>
            <a:off x="-1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174" y="4198858"/>
            <a:ext cx="10475650" cy="2184900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PT Sans" panose="020B0503020203020204" pitchFamily="34" charset="-52"/>
              </a:rPr>
              <a:t>Почему эксперты должны обратить внимание на мой проект? Потому что этот проект важен с точки зрения социальной помощи людям. Он помогает организовать коммуникацию с </a:t>
            </a:r>
            <a:r>
              <a:rPr lang="ru-RU" sz="3000" dirty="0" err="1">
                <a:latin typeface="PT Sans" panose="020B0503020203020204" pitchFamily="34" charset="-52"/>
              </a:rPr>
              <a:t>малозащищенными</a:t>
            </a:r>
            <a:r>
              <a:rPr lang="ru-RU" sz="3000" dirty="0">
                <a:latin typeface="PT Sans" panose="020B0503020203020204" pitchFamily="34" charset="-52"/>
              </a:rPr>
              <a:t> категориями граждан. В рамках проекта люди, не выходя из дома, получают квалифицированную юридическую помощь.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8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1"/>
    </mc:Choice>
    <mc:Fallback xmlns="">
      <p:transition spd="slow" advTm="164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42C3F-360B-44A0-A391-0F588D8A00E5}"/>
              </a:ext>
            </a:extLst>
          </p:cNvPr>
          <p:cNvSpPr/>
          <p:nvPr/>
        </p:nvSpPr>
        <p:spPr>
          <a:xfrm>
            <a:off x="0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22" y="4429817"/>
            <a:ext cx="10102953" cy="2060332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PT Sans" panose="020B0503020203020204" pitchFamily="34" charset="-52"/>
              </a:rPr>
              <a:t>Да, подобных юридических сайтов очень много. Но на них также очень много «воды», лишней информации, которая абсолютно не нужна инвалидам или семьям с детьми-инвалидами, но они вынуждены сидеть на этих сайтах и часами искать нужную информацию. Мой проект представляет посетителям нужную информацию «здесь и сейчас», не отнимая у людей время.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1"/>
    </mc:Choice>
    <mc:Fallback xmlns="">
      <p:transition spd="slow" advTm="2090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42C3F-360B-44A0-A391-0F588D8A00E5}"/>
              </a:ext>
            </a:extLst>
          </p:cNvPr>
          <p:cNvSpPr/>
          <p:nvPr/>
        </p:nvSpPr>
        <p:spPr>
          <a:xfrm>
            <a:off x="0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22" y="4483083"/>
            <a:ext cx="10102953" cy="2060332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PT Sans" panose="020B0503020203020204" pitchFamily="34" charset="-52"/>
              </a:rPr>
              <a:t>Самое важное в проекте, который я представляю – это открытость, свободный доступ к необходимой юридической информации, которая публикуется простым понятным языком, без профессиональных терминов, без официозов. Людям проще понимать то, что они читают, так как я буквально «разжевываю» любую информацию, делая ее максимально понятной.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7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6"/>
    </mc:Choice>
    <mc:Fallback xmlns="">
      <p:transition spd="slow" advTm="1796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FF77D-AFD9-4344-AC19-AD54A18E2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" r="221"/>
          <a:stretch>
            <a:fillRect/>
          </a:stretch>
        </p:blipFill>
        <p:spPr>
          <a:xfrm>
            <a:off x="3657794" y="197761"/>
            <a:ext cx="4876411" cy="3850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42C3F-360B-44A0-A391-0F588D8A00E5}"/>
              </a:ext>
            </a:extLst>
          </p:cNvPr>
          <p:cNvSpPr/>
          <p:nvPr/>
        </p:nvSpPr>
        <p:spPr>
          <a:xfrm>
            <a:off x="0" y="4117685"/>
            <a:ext cx="12192000" cy="2542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22" y="4780557"/>
            <a:ext cx="10102953" cy="1749473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PT Sans" panose="020B0503020203020204" pitchFamily="34" charset="-52"/>
              </a:rPr>
              <a:t>Но прежде всего важно то, что на сайте и в сообществах проекта предусмотрена возможность как раз интернет-коммуникации. Люди могут в любой момент и из любой точки страны написать, задать вопрос, попросить о помощи. Интернет-коммуникация в рамках проекта открыта 24 часа в сутки 7 дней в неделю. И это очень важно!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7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5"/>
    </mc:Choice>
    <mc:Fallback xmlns="">
      <p:transition spd="slow" advTm="1597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472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Times New Roman</vt:lpstr>
      <vt:lpstr>Тема Office</vt:lpstr>
      <vt:lpstr>Я  -  Вячеслав  Егоров, живу в Новомосковске Тульской области,  инвалид,  юрист,  Общественный   помощник  Уполномоченного  по  правам  ребенка  в  Тульской  области,  член  Совета  Отцов  Тульской  области,  член  Общественного  Совета  при  Уполномоченном  при  Президенте  РФ  по  правам  ребенка.</vt:lpstr>
      <vt:lpstr>Помимо юриспруденции занимаюсь продвижением разных проектов в соцсетях. С 2017 года постоянно обучался в Университете интернет-профессий «Нетология», окончил курсы: в 2017 - «SMM-менеджер», в 2018 - «Таргетированная реклама», в 2020 - «Взаимодействие с блогерами» и «Основы эффективной коммуникации».</vt:lpstr>
      <vt:lpstr>Но главным моим интернет-проектом является один проект под общим названием «Семейный Юрист Вячеслав Егоров». Это юридический сайт и одноименные сообщества в соцсетях Одноклассники, Вконтакте, Телеграм.</vt:lpstr>
      <vt:lpstr>Основная цель проекта – коммуникация с теми, кому нужна юридическая помощь, консультации, но они не в состоянии посетить юридическую фирму или компанию. Это в частности инвалиды, малоимущие семьи, семьи с детьми-инвалидами, которых не с кем оставить дома.</vt:lpstr>
      <vt:lpstr>Проект направлен на коммуникацию именно с указанными категориями граждан, чтобы помочь этим людям. И именно поэтому кроме сайта созданы и действуют сообщества в популярных социальных сетях.</vt:lpstr>
      <vt:lpstr>Почему эксперты должны обратить внимание на мой проект? Потому что этот проект важен с точки зрения социальной помощи людям. Он помогает организовать коммуникацию с малозащищенными категориями граждан. В рамках проекта люди, не выходя из дома, получают квалифицированную юридическую помощь.</vt:lpstr>
      <vt:lpstr>Да, подобных юридических сайтов очень много. Но на них также очень много «воды», лишней информации, которая абсолютно не нужна инвалидам или семьям с детьми-инвалидами, но они вынуждены сидеть на этих сайтах и часами искать нужную информацию. Мой проект представляет посетителям нужную информацию «здесь и сейчас», не отнимая у людей время.</vt:lpstr>
      <vt:lpstr>Самое важное в проекте, который я представляю – это открытость, свободный доступ к необходимой юридической информации, которая публикуется простым понятным языком, без профессиональных терминов, без официозов. Людям проще понимать то, что они читают, так как я буквально «разжевываю» любую информацию, делая ее максимально понятной.</vt:lpstr>
      <vt:lpstr>Но прежде всего важно то, что на сайте и в сообществах проекта предусмотрена возможность как раз интернет-коммуникации. Люди могут в любой момент и из любой точки страны написать, задать вопрос, попросить о помощи. Интернет-коммуникация в рамках проекта открыта 24 часа в сутки 7 дней в неделю. И это очень важно!</vt:lpstr>
      <vt:lpstr>Я представляю проект, жизненно важный для большинства населения России. А сама интернет-коммуникация в проекте построена максимально точно, с учетом всех современных технологий и требований.</vt:lpstr>
      <vt:lpstr>Я участвую в конкурсе, чтобы доносить до людей нужную им правовую информацию простым, понятным, русским языком.  ЭТО ОЧЕНЬ ВАЖНО В СОВРЕМЕННОМ МИРЕ!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Вячеслав Егоров, юрист, общественный деятель</dc:title>
  <dc:creator>Slava</dc:creator>
  <cp:lastModifiedBy>vaego</cp:lastModifiedBy>
  <cp:revision>52</cp:revision>
  <dcterms:created xsi:type="dcterms:W3CDTF">2018-04-16T13:10:43Z</dcterms:created>
  <dcterms:modified xsi:type="dcterms:W3CDTF">2022-11-02T16:17:59Z</dcterms:modified>
</cp:coreProperties>
</file>