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21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2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7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3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7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97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3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8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7562-B26C-47B0-9B38-817E376F4A9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B54D-0E0B-4086-A626-8322F5516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5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КАЗКА О ПРОПАВШИХ ПРОФЕССИЯХ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68" y="1340768"/>
            <a:ext cx="4994812" cy="42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7420" y="5805264"/>
            <a:ext cx="51347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Cheshirskiy Cat" pitchFamily="34" charset="0"/>
              </a:rPr>
              <a:t>ПРОФЕССИЯХ</a:t>
            </a:r>
            <a:endParaRPr lang="ru-RU" sz="6000" b="1" dirty="0">
              <a:solidFill>
                <a:srgbClr val="7030A0"/>
              </a:solidFill>
              <a:latin typeface="Cheshirskiy Cat" pitchFamily="34" charset="0"/>
            </a:endParaRPr>
          </a:p>
        </p:txBody>
      </p:sp>
      <p:pic>
        <p:nvPicPr>
          <p:cNvPr id="1027" name="Picture 3" descr="C:\Users\Admin\Desktop\СКАЗКА О ПРОПАВШИХ ПРОФЕССИЯХ\untitl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727">
            <a:off x="401895" y="3409512"/>
            <a:ext cx="2175086" cy="3411368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СКАЗКА О ПРОПАВШИХ ПРОФЕССИЯХ\png-thunder-512x512-pixel-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315416"/>
            <a:ext cx="3612827" cy="36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044">
            <a:off x="5878167" y="1573048"/>
            <a:ext cx="4218793" cy="502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86722">
            <a:off x="32152" y="-830679"/>
            <a:ext cx="4902930" cy="57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984" y="116632"/>
            <a:ext cx="8267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Cheshirskiy Cat" pitchFamily="34" charset="0"/>
              </a:rPr>
              <a:t>СКАЗКА О ПРОПАВШИХ</a:t>
            </a:r>
            <a:endParaRPr lang="ru-RU" sz="6000" b="1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itd1.mycdn.me/image?id=854279147591&amp;t=20&amp;plc=WEB&amp;tkn=*x9GrkIbAHj9IYZ8CkS3c8eizp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292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2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СКАЗКА О ПРОПАВШИХ ПРОФЕССИЯХ\90ddf275d27248b937b31aa15aa85e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276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Volshebstva_-_Voo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://www.mykidsy.com/blog/wp-content/uploads/2016/06/shutterstock_197363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93" y="1"/>
            <a:ext cx="9885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kazochnaya_muzyka_-_Alenkij_Cvetoch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787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s5-ssl.mzstatic.com/image/thumb/Purple127/v4/d6/30/88/d630885d-491f-cd07-8da9-d09f706a3689/source/1280x1280b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1175" r="1678" b="10876"/>
          <a:stretch/>
        </p:blipFill>
        <p:spPr bwMode="auto">
          <a:xfrm>
            <a:off x="1547041" y="1007546"/>
            <a:ext cx="6022006" cy="48697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788" y="-171400"/>
            <a:ext cx="8002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CoquetteC" pitchFamily="2" charset="0"/>
              </a:rPr>
              <a:t>Вот и сказке конец,</a:t>
            </a:r>
            <a:endParaRPr lang="ru-RU" sz="7200" b="1" dirty="0">
              <a:solidFill>
                <a:schemeClr val="bg1"/>
              </a:solidFill>
              <a:latin typeface="CoquetteC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805" y="5633372"/>
            <a:ext cx="86244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CoquetteC" pitchFamily="2" charset="0"/>
              </a:rPr>
              <a:t>а кто слушал–молодец!</a:t>
            </a:r>
            <a:endParaRPr lang="ru-RU" sz="6600" b="1" dirty="0">
              <a:solidFill>
                <a:schemeClr val="bg1"/>
              </a:solidFill>
              <a:latin typeface="Coquette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0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КАЗКА О ПРОПАВШИХ ПРОФЕССИЯХ\f0f297bbe8e347e3c0c053c93d4d71e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543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ARRI_POTTER_-_skazochnaya_muzyka_ya_kajfuy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73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99px.ru/sstorage/56/2011/09/image_5610091119200715151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7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47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\Desktop\СКАЗКА О ПРОПАВШИХ ПРОФЕССИЯХ\fo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/>
          <a:stretch/>
        </p:blipFill>
        <p:spPr bwMode="auto">
          <a:xfrm>
            <a:off x="0" y="-1391673"/>
            <a:ext cx="9144000" cy="826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nyj_ispolnitel_-_Trevozhnaya_muzyka_Rapuncel_Zaputannaya_istor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06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opengaz.ru/sites/www.opengaz.ru/files/img/img_26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455" y="0"/>
            <a:ext cx="10278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nyj_ispolnitel_-_Trevozhnaya_muzyka_Rapuncel_Zaputannaya_istor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СКАЗКА О ПРОПАВШИХ ПРОФЕССИЯХ\4893fa90b5d8a5648d16b400128315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48" y="-2246"/>
            <a:ext cx="9612560" cy="686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7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esktop\СКАЗКА О ПРОПАВШИХ ПРОФЕССИЯХ\nz1_ru_146538366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74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КАЗКА О ПРОПАВШИХ ПРОФЕССИЯХ\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"/>
          <a:stretch/>
        </p:blipFill>
        <p:spPr bwMode="auto">
          <a:xfrm>
            <a:off x="0" y="0"/>
            <a:ext cx="9455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uriosoturisto.ru/assets/images/article/article-2014/ghost_cities/Hashima_Is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01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</Words>
  <Application>Microsoft Office PowerPoint</Application>
  <PresentationFormat>Экран (4:3)</PresentationFormat>
  <Paragraphs>4</Paragraphs>
  <Slides>13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2017-11-21T05:57:16Z</dcterms:created>
  <dcterms:modified xsi:type="dcterms:W3CDTF">2017-12-13T04:15:55Z</dcterms:modified>
</cp:coreProperties>
</file>