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7" r:id="rId4"/>
    <p:sldId id="257" r:id="rId5"/>
    <p:sldId id="277" r:id="rId6"/>
    <p:sldId id="271" r:id="rId7"/>
    <p:sldId id="275" r:id="rId8"/>
    <p:sldId id="278" r:id="rId9"/>
    <p:sldId id="27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171888" cy="112488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МУНИЦИПАЛЬНОЕ БЮДЖЕТНОЕ УЧРЕЖДЕНИЕ</a:t>
            </a:r>
            <a:br>
              <a:rPr lang="ru-RU" sz="2000" dirty="0"/>
            </a:br>
            <a:r>
              <a:rPr lang="ru-RU" sz="2000" dirty="0"/>
              <a:t>«Комплексный центр социального обслуживания населения  Енисейского района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745" y="1844824"/>
            <a:ext cx="8208912" cy="16561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500" dirty="0" smtClean="0">
                <a:latin typeface="Comic Sans MS" panose="030F0702030302020204" pitchFamily="66" charset="0"/>
              </a:rPr>
              <a:t>Практика </a:t>
            </a:r>
            <a:r>
              <a:rPr lang="ru-RU" sz="3500" dirty="0" err="1" smtClean="0">
                <a:latin typeface="Comic Sans MS" panose="030F0702030302020204" pitchFamily="66" charset="0"/>
              </a:rPr>
              <a:t>стационарозамещающей</a:t>
            </a:r>
            <a:r>
              <a:rPr lang="ru-RU" sz="3500" dirty="0" smtClean="0">
                <a:latin typeface="Comic Sans MS" panose="030F0702030302020204" pitchFamily="66" charset="0"/>
              </a:rPr>
              <a:t> технологии «Школа ухода» </a:t>
            </a:r>
          </a:p>
          <a:p>
            <a:pPr algn="ctr"/>
            <a:r>
              <a:rPr lang="ru-RU" sz="3500" dirty="0" smtClean="0">
                <a:latin typeface="Comic Sans MS" panose="030F0702030302020204" pitchFamily="66" charset="0"/>
              </a:rPr>
              <a:t>в МБУ «КЦСОН Енисейского района»</a:t>
            </a:r>
            <a:endParaRPr lang="ru-RU" sz="3500" dirty="0">
              <a:latin typeface="Comic Sans MS" panose="030F0702030302020204" pitchFamily="66" charset="0"/>
            </a:endParaRPr>
          </a:p>
          <a:p>
            <a:pPr algn="ctr"/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46821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социально-реабилитационного отделения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Зебзеева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Юрьевна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вова\dtp_novopolock_20180115_bur_tutby_phsl_-9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38062"/>
            <a:ext cx="3830216" cy="25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3384376"/>
          </a:xfrm>
        </p:spPr>
        <p:txBody>
          <a:bodyPr>
            <a:normAutofit/>
          </a:bodyPr>
          <a:lstStyle/>
          <a:p>
            <a:pPr marL="82296" indent="0" algn="r">
              <a:buNone/>
            </a:pP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не может быть счастьем.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невежды выдумали слова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счастливая старость".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может быть или покоем, или горем.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покойна, когда ее уважают.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Старость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горестна, когда старика забывают,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бросают </a:t>
            </a: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 одиночестве. </a:t>
            </a:r>
            <a:endParaRPr lang="ru-RU" sz="20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endParaRPr lang="ru-RU" sz="2400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Сухомлинский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В. А</a:t>
            </a:r>
            <a:r>
              <a:rPr lang="ru-RU" sz="2400" dirty="0">
                <a:latin typeface="Impact" panose="020B080603090205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C:\Users\Пользователь\Desktop\вова\DgFNwYWWkAEYE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87719"/>
            <a:ext cx="3885412" cy="35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322637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Цель: Обучение родственников и социальных работников правилам и способам ухода за маломобильными и немобильными гражданами пожилого возраста и инвалидами для улучшения самочувствия, восстановления или поддержания их способностей к бытовой деятельности, адаптации к изменившимся условиям проживания.</a:t>
            </a:r>
          </a:p>
        </p:txBody>
      </p:sp>
      <p:pic>
        <p:nvPicPr>
          <p:cNvPr id="1026" name="Picture 2" descr="F:\Высокогорск\SAM_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65885"/>
            <a:ext cx="4429156" cy="332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5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Средства обучения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00298" y="107154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64305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лекции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4071934" y="150017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7554" y="185736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семинарские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6822297" y="1107265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7984" y="200024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3857620" y="3214686"/>
            <a:ext cx="421484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0562" y="550070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выездные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Высокогорск\psycholog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743" y="2357430"/>
            <a:ext cx="2699257" cy="1800024"/>
          </a:xfrm>
          <a:prstGeom prst="rect">
            <a:avLst/>
          </a:prstGeom>
          <a:noFill/>
        </p:spPr>
      </p:pic>
      <p:pic>
        <p:nvPicPr>
          <p:cNvPr id="3075" name="Picture 3" descr="F:\Высокогорск\dsc00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3120888" cy="2071702"/>
          </a:xfrm>
          <a:prstGeom prst="rect">
            <a:avLst/>
          </a:prstGeom>
          <a:noFill/>
        </p:spPr>
      </p:pic>
      <p:pic>
        <p:nvPicPr>
          <p:cNvPr id="3076" name="Picture 4" descr="F:\Высокогорск\DIOF9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56" y="4822017"/>
            <a:ext cx="2714644" cy="2035983"/>
          </a:xfrm>
          <a:prstGeom prst="rect">
            <a:avLst/>
          </a:prstGeom>
          <a:noFill/>
        </p:spPr>
      </p:pic>
      <p:pic>
        <p:nvPicPr>
          <p:cNvPr id="9217" name="Picture 1" descr="F:\Высокогорск\INECze9rl7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9741"/>
            <a:ext cx="3806224" cy="2808259"/>
          </a:xfrm>
          <a:prstGeom prst="rect">
            <a:avLst/>
          </a:prstGeom>
          <a:noFill/>
        </p:spPr>
      </p:pic>
      <p:pic>
        <p:nvPicPr>
          <p:cNvPr id="9218" name="Picture 2" descr="F:\Высокогорск\DSC09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8740" y="2697868"/>
            <a:ext cx="2909871" cy="1932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2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6023" y="332656"/>
            <a:ext cx="77153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диагностики сохранности необходимых навыков самообслуживания, оценка развития высших психических функций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развития высших психических функций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память, внимание, мышление, речь)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3571876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двигательной активности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643050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Проведение диагностики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(голос, глотание, подвижность мышц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3143248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мелкой моторики рук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344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БОС-диагностика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357290" y="107154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rot="16200000" flipH="1">
            <a:off x="2446719" y="2196694"/>
            <a:ext cx="2428892" cy="32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107785" y="117870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rot="16200000" flipH="1">
            <a:off x="6893735" y="1964521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21571" y="4250537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" descr="F:\Высокогорск\высокогорск\IMG_20190319_112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929066"/>
            <a:ext cx="1694955" cy="2286016"/>
          </a:xfrm>
          <a:prstGeom prst="rect">
            <a:avLst/>
          </a:prstGeom>
          <a:noFill/>
        </p:spPr>
      </p:pic>
      <p:pic>
        <p:nvPicPr>
          <p:cNvPr id="8194" name="Picture 2" descr="F:\Высокогорск\SAM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514128" cy="1885596"/>
          </a:xfrm>
          <a:prstGeom prst="rect">
            <a:avLst/>
          </a:prstGeom>
          <a:noFill/>
        </p:spPr>
      </p:pic>
      <p:pic>
        <p:nvPicPr>
          <p:cNvPr id="8195" name="Picture 3" descr="F:\Высокогорск\SAM_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2418877" cy="1814158"/>
          </a:xfrm>
          <a:prstGeom prst="rect">
            <a:avLst/>
          </a:prstGeom>
          <a:noFill/>
        </p:spPr>
      </p:pic>
      <p:pic>
        <p:nvPicPr>
          <p:cNvPr id="8196" name="Picture 4" descr="F:\Высокогорск\SAM_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403762"/>
            <a:ext cx="2786082" cy="2089562"/>
          </a:xfrm>
          <a:prstGeom prst="rect">
            <a:avLst/>
          </a:prstGeom>
          <a:noFill/>
        </p:spPr>
      </p:pic>
      <p:pic>
        <p:nvPicPr>
          <p:cNvPr id="8197" name="Picture 5" descr="F:\фото бос\IMG_20190508_101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663228"/>
            <a:ext cx="1383318" cy="1865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2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0"/>
            <a:ext cx="81439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бучение социального работника, родственников упражнениям для поддержания и восстановления утраченных функций вследствие перенесенного заболевания в домашних условиях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F:\Высокогорск\SAM_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000108"/>
            <a:ext cx="4381531" cy="3286148"/>
          </a:xfrm>
          <a:prstGeom prst="rect">
            <a:avLst/>
          </a:prstGeom>
          <a:noFill/>
        </p:spPr>
      </p:pic>
      <p:pic>
        <p:nvPicPr>
          <p:cNvPr id="11" name="Picture 4" descr="F:\Высокогорск\SAM_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8975"/>
            <a:ext cx="4572032" cy="3429025"/>
          </a:xfrm>
          <a:prstGeom prst="rect">
            <a:avLst/>
          </a:prstGeom>
          <a:noFill/>
        </p:spPr>
      </p:pic>
      <p:pic>
        <p:nvPicPr>
          <p:cNvPr id="1027" name="Picture 3" descr="F:\Высокогорск\IMG_3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58066"/>
            <a:ext cx="4133245" cy="3099934"/>
          </a:xfrm>
          <a:prstGeom prst="rect">
            <a:avLst/>
          </a:prstGeom>
          <a:noFill/>
        </p:spPr>
      </p:pic>
      <p:pic>
        <p:nvPicPr>
          <p:cNvPr id="1028" name="Picture 4" descr="F:\Высокогорск\SAM_0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00108"/>
            <a:ext cx="3667183" cy="242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9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77422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F:\Высокогорск\14007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618543" cy="2714644"/>
          </a:xfrm>
          <a:prstGeom prst="rect">
            <a:avLst/>
          </a:prstGeom>
          <a:noFill/>
        </p:spPr>
      </p:pic>
      <p:pic>
        <p:nvPicPr>
          <p:cNvPr id="5122" name="Picture 2" descr="F:\Высокогорск\3241640cbbdcecebc48c52705138fc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6709" y="3929066"/>
            <a:ext cx="5067291" cy="2714620"/>
          </a:xfrm>
          <a:prstGeom prst="rect">
            <a:avLst/>
          </a:prstGeom>
          <a:noFill/>
        </p:spPr>
      </p:pic>
      <p:pic>
        <p:nvPicPr>
          <p:cNvPr id="5123" name="Picture 3" descr="F:\Высокогорск\pozhil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3425" y="928670"/>
            <a:ext cx="4110575" cy="3082931"/>
          </a:xfrm>
          <a:prstGeom prst="rect">
            <a:avLst/>
          </a:prstGeom>
          <a:noFill/>
        </p:spPr>
      </p:pic>
      <p:pic>
        <p:nvPicPr>
          <p:cNvPr id="5124" name="Picture 4" descr="F:\Высокогорск\a27a3b73d355048c6bab885897085f62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857232"/>
            <a:ext cx="4193107" cy="3144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9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76692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Высокогорск\SAM_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429156" cy="3321867"/>
          </a:xfrm>
          <a:prstGeom prst="rect">
            <a:avLst/>
          </a:prstGeom>
          <a:noFill/>
        </p:spPr>
      </p:pic>
      <p:pic>
        <p:nvPicPr>
          <p:cNvPr id="7" name="Picture 3" descr="F:\Высокогорск\SAM_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43818"/>
            <a:ext cx="4643438" cy="2814182"/>
          </a:xfrm>
          <a:prstGeom prst="rect">
            <a:avLst/>
          </a:prstGeom>
          <a:noFill/>
        </p:spPr>
      </p:pic>
      <p:pic>
        <p:nvPicPr>
          <p:cNvPr id="8" name="Picture 4" descr="F:\Высокогорск\DIOF97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3582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Услуга в отчете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57400"/>
            <a:ext cx="7962088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содействия в проведении оздоровительных мероприятий (в том числе выполнение получателями социальных услуг адекватных их физическим возможностям физических упражнений, оказывающих тренировочное действие и повышающих реабилитационные возможности)</a:t>
            </a:r>
          </a:p>
        </p:txBody>
      </p:sp>
    </p:spTree>
    <p:extLst>
      <p:ext uri="{BB962C8B-B14F-4D97-AF65-F5344CB8AC3E}">
        <p14:creationId xmlns:p14="http://schemas.microsoft.com/office/powerpoint/2010/main" val="396145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012" y="0"/>
            <a:ext cx="74980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Отчет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1982" r="65991" b="8190"/>
          <a:stretch/>
        </p:blipFill>
        <p:spPr bwMode="auto">
          <a:xfrm>
            <a:off x="2699792" y="597748"/>
            <a:ext cx="4680520" cy="62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38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576</TotalTime>
  <Words>215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МУНИЦИПАЛЬНОЕ БЮДЖЕТНОЕ УЧРЕЖДЕНИЕ «Комплексный центр социального обслуживания населения  Енисейского района»</vt:lpstr>
      <vt:lpstr>Цель: Обучение родственников и социальных работников правилам и способам ухода за маломобильными и немобильными гражданами пожилого возраста и инвалидами для улучшения самочувствия, восстановления или поддержания их способностей к бытовой деятельности, адаптации к изменившимся условиям проживания.</vt:lpstr>
      <vt:lpstr>Средства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Услуга в отчете</vt:lpstr>
      <vt:lpstr>Отчет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«Комплексный центр социального обслуживания населения  Енисейского района»</dc:title>
  <dc:creator>Пользователь</dc:creator>
  <cp:lastModifiedBy>123</cp:lastModifiedBy>
  <cp:revision>33</cp:revision>
  <dcterms:created xsi:type="dcterms:W3CDTF">2019-05-07T02:51:35Z</dcterms:created>
  <dcterms:modified xsi:type="dcterms:W3CDTF">2019-12-05T03:56:36Z</dcterms:modified>
</cp:coreProperties>
</file>