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9" r:id="rId2"/>
    <p:sldId id="698" r:id="rId3"/>
    <p:sldId id="687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tham Pro" panose="020005030400000200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FF"/>
    <a:srgbClr val="F24336"/>
    <a:srgbClr val="F9F9F9"/>
    <a:srgbClr val="F3B73F"/>
    <a:srgbClr val="D93333"/>
    <a:srgbClr val="FFA01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5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E0E6D-CEEB-47D7-A07D-422B2BCF6F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02339-EC68-4989-B607-73256DA88CA6}">
      <dgm:prSet phldrT="[Текст]" custT="1"/>
      <dgm:spPr>
        <a:xfrm>
          <a:off x="0" y="2666"/>
          <a:ext cx="2955208" cy="128271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Маршрутизация </a:t>
          </a:r>
        </a:p>
      </dgm:t>
    </dgm:pt>
    <dgm:pt modelId="{D74CA620-D03F-42F5-982A-AC76EB2721AE}" type="parTrans" cxnId="{7B3D3DB0-156D-4A07-89DF-531A04DC49CD}">
      <dgm:prSet/>
      <dgm:spPr/>
      <dgm:t>
        <a:bodyPr/>
        <a:lstStyle/>
        <a:p>
          <a:endParaRPr lang="ru-RU" sz="1600"/>
        </a:p>
      </dgm:t>
    </dgm:pt>
    <dgm:pt modelId="{47E4CA7B-986A-43E9-972C-3898CDD58F27}" type="sibTrans" cxnId="{7B3D3DB0-156D-4A07-89DF-531A04DC49CD}">
      <dgm:prSet/>
      <dgm:spPr/>
      <dgm:t>
        <a:bodyPr/>
        <a:lstStyle/>
        <a:p>
          <a:endParaRPr lang="ru-RU" sz="1600"/>
        </a:p>
      </dgm:t>
    </dgm:pt>
    <dgm:pt modelId="{B1D87DE9-C7E4-44EC-BD79-89B24EF162FE}">
      <dgm:prSet phldrT="[Текст]" custT="1"/>
      <dgm:spPr>
        <a:xfrm rot="5400000">
          <a:off x="5068975" y="-1982828"/>
          <a:ext cx="1026170" cy="5253703"/>
        </a:xfrm>
        <a:solidFill>
          <a:srgbClr val="FF99FF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90% пациенток с высокой группой риска рожают в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областном перинатальном 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центре.</a:t>
          </a:r>
        </a:p>
      </dgm:t>
    </dgm:pt>
    <dgm:pt modelId="{D738BCBE-1A1D-4C76-B396-30DD0DB732B6}" type="parTrans" cxnId="{F717829F-B86A-444D-BC0B-AB9038314195}">
      <dgm:prSet/>
      <dgm:spPr/>
      <dgm:t>
        <a:bodyPr/>
        <a:lstStyle/>
        <a:p>
          <a:endParaRPr lang="ru-RU" sz="1600"/>
        </a:p>
      </dgm:t>
    </dgm:pt>
    <dgm:pt modelId="{A9AD1653-25AC-4AD2-A266-DF85FAF7EAF4}" type="sibTrans" cxnId="{F717829F-B86A-444D-BC0B-AB9038314195}">
      <dgm:prSet/>
      <dgm:spPr/>
      <dgm:t>
        <a:bodyPr/>
        <a:lstStyle/>
        <a:p>
          <a:endParaRPr lang="ru-RU" sz="1600"/>
        </a:p>
      </dgm:t>
    </dgm:pt>
    <dgm:pt modelId="{582514AE-AF57-41CE-AE68-87769375D1C1}">
      <dgm:prSet phldrT="[Текст]" custT="1"/>
      <dgm:spPr>
        <a:xfrm>
          <a:off x="0" y="1349515"/>
          <a:ext cx="2955208" cy="128271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Наблюдение</a:t>
          </a:r>
        </a:p>
      </dgm:t>
    </dgm:pt>
    <dgm:pt modelId="{3E70A890-6562-487B-B8E8-A195F4FE5B90}" type="parTrans" cxnId="{34712ACF-F700-4E16-AEF3-FC07186436C3}">
      <dgm:prSet/>
      <dgm:spPr/>
      <dgm:t>
        <a:bodyPr/>
        <a:lstStyle/>
        <a:p>
          <a:endParaRPr lang="ru-RU" sz="1600"/>
        </a:p>
      </dgm:t>
    </dgm:pt>
    <dgm:pt modelId="{C4B39115-887D-432A-B9A9-4AC960F283B2}" type="sibTrans" cxnId="{34712ACF-F700-4E16-AEF3-FC07186436C3}">
      <dgm:prSet/>
      <dgm:spPr/>
      <dgm:t>
        <a:bodyPr/>
        <a:lstStyle/>
        <a:p>
          <a:endParaRPr lang="ru-RU" sz="1600"/>
        </a:p>
      </dgm:t>
    </dgm:pt>
    <dgm:pt modelId="{04087906-E3EE-4CFB-BB77-42BF12A44931}">
      <dgm:prSet phldrT="[Текст]" custT="1"/>
      <dgm:spPr>
        <a:xfrm rot="5400000">
          <a:off x="5068975" y="-635980"/>
          <a:ext cx="1026170" cy="5253703"/>
        </a:xfrm>
        <a:solidFill>
          <a:srgbClr val="FF99FF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Количество 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вызовов скорой медицинской помощи  при осложнениях беременности снизилось на 20%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13F9D4-1021-4E8B-BE94-3F70544961DA}" type="parTrans" cxnId="{A81FC229-D5AF-444D-A132-5A4C5EDA68B0}">
      <dgm:prSet/>
      <dgm:spPr/>
      <dgm:t>
        <a:bodyPr/>
        <a:lstStyle/>
        <a:p>
          <a:endParaRPr lang="ru-RU" sz="1600"/>
        </a:p>
      </dgm:t>
    </dgm:pt>
    <dgm:pt modelId="{AD6CEB7E-7704-4A5B-A4CD-8BD7D0BB1DAF}" type="sibTrans" cxnId="{A81FC229-D5AF-444D-A132-5A4C5EDA68B0}">
      <dgm:prSet/>
      <dgm:spPr/>
      <dgm:t>
        <a:bodyPr/>
        <a:lstStyle/>
        <a:p>
          <a:endParaRPr lang="ru-RU" sz="1600"/>
        </a:p>
      </dgm:t>
    </dgm:pt>
    <dgm:pt modelId="{CC1CCD5F-85CA-45C5-9E98-0E8B6344939E}">
      <dgm:prSet phldrT="[Текст]" custT="1"/>
      <dgm:spPr>
        <a:xfrm>
          <a:off x="0" y="2696363"/>
          <a:ext cx="2955208" cy="128271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Управление и контроль</a:t>
          </a:r>
        </a:p>
      </dgm:t>
    </dgm:pt>
    <dgm:pt modelId="{C743DCE6-9968-40C7-8028-193C988AE457}" type="parTrans" cxnId="{04395AA2-CD94-4434-A75E-84E7DFD59D00}">
      <dgm:prSet/>
      <dgm:spPr/>
      <dgm:t>
        <a:bodyPr/>
        <a:lstStyle/>
        <a:p>
          <a:endParaRPr lang="ru-RU" sz="1600"/>
        </a:p>
      </dgm:t>
    </dgm:pt>
    <dgm:pt modelId="{889FBEFF-5B62-44CF-8E0D-E61F97E05A95}" type="sibTrans" cxnId="{04395AA2-CD94-4434-A75E-84E7DFD59D00}">
      <dgm:prSet/>
      <dgm:spPr/>
      <dgm:t>
        <a:bodyPr/>
        <a:lstStyle/>
        <a:p>
          <a:endParaRPr lang="ru-RU" sz="1600"/>
        </a:p>
      </dgm:t>
    </dgm:pt>
    <dgm:pt modelId="{CE74F2AA-F317-4D8E-B81B-7A18668A47B2}">
      <dgm:prSet phldrT="[Текст]" custT="1"/>
      <dgm:spPr>
        <a:xfrm rot="5400000">
          <a:off x="5068975" y="710868"/>
          <a:ext cx="1026170" cy="5253703"/>
        </a:xfrm>
        <a:solidFill>
          <a:srgbClr val="FF99FF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Количество преждевременных родов снизилось на 33%</a:t>
          </a:r>
        </a:p>
      </dgm:t>
    </dgm:pt>
    <dgm:pt modelId="{46EA0AC6-396B-451C-9DC7-39CD4859C8FE}" type="parTrans" cxnId="{D29D8295-2FAB-4C23-8A18-9E386EDF7A2B}">
      <dgm:prSet/>
      <dgm:spPr/>
      <dgm:t>
        <a:bodyPr/>
        <a:lstStyle/>
        <a:p>
          <a:endParaRPr lang="ru-RU" sz="1600"/>
        </a:p>
      </dgm:t>
    </dgm:pt>
    <dgm:pt modelId="{C5904638-76B0-4818-A616-DFF5F67F1E6D}" type="sibTrans" cxnId="{D29D8295-2FAB-4C23-8A18-9E386EDF7A2B}">
      <dgm:prSet/>
      <dgm:spPr/>
      <dgm:t>
        <a:bodyPr/>
        <a:lstStyle/>
        <a:p>
          <a:endParaRPr lang="ru-RU" sz="1600"/>
        </a:p>
      </dgm:t>
    </dgm:pt>
    <dgm:pt modelId="{A903575B-8BF1-41BA-BE19-6E24E285AE10}">
      <dgm:prSet phldrT="[Текст]" custT="1"/>
      <dgm:spPr>
        <a:xfrm rot="5400000">
          <a:off x="5068975" y="710868"/>
          <a:ext cx="1026170" cy="5253703"/>
        </a:xfrm>
        <a:solidFill>
          <a:srgbClr val="FF99FF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детей с экстремально низкой массой тела снизилась вдвое</a:t>
          </a:r>
        </a:p>
      </dgm:t>
    </dgm:pt>
    <dgm:pt modelId="{10B7AFBA-167E-41F2-B9F9-53CDAC80EF23}" type="parTrans" cxnId="{D9E6A771-307B-474B-B417-881107D6B949}">
      <dgm:prSet/>
      <dgm:spPr/>
      <dgm:t>
        <a:bodyPr/>
        <a:lstStyle/>
        <a:p>
          <a:endParaRPr lang="ru-RU" sz="1600"/>
        </a:p>
      </dgm:t>
    </dgm:pt>
    <dgm:pt modelId="{7C5CB090-8975-4CDA-A5F5-8E9DEAF86A40}" type="sibTrans" cxnId="{D9E6A771-307B-474B-B417-881107D6B949}">
      <dgm:prSet/>
      <dgm:spPr/>
      <dgm:t>
        <a:bodyPr/>
        <a:lstStyle/>
        <a:p>
          <a:endParaRPr lang="ru-RU" sz="1600"/>
        </a:p>
      </dgm:t>
    </dgm:pt>
    <dgm:pt modelId="{E6B53C69-59B3-44CD-81D0-0939A799EC29}">
      <dgm:prSet custT="1"/>
      <dgm:spPr>
        <a:xfrm>
          <a:off x="0" y="4043212"/>
          <a:ext cx="2955208" cy="128271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Эффективность</a:t>
          </a:r>
        </a:p>
      </dgm:t>
    </dgm:pt>
    <dgm:pt modelId="{73C49F1E-5DD4-42F6-8222-5AC0E6629DD4}" type="parTrans" cxnId="{B8AF92C6-2FC5-4E4C-BE87-8ECB84E3AF57}">
      <dgm:prSet/>
      <dgm:spPr/>
      <dgm:t>
        <a:bodyPr/>
        <a:lstStyle/>
        <a:p>
          <a:endParaRPr lang="ru-RU" sz="1600"/>
        </a:p>
      </dgm:t>
    </dgm:pt>
    <dgm:pt modelId="{90242BA8-B4CA-4726-AF73-1AEFCF18EB9D}" type="sibTrans" cxnId="{B8AF92C6-2FC5-4E4C-BE87-8ECB84E3AF57}">
      <dgm:prSet/>
      <dgm:spPr/>
      <dgm:t>
        <a:bodyPr/>
        <a:lstStyle/>
        <a:p>
          <a:endParaRPr lang="ru-RU" sz="1600"/>
        </a:p>
      </dgm:t>
    </dgm:pt>
    <dgm:pt modelId="{D69E2A8B-7759-4FF2-BDDB-5E8812097CB7}">
      <dgm:prSet custT="1"/>
      <dgm:spPr>
        <a:xfrm rot="5400000">
          <a:off x="5068975" y="2057716"/>
          <a:ext cx="1026170" cy="5253703"/>
        </a:xfrm>
        <a:solidFill>
          <a:srgbClr val="FF99FF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Снижение младенческой смертности в 2,5 раза.</a:t>
          </a:r>
        </a:p>
      </dgm:t>
    </dgm:pt>
    <dgm:pt modelId="{829201C0-08B5-419D-A547-E33A3131915B}" type="parTrans" cxnId="{D1C590FC-4B33-4B3B-A925-0C0B9954E87A}">
      <dgm:prSet/>
      <dgm:spPr/>
      <dgm:t>
        <a:bodyPr/>
        <a:lstStyle/>
        <a:p>
          <a:endParaRPr lang="ru-RU" sz="1600"/>
        </a:p>
      </dgm:t>
    </dgm:pt>
    <dgm:pt modelId="{B87C2F15-4FEF-4E61-B19C-5F66204340A5}" type="sibTrans" cxnId="{D1C590FC-4B33-4B3B-A925-0C0B9954E87A}">
      <dgm:prSet/>
      <dgm:spPr/>
      <dgm:t>
        <a:bodyPr/>
        <a:lstStyle/>
        <a:p>
          <a:endParaRPr lang="ru-RU" sz="1600"/>
        </a:p>
      </dgm:t>
    </dgm:pt>
    <dgm:pt modelId="{16D327D9-1EB6-485E-8781-76C3861860D6}" type="pres">
      <dgm:prSet presAssocID="{68CE0E6D-CEEB-47D7-A07D-422B2BCF6F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DF635-7665-4F80-8E9E-992B5E3C8CF1}" type="pres">
      <dgm:prSet presAssocID="{95202339-EC68-4989-B607-73256DA88CA6}" presName="linNode" presStyleCnt="0"/>
      <dgm:spPr/>
    </dgm:pt>
    <dgm:pt modelId="{1D1FF257-D270-4715-8642-BB0A174393AF}" type="pres">
      <dgm:prSet presAssocID="{95202339-EC68-4989-B607-73256DA88CA6}" presName="parentText" presStyleLbl="node1" presStyleIdx="0" presStyleCnt="4" custLinFactNeighborY="741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20463A5-0241-453B-98EA-03917E0676AB}" type="pres">
      <dgm:prSet presAssocID="{95202339-EC68-4989-B607-73256DA88CA6}" presName="descendantText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4AB0010-3214-4BF3-A962-62AB69C696D4}" type="pres">
      <dgm:prSet presAssocID="{47E4CA7B-986A-43E9-972C-3898CDD58F27}" presName="sp" presStyleCnt="0"/>
      <dgm:spPr/>
    </dgm:pt>
    <dgm:pt modelId="{6E82C43E-4060-4143-B005-6B43AD68CBCD}" type="pres">
      <dgm:prSet presAssocID="{582514AE-AF57-41CE-AE68-87769375D1C1}" presName="linNode" presStyleCnt="0"/>
      <dgm:spPr/>
    </dgm:pt>
    <dgm:pt modelId="{FC3AD9BD-B78D-43DE-B51D-9228E1A22BBA}" type="pres">
      <dgm:prSet presAssocID="{582514AE-AF57-41CE-AE68-87769375D1C1}" presName="parentText" presStyleLbl="node1" presStyleIdx="1" presStyleCnt="4" custLinFactNeighborY="741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593AB7-C3CA-4DF4-9F85-36D60CE46E23}" type="pres">
      <dgm:prSet presAssocID="{582514AE-AF57-41CE-AE68-87769375D1C1}" presName="descendantText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CF5BD8E-8785-4793-A192-44D84C791370}" type="pres">
      <dgm:prSet presAssocID="{C4B39115-887D-432A-B9A9-4AC960F283B2}" presName="sp" presStyleCnt="0"/>
      <dgm:spPr/>
    </dgm:pt>
    <dgm:pt modelId="{EF622426-9702-4622-8945-3D3275754894}" type="pres">
      <dgm:prSet presAssocID="{CC1CCD5F-85CA-45C5-9E98-0E8B6344939E}" presName="linNode" presStyleCnt="0"/>
      <dgm:spPr/>
    </dgm:pt>
    <dgm:pt modelId="{2799EC8E-F8BA-4C3D-8314-1EE50E0DF95B}" type="pres">
      <dgm:prSet presAssocID="{CC1CCD5F-85CA-45C5-9E98-0E8B6344939E}" presName="parentText" presStyleLbl="node1" presStyleIdx="2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EC01DF-CA69-4755-9B6B-9659CA700F82}" type="pres">
      <dgm:prSet presAssocID="{CC1CCD5F-85CA-45C5-9E98-0E8B6344939E}" presName="descendantText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121096-D451-44D2-9E59-DBEDF6EB7229}" type="pres">
      <dgm:prSet presAssocID="{889FBEFF-5B62-44CF-8E0D-E61F97E05A95}" presName="sp" presStyleCnt="0"/>
      <dgm:spPr/>
    </dgm:pt>
    <dgm:pt modelId="{08491FC1-EEDF-41CE-906F-D9D6951480F5}" type="pres">
      <dgm:prSet presAssocID="{E6B53C69-59B3-44CD-81D0-0939A799EC29}" presName="linNode" presStyleCnt="0"/>
      <dgm:spPr/>
    </dgm:pt>
    <dgm:pt modelId="{BD05586F-3BBD-419B-8E8E-9F09FA9A6044}" type="pres">
      <dgm:prSet presAssocID="{E6B53C69-59B3-44CD-81D0-0939A799EC29}" presName="parentText" presStyleLbl="node1" presStyleIdx="3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F349FD-5BF6-4D96-9071-A9421388540D}" type="pres">
      <dgm:prSet presAssocID="{E6B53C69-59B3-44CD-81D0-0939A799EC29}" presName="descendantText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B3D3DB0-156D-4A07-89DF-531A04DC49CD}" srcId="{68CE0E6D-CEEB-47D7-A07D-422B2BCF6F56}" destId="{95202339-EC68-4989-B607-73256DA88CA6}" srcOrd="0" destOrd="0" parTransId="{D74CA620-D03F-42F5-982A-AC76EB2721AE}" sibTransId="{47E4CA7B-986A-43E9-972C-3898CDD58F27}"/>
    <dgm:cxn modelId="{4D857541-29FA-4B23-87E7-F51AD0B43CAE}" type="presOf" srcId="{B1D87DE9-C7E4-44EC-BD79-89B24EF162FE}" destId="{E20463A5-0241-453B-98EA-03917E0676AB}" srcOrd="0" destOrd="0" presId="urn:microsoft.com/office/officeart/2005/8/layout/vList5"/>
    <dgm:cxn modelId="{04395AA2-CD94-4434-A75E-84E7DFD59D00}" srcId="{68CE0E6D-CEEB-47D7-A07D-422B2BCF6F56}" destId="{CC1CCD5F-85CA-45C5-9E98-0E8B6344939E}" srcOrd="2" destOrd="0" parTransId="{C743DCE6-9968-40C7-8028-193C988AE457}" sibTransId="{889FBEFF-5B62-44CF-8E0D-E61F97E05A95}"/>
    <dgm:cxn modelId="{76A24332-5616-418C-A6EA-BE3ACA7FFED1}" type="presOf" srcId="{A903575B-8BF1-41BA-BE19-6E24E285AE10}" destId="{63EC01DF-CA69-4755-9B6B-9659CA700F82}" srcOrd="0" destOrd="1" presId="urn:microsoft.com/office/officeart/2005/8/layout/vList5"/>
    <dgm:cxn modelId="{022A1C54-3131-4742-964B-78350A3BA4B8}" type="presOf" srcId="{CC1CCD5F-85CA-45C5-9E98-0E8B6344939E}" destId="{2799EC8E-F8BA-4C3D-8314-1EE50E0DF95B}" srcOrd="0" destOrd="0" presId="urn:microsoft.com/office/officeart/2005/8/layout/vList5"/>
    <dgm:cxn modelId="{42539EB1-CEE0-480B-B216-BFD414ABBA17}" type="presOf" srcId="{04087906-E3EE-4CFB-BB77-42BF12A44931}" destId="{63593AB7-C3CA-4DF4-9F85-36D60CE46E23}" srcOrd="0" destOrd="0" presId="urn:microsoft.com/office/officeart/2005/8/layout/vList5"/>
    <dgm:cxn modelId="{8239D892-6923-4E98-86A1-D67981F56E38}" type="presOf" srcId="{68CE0E6D-CEEB-47D7-A07D-422B2BCF6F56}" destId="{16D327D9-1EB6-485E-8781-76C3861860D6}" srcOrd="0" destOrd="0" presId="urn:microsoft.com/office/officeart/2005/8/layout/vList5"/>
    <dgm:cxn modelId="{9AB90662-32C1-42DB-8E2E-1A291A35B410}" type="presOf" srcId="{582514AE-AF57-41CE-AE68-87769375D1C1}" destId="{FC3AD9BD-B78D-43DE-B51D-9228E1A22BBA}" srcOrd="0" destOrd="0" presId="urn:microsoft.com/office/officeart/2005/8/layout/vList5"/>
    <dgm:cxn modelId="{A81FC229-D5AF-444D-A132-5A4C5EDA68B0}" srcId="{582514AE-AF57-41CE-AE68-87769375D1C1}" destId="{04087906-E3EE-4CFB-BB77-42BF12A44931}" srcOrd="0" destOrd="0" parTransId="{ED13F9D4-1021-4E8B-BE94-3F70544961DA}" sibTransId="{AD6CEB7E-7704-4A5B-A4CD-8BD7D0BB1DAF}"/>
    <dgm:cxn modelId="{D1C590FC-4B33-4B3B-A925-0C0B9954E87A}" srcId="{E6B53C69-59B3-44CD-81D0-0939A799EC29}" destId="{D69E2A8B-7759-4FF2-BDDB-5E8812097CB7}" srcOrd="0" destOrd="0" parTransId="{829201C0-08B5-419D-A547-E33A3131915B}" sibTransId="{B87C2F15-4FEF-4E61-B19C-5F66204340A5}"/>
    <dgm:cxn modelId="{C1EB0E66-D2DE-4529-BE45-3FA1BDAF2061}" type="presOf" srcId="{95202339-EC68-4989-B607-73256DA88CA6}" destId="{1D1FF257-D270-4715-8642-BB0A174393AF}" srcOrd="0" destOrd="0" presId="urn:microsoft.com/office/officeart/2005/8/layout/vList5"/>
    <dgm:cxn modelId="{34712ACF-F700-4E16-AEF3-FC07186436C3}" srcId="{68CE0E6D-CEEB-47D7-A07D-422B2BCF6F56}" destId="{582514AE-AF57-41CE-AE68-87769375D1C1}" srcOrd="1" destOrd="0" parTransId="{3E70A890-6562-487B-B8E8-A195F4FE5B90}" sibTransId="{C4B39115-887D-432A-B9A9-4AC960F283B2}"/>
    <dgm:cxn modelId="{00B8487E-4D4B-4A5D-9ABC-3CBACADD2170}" type="presOf" srcId="{E6B53C69-59B3-44CD-81D0-0939A799EC29}" destId="{BD05586F-3BBD-419B-8E8E-9F09FA9A6044}" srcOrd="0" destOrd="0" presId="urn:microsoft.com/office/officeart/2005/8/layout/vList5"/>
    <dgm:cxn modelId="{3955C2E9-4105-4370-A27D-DF514714B70E}" type="presOf" srcId="{CE74F2AA-F317-4D8E-B81B-7A18668A47B2}" destId="{63EC01DF-CA69-4755-9B6B-9659CA700F82}" srcOrd="0" destOrd="0" presId="urn:microsoft.com/office/officeart/2005/8/layout/vList5"/>
    <dgm:cxn modelId="{1DD81456-DCD5-4C05-80ED-1DD4C3E175A7}" type="presOf" srcId="{D69E2A8B-7759-4FF2-BDDB-5E8812097CB7}" destId="{0DF349FD-5BF6-4D96-9071-A9421388540D}" srcOrd="0" destOrd="0" presId="urn:microsoft.com/office/officeart/2005/8/layout/vList5"/>
    <dgm:cxn modelId="{F717829F-B86A-444D-BC0B-AB9038314195}" srcId="{95202339-EC68-4989-B607-73256DA88CA6}" destId="{B1D87DE9-C7E4-44EC-BD79-89B24EF162FE}" srcOrd="0" destOrd="0" parTransId="{D738BCBE-1A1D-4C76-B396-30DD0DB732B6}" sibTransId="{A9AD1653-25AC-4AD2-A266-DF85FAF7EAF4}"/>
    <dgm:cxn modelId="{B8AF92C6-2FC5-4E4C-BE87-8ECB84E3AF57}" srcId="{68CE0E6D-CEEB-47D7-A07D-422B2BCF6F56}" destId="{E6B53C69-59B3-44CD-81D0-0939A799EC29}" srcOrd="3" destOrd="0" parTransId="{73C49F1E-5DD4-42F6-8222-5AC0E6629DD4}" sibTransId="{90242BA8-B4CA-4726-AF73-1AEFCF18EB9D}"/>
    <dgm:cxn modelId="{D9E6A771-307B-474B-B417-881107D6B949}" srcId="{CC1CCD5F-85CA-45C5-9E98-0E8B6344939E}" destId="{A903575B-8BF1-41BA-BE19-6E24E285AE10}" srcOrd="1" destOrd="0" parTransId="{10B7AFBA-167E-41F2-B9F9-53CDAC80EF23}" sibTransId="{7C5CB090-8975-4CDA-A5F5-8E9DEAF86A40}"/>
    <dgm:cxn modelId="{D29D8295-2FAB-4C23-8A18-9E386EDF7A2B}" srcId="{CC1CCD5F-85CA-45C5-9E98-0E8B6344939E}" destId="{CE74F2AA-F317-4D8E-B81B-7A18668A47B2}" srcOrd="0" destOrd="0" parTransId="{46EA0AC6-396B-451C-9DC7-39CD4859C8FE}" sibTransId="{C5904638-76B0-4818-A616-DFF5F67F1E6D}"/>
    <dgm:cxn modelId="{719D9D31-5371-45E4-999D-14133E55C24E}" type="presParOf" srcId="{16D327D9-1EB6-485E-8781-76C3861860D6}" destId="{DC3DF635-7665-4F80-8E9E-992B5E3C8CF1}" srcOrd="0" destOrd="0" presId="urn:microsoft.com/office/officeart/2005/8/layout/vList5"/>
    <dgm:cxn modelId="{F605D54F-A836-49DB-85A2-115DC019CDA4}" type="presParOf" srcId="{DC3DF635-7665-4F80-8E9E-992B5E3C8CF1}" destId="{1D1FF257-D270-4715-8642-BB0A174393AF}" srcOrd="0" destOrd="0" presId="urn:microsoft.com/office/officeart/2005/8/layout/vList5"/>
    <dgm:cxn modelId="{6E536CF7-7A36-40C9-9B38-FCD560F43EAE}" type="presParOf" srcId="{DC3DF635-7665-4F80-8E9E-992B5E3C8CF1}" destId="{E20463A5-0241-453B-98EA-03917E0676AB}" srcOrd="1" destOrd="0" presId="urn:microsoft.com/office/officeart/2005/8/layout/vList5"/>
    <dgm:cxn modelId="{F692FBFB-CF35-4913-99A4-A12135E14FA0}" type="presParOf" srcId="{16D327D9-1EB6-485E-8781-76C3861860D6}" destId="{14AB0010-3214-4BF3-A962-62AB69C696D4}" srcOrd="1" destOrd="0" presId="urn:microsoft.com/office/officeart/2005/8/layout/vList5"/>
    <dgm:cxn modelId="{32413863-81F1-4BB2-B209-6266A756E8C4}" type="presParOf" srcId="{16D327D9-1EB6-485E-8781-76C3861860D6}" destId="{6E82C43E-4060-4143-B005-6B43AD68CBCD}" srcOrd="2" destOrd="0" presId="urn:microsoft.com/office/officeart/2005/8/layout/vList5"/>
    <dgm:cxn modelId="{EF1ACC95-EC77-453F-9235-E6EA775A5A6B}" type="presParOf" srcId="{6E82C43E-4060-4143-B005-6B43AD68CBCD}" destId="{FC3AD9BD-B78D-43DE-B51D-9228E1A22BBA}" srcOrd="0" destOrd="0" presId="urn:microsoft.com/office/officeart/2005/8/layout/vList5"/>
    <dgm:cxn modelId="{C9A86619-C826-4575-9F57-7FDFCAC906FA}" type="presParOf" srcId="{6E82C43E-4060-4143-B005-6B43AD68CBCD}" destId="{63593AB7-C3CA-4DF4-9F85-36D60CE46E23}" srcOrd="1" destOrd="0" presId="urn:microsoft.com/office/officeart/2005/8/layout/vList5"/>
    <dgm:cxn modelId="{6FCCACD0-9CD6-4076-84B2-EEE962B955A2}" type="presParOf" srcId="{16D327D9-1EB6-485E-8781-76C3861860D6}" destId="{9CF5BD8E-8785-4793-A192-44D84C791370}" srcOrd="3" destOrd="0" presId="urn:microsoft.com/office/officeart/2005/8/layout/vList5"/>
    <dgm:cxn modelId="{D3E4B136-964B-4315-BC3C-B7FF1FD542AB}" type="presParOf" srcId="{16D327D9-1EB6-485E-8781-76C3861860D6}" destId="{EF622426-9702-4622-8945-3D3275754894}" srcOrd="4" destOrd="0" presId="urn:microsoft.com/office/officeart/2005/8/layout/vList5"/>
    <dgm:cxn modelId="{87F8D408-104D-4848-8A09-F5E90D6E3431}" type="presParOf" srcId="{EF622426-9702-4622-8945-3D3275754894}" destId="{2799EC8E-F8BA-4C3D-8314-1EE50E0DF95B}" srcOrd="0" destOrd="0" presId="urn:microsoft.com/office/officeart/2005/8/layout/vList5"/>
    <dgm:cxn modelId="{340CCDE0-9526-4D4D-8DB4-36F813560516}" type="presParOf" srcId="{EF622426-9702-4622-8945-3D3275754894}" destId="{63EC01DF-CA69-4755-9B6B-9659CA700F82}" srcOrd="1" destOrd="0" presId="urn:microsoft.com/office/officeart/2005/8/layout/vList5"/>
    <dgm:cxn modelId="{6C04C55D-7F04-4BE4-94B3-7FA4EB8E6AA2}" type="presParOf" srcId="{16D327D9-1EB6-485E-8781-76C3861860D6}" destId="{30121096-D451-44D2-9E59-DBEDF6EB7229}" srcOrd="5" destOrd="0" presId="urn:microsoft.com/office/officeart/2005/8/layout/vList5"/>
    <dgm:cxn modelId="{476BAE3B-C541-4EE2-B775-6AB335592637}" type="presParOf" srcId="{16D327D9-1EB6-485E-8781-76C3861860D6}" destId="{08491FC1-EEDF-41CE-906F-D9D6951480F5}" srcOrd="6" destOrd="0" presId="urn:microsoft.com/office/officeart/2005/8/layout/vList5"/>
    <dgm:cxn modelId="{8463D207-910A-42C4-9386-8D486DAA7CC2}" type="presParOf" srcId="{08491FC1-EEDF-41CE-906F-D9D6951480F5}" destId="{BD05586F-3BBD-419B-8E8E-9F09FA9A6044}" srcOrd="0" destOrd="0" presId="urn:microsoft.com/office/officeart/2005/8/layout/vList5"/>
    <dgm:cxn modelId="{D7C625F1-91E8-44A8-A10A-7532CA3F0768}" type="presParOf" srcId="{08491FC1-EEDF-41CE-906F-D9D6951480F5}" destId="{0DF349FD-5BF6-4D96-9071-A9421388540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E0E6D-CEEB-47D7-A07D-422B2BCF6F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02339-EC68-4989-B607-73256DA88CA6}">
      <dgm:prSet phldrT="[Текст]" custT="1"/>
      <dgm:spPr>
        <a:xfrm>
          <a:off x="0" y="2666"/>
          <a:ext cx="2955208" cy="1282712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Выявление </a:t>
          </a:r>
          <a:endParaRPr lang="ru-R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74CA620-D03F-42F5-982A-AC76EB2721AE}" type="parTrans" cxnId="{7B3D3DB0-156D-4A07-89DF-531A04DC49CD}">
      <dgm:prSet/>
      <dgm:spPr/>
      <dgm:t>
        <a:bodyPr/>
        <a:lstStyle/>
        <a:p>
          <a:endParaRPr lang="ru-RU" sz="1600"/>
        </a:p>
      </dgm:t>
    </dgm:pt>
    <dgm:pt modelId="{47E4CA7B-986A-43E9-972C-3898CDD58F27}" type="sibTrans" cxnId="{7B3D3DB0-156D-4A07-89DF-531A04DC49CD}">
      <dgm:prSet/>
      <dgm:spPr/>
      <dgm:t>
        <a:bodyPr/>
        <a:lstStyle/>
        <a:p>
          <a:endParaRPr lang="ru-RU" sz="1600"/>
        </a:p>
      </dgm:t>
    </dgm:pt>
    <dgm:pt modelId="{B1D87DE9-C7E4-44EC-BD79-89B24EF162FE}">
      <dgm:prSet phldrT="[Текст]" custT="1"/>
      <dgm:spPr>
        <a:xfrm rot="5400000">
          <a:off x="5068975" y="-1982828"/>
          <a:ext cx="1026170" cy="5253703"/>
        </a:xfr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rgbClr val="214F87"/>
              </a:solidFill>
            </a:rPr>
            <a:t>Рост ранней выявляемости болезней системы кровообращения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38BCBE-1A1D-4C76-B396-30DD0DB732B6}" type="parTrans" cxnId="{F717829F-B86A-444D-BC0B-AB9038314195}">
      <dgm:prSet/>
      <dgm:spPr/>
      <dgm:t>
        <a:bodyPr/>
        <a:lstStyle/>
        <a:p>
          <a:endParaRPr lang="ru-RU" sz="1600"/>
        </a:p>
      </dgm:t>
    </dgm:pt>
    <dgm:pt modelId="{A9AD1653-25AC-4AD2-A266-DF85FAF7EAF4}" type="sibTrans" cxnId="{F717829F-B86A-444D-BC0B-AB9038314195}">
      <dgm:prSet/>
      <dgm:spPr/>
      <dgm:t>
        <a:bodyPr/>
        <a:lstStyle/>
        <a:p>
          <a:endParaRPr lang="ru-RU" sz="1600"/>
        </a:p>
      </dgm:t>
    </dgm:pt>
    <dgm:pt modelId="{582514AE-AF57-41CE-AE68-87769375D1C1}">
      <dgm:prSet phldrT="[Текст]" custT="1"/>
      <dgm:spPr>
        <a:xfrm>
          <a:off x="0" y="1349515"/>
          <a:ext cx="2955208" cy="1282712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Наблюдение</a:t>
          </a:r>
        </a:p>
      </dgm:t>
    </dgm:pt>
    <dgm:pt modelId="{3E70A890-6562-487B-B8E8-A195F4FE5B90}" type="parTrans" cxnId="{34712ACF-F700-4E16-AEF3-FC07186436C3}">
      <dgm:prSet/>
      <dgm:spPr/>
      <dgm:t>
        <a:bodyPr/>
        <a:lstStyle/>
        <a:p>
          <a:endParaRPr lang="ru-RU" sz="1600"/>
        </a:p>
      </dgm:t>
    </dgm:pt>
    <dgm:pt modelId="{C4B39115-887D-432A-B9A9-4AC960F283B2}" type="sibTrans" cxnId="{34712ACF-F700-4E16-AEF3-FC07186436C3}">
      <dgm:prSet/>
      <dgm:spPr/>
      <dgm:t>
        <a:bodyPr/>
        <a:lstStyle/>
        <a:p>
          <a:endParaRPr lang="ru-RU" sz="1600"/>
        </a:p>
      </dgm:t>
    </dgm:pt>
    <dgm:pt modelId="{04087906-E3EE-4CFB-BB77-42BF12A44931}">
      <dgm:prSet phldrT="[Текст]" custT="1"/>
      <dgm:spPr>
        <a:xfrm rot="5400000">
          <a:off x="5068975" y="-635980"/>
          <a:ext cx="1026170" cy="5253703"/>
        </a:xfr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214F87"/>
              </a:solidFill>
            </a:rPr>
            <a:t>Снижение доли случаев несвоевременного прохождения планового обследования</a:t>
          </a:r>
          <a:endParaRPr lang="ru-RU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13F9D4-1021-4E8B-BE94-3F70544961DA}" type="parTrans" cxnId="{A81FC229-D5AF-444D-A132-5A4C5EDA68B0}">
      <dgm:prSet/>
      <dgm:spPr/>
      <dgm:t>
        <a:bodyPr/>
        <a:lstStyle/>
        <a:p>
          <a:endParaRPr lang="ru-RU" sz="1600"/>
        </a:p>
      </dgm:t>
    </dgm:pt>
    <dgm:pt modelId="{AD6CEB7E-7704-4A5B-A4CD-8BD7D0BB1DAF}" type="sibTrans" cxnId="{A81FC229-D5AF-444D-A132-5A4C5EDA68B0}">
      <dgm:prSet/>
      <dgm:spPr/>
      <dgm:t>
        <a:bodyPr/>
        <a:lstStyle/>
        <a:p>
          <a:endParaRPr lang="ru-RU" sz="1600"/>
        </a:p>
      </dgm:t>
    </dgm:pt>
    <dgm:pt modelId="{CC1CCD5F-85CA-45C5-9E98-0E8B6344939E}">
      <dgm:prSet phldrT="[Текст]" custT="1"/>
      <dgm:spPr>
        <a:xfrm>
          <a:off x="0" y="2696363"/>
          <a:ext cx="2955208" cy="1282712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Управление и контроль</a:t>
          </a:r>
        </a:p>
      </dgm:t>
    </dgm:pt>
    <dgm:pt modelId="{C743DCE6-9968-40C7-8028-193C988AE457}" type="parTrans" cxnId="{04395AA2-CD94-4434-A75E-84E7DFD59D00}">
      <dgm:prSet/>
      <dgm:spPr/>
      <dgm:t>
        <a:bodyPr/>
        <a:lstStyle/>
        <a:p>
          <a:endParaRPr lang="ru-RU" sz="1600"/>
        </a:p>
      </dgm:t>
    </dgm:pt>
    <dgm:pt modelId="{889FBEFF-5B62-44CF-8E0D-E61F97E05A95}" type="sibTrans" cxnId="{04395AA2-CD94-4434-A75E-84E7DFD59D00}">
      <dgm:prSet/>
      <dgm:spPr/>
      <dgm:t>
        <a:bodyPr/>
        <a:lstStyle/>
        <a:p>
          <a:endParaRPr lang="ru-RU" sz="1600"/>
        </a:p>
      </dgm:t>
    </dgm:pt>
    <dgm:pt modelId="{CE74F2AA-F317-4D8E-B81B-7A18668A47B2}">
      <dgm:prSet phldrT="[Текст]" custT="1"/>
      <dgm:spPr>
        <a:xfrm rot="5400000">
          <a:off x="5068975" y="710868"/>
          <a:ext cx="1026170" cy="5253703"/>
        </a:xfr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rgbClr val="214F87"/>
              </a:solidFill>
            </a:rPr>
            <a:t>Снижение количества осложнений течения основного заболевания (инсульты, инфаркты)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EA0AC6-396B-451C-9DC7-39CD4859C8FE}" type="parTrans" cxnId="{D29D8295-2FAB-4C23-8A18-9E386EDF7A2B}">
      <dgm:prSet/>
      <dgm:spPr/>
      <dgm:t>
        <a:bodyPr/>
        <a:lstStyle/>
        <a:p>
          <a:endParaRPr lang="ru-RU" sz="1600"/>
        </a:p>
      </dgm:t>
    </dgm:pt>
    <dgm:pt modelId="{C5904638-76B0-4818-A616-DFF5F67F1E6D}" type="sibTrans" cxnId="{D29D8295-2FAB-4C23-8A18-9E386EDF7A2B}">
      <dgm:prSet/>
      <dgm:spPr/>
      <dgm:t>
        <a:bodyPr/>
        <a:lstStyle/>
        <a:p>
          <a:endParaRPr lang="ru-RU" sz="1600"/>
        </a:p>
      </dgm:t>
    </dgm:pt>
    <dgm:pt modelId="{E6B53C69-59B3-44CD-81D0-0939A799EC29}">
      <dgm:prSet custT="1"/>
      <dgm:spPr>
        <a:xfrm>
          <a:off x="0" y="4043212"/>
          <a:ext cx="2955208" cy="1282712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Эффективность</a:t>
          </a:r>
        </a:p>
      </dgm:t>
    </dgm:pt>
    <dgm:pt modelId="{73C49F1E-5DD4-42F6-8222-5AC0E6629DD4}" type="parTrans" cxnId="{B8AF92C6-2FC5-4E4C-BE87-8ECB84E3AF57}">
      <dgm:prSet/>
      <dgm:spPr/>
      <dgm:t>
        <a:bodyPr/>
        <a:lstStyle/>
        <a:p>
          <a:endParaRPr lang="ru-RU" sz="1600"/>
        </a:p>
      </dgm:t>
    </dgm:pt>
    <dgm:pt modelId="{90242BA8-B4CA-4726-AF73-1AEFCF18EB9D}" type="sibTrans" cxnId="{B8AF92C6-2FC5-4E4C-BE87-8ECB84E3AF57}">
      <dgm:prSet/>
      <dgm:spPr/>
      <dgm:t>
        <a:bodyPr/>
        <a:lstStyle/>
        <a:p>
          <a:endParaRPr lang="ru-RU" sz="1600"/>
        </a:p>
      </dgm:t>
    </dgm:pt>
    <dgm:pt modelId="{D69E2A8B-7759-4FF2-BDDB-5E8812097CB7}">
      <dgm:prSet custT="1"/>
      <dgm:spPr>
        <a:xfrm rot="5400000">
          <a:off x="5068975" y="2057716"/>
          <a:ext cx="1026170" cy="5253703"/>
        </a:xfr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rgbClr val="214F87"/>
              </a:solidFill>
            </a:rPr>
            <a:t>Снижение смертности от болезней системы кровообращения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9201C0-08B5-419D-A547-E33A3131915B}" type="parTrans" cxnId="{D1C590FC-4B33-4B3B-A925-0C0B9954E87A}">
      <dgm:prSet/>
      <dgm:spPr/>
      <dgm:t>
        <a:bodyPr/>
        <a:lstStyle/>
        <a:p>
          <a:endParaRPr lang="ru-RU" sz="1600"/>
        </a:p>
      </dgm:t>
    </dgm:pt>
    <dgm:pt modelId="{B87C2F15-4FEF-4E61-B19C-5F66204340A5}" type="sibTrans" cxnId="{D1C590FC-4B33-4B3B-A925-0C0B9954E87A}">
      <dgm:prSet/>
      <dgm:spPr/>
      <dgm:t>
        <a:bodyPr/>
        <a:lstStyle/>
        <a:p>
          <a:endParaRPr lang="ru-RU" sz="1600"/>
        </a:p>
      </dgm:t>
    </dgm:pt>
    <dgm:pt modelId="{16D327D9-1EB6-485E-8781-76C3861860D6}" type="pres">
      <dgm:prSet presAssocID="{68CE0E6D-CEEB-47D7-A07D-422B2BCF6F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DF635-7665-4F80-8E9E-992B5E3C8CF1}" type="pres">
      <dgm:prSet presAssocID="{95202339-EC68-4989-B607-73256DA88CA6}" presName="linNode" presStyleCnt="0"/>
      <dgm:spPr/>
    </dgm:pt>
    <dgm:pt modelId="{1D1FF257-D270-4715-8642-BB0A174393AF}" type="pres">
      <dgm:prSet presAssocID="{95202339-EC68-4989-B607-73256DA88CA6}" presName="parentText" presStyleLbl="node1" presStyleIdx="0" presStyleCnt="4" custLinFactNeighborY="741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20463A5-0241-453B-98EA-03917E0676AB}" type="pres">
      <dgm:prSet presAssocID="{95202339-EC68-4989-B607-73256DA88CA6}" presName="descendantText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4AB0010-3214-4BF3-A962-62AB69C696D4}" type="pres">
      <dgm:prSet presAssocID="{47E4CA7B-986A-43E9-972C-3898CDD58F27}" presName="sp" presStyleCnt="0"/>
      <dgm:spPr/>
    </dgm:pt>
    <dgm:pt modelId="{6E82C43E-4060-4143-B005-6B43AD68CBCD}" type="pres">
      <dgm:prSet presAssocID="{582514AE-AF57-41CE-AE68-87769375D1C1}" presName="linNode" presStyleCnt="0"/>
      <dgm:spPr/>
    </dgm:pt>
    <dgm:pt modelId="{FC3AD9BD-B78D-43DE-B51D-9228E1A22BBA}" type="pres">
      <dgm:prSet presAssocID="{582514AE-AF57-41CE-AE68-87769375D1C1}" presName="parentText" presStyleLbl="node1" presStyleIdx="1" presStyleCnt="4" custLinFactNeighborY="741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593AB7-C3CA-4DF4-9F85-36D60CE46E23}" type="pres">
      <dgm:prSet presAssocID="{582514AE-AF57-41CE-AE68-87769375D1C1}" presName="descendantText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CF5BD8E-8785-4793-A192-44D84C791370}" type="pres">
      <dgm:prSet presAssocID="{C4B39115-887D-432A-B9A9-4AC960F283B2}" presName="sp" presStyleCnt="0"/>
      <dgm:spPr/>
    </dgm:pt>
    <dgm:pt modelId="{EF622426-9702-4622-8945-3D3275754894}" type="pres">
      <dgm:prSet presAssocID="{CC1CCD5F-85CA-45C5-9E98-0E8B6344939E}" presName="linNode" presStyleCnt="0"/>
      <dgm:spPr/>
    </dgm:pt>
    <dgm:pt modelId="{2799EC8E-F8BA-4C3D-8314-1EE50E0DF95B}" type="pres">
      <dgm:prSet presAssocID="{CC1CCD5F-85CA-45C5-9E98-0E8B6344939E}" presName="parentText" presStyleLbl="node1" presStyleIdx="2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EC01DF-CA69-4755-9B6B-9659CA700F82}" type="pres">
      <dgm:prSet presAssocID="{CC1CCD5F-85CA-45C5-9E98-0E8B6344939E}" presName="descendantText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121096-D451-44D2-9E59-DBEDF6EB7229}" type="pres">
      <dgm:prSet presAssocID="{889FBEFF-5B62-44CF-8E0D-E61F97E05A95}" presName="sp" presStyleCnt="0"/>
      <dgm:spPr/>
    </dgm:pt>
    <dgm:pt modelId="{08491FC1-EEDF-41CE-906F-D9D6951480F5}" type="pres">
      <dgm:prSet presAssocID="{E6B53C69-59B3-44CD-81D0-0939A799EC29}" presName="linNode" presStyleCnt="0"/>
      <dgm:spPr/>
    </dgm:pt>
    <dgm:pt modelId="{BD05586F-3BBD-419B-8E8E-9F09FA9A6044}" type="pres">
      <dgm:prSet presAssocID="{E6B53C69-59B3-44CD-81D0-0939A799EC29}" presName="parentText" presStyleLbl="node1" presStyleIdx="3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F349FD-5BF6-4D96-9071-A9421388540D}" type="pres">
      <dgm:prSet presAssocID="{E6B53C69-59B3-44CD-81D0-0939A799EC29}" presName="descendantText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B3D3DB0-156D-4A07-89DF-531A04DC49CD}" srcId="{68CE0E6D-CEEB-47D7-A07D-422B2BCF6F56}" destId="{95202339-EC68-4989-B607-73256DA88CA6}" srcOrd="0" destOrd="0" parTransId="{D74CA620-D03F-42F5-982A-AC76EB2721AE}" sibTransId="{47E4CA7B-986A-43E9-972C-3898CDD58F27}"/>
    <dgm:cxn modelId="{04395AA2-CD94-4434-A75E-84E7DFD59D00}" srcId="{68CE0E6D-CEEB-47D7-A07D-422B2BCF6F56}" destId="{CC1CCD5F-85CA-45C5-9E98-0E8B6344939E}" srcOrd="2" destOrd="0" parTransId="{C743DCE6-9968-40C7-8028-193C988AE457}" sibTransId="{889FBEFF-5B62-44CF-8E0D-E61F97E05A95}"/>
    <dgm:cxn modelId="{4F621F09-1070-448E-8D43-D52F06F7579B}" type="presOf" srcId="{D69E2A8B-7759-4FF2-BDDB-5E8812097CB7}" destId="{0DF349FD-5BF6-4D96-9071-A9421388540D}" srcOrd="0" destOrd="0" presId="urn:microsoft.com/office/officeart/2005/8/layout/vList5"/>
    <dgm:cxn modelId="{AB6DDB0D-63EE-42FF-9A0A-17B9725513FF}" type="presOf" srcId="{CC1CCD5F-85CA-45C5-9E98-0E8B6344939E}" destId="{2799EC8E-F8BA-4C3D-8314-1EE50E0DF95B}" srcOrd="0" destOrd="0" presId="urn:microsoft.com/office/officeart/2005/8/layout/vList5"/>
    <dgm:cxn modelId="{CED1F21A-9713-4D69-9AE4-53C978E9184C}" type="presOf" srcId="{95202339-EC68-4989-B607-73256DA88CA6}" destId="{1D1FF257-D270-4715-8642-BB0A174393AF}" srcOrd="0" destOrd="0" presId="urn:microsoft.com/office/officeart/2005/8/layout/vList5"/>
    <dgm:cxn modelId="{A81FC229-D5AF-444D-A132-5A4C5EDA68B0}" srcId="{582514AE-AF57-41CE-AE68-87769375D1C1}" destId="{04087906-E3EE-4CFB-BB77-42BF12A44931}" srcOrd="0" destOrd="0" parTransId="{ED13F9D4-1021-4E8B-BE94-3F70544961DA}" sibTransId="{AD6CEB7E-7704-4A5B-A4CD-8BD7D0BB1DAF}"/>
    <dgm:cxn modelId="{D1C590FC-4B33-4B3B-A925-0C0B9954E87A}" srcId="{E6B53C69-59B3-44CD-81D0-0939A799EC29}" destId="{D69E2A8B-7759-4FF2-BDDB-5E8812097CB7}" srcOrd="0" destOrd="0" parTransId="{829201C0-08B5-419D-A547-E33A3131915B}" sibTransId="{B87C2F15-4FEF-4E61-B19C-5F66204340A5}"/>
    <dgm:cxn modelId="{C3C2A1E7-C3C5-4BCE-8FB0-776A80B614C4}" type="presOf" srcId="{E6B53C69-59B3-44CD-81D0-0939A799EC29}" destId="{BD05586F-3BBD-419B-8E8E-9F09FA9A6044}" srcOrd="0" destOrd="0" presId="urn:microsoft.com/office/officeart/2005/8/layout/vList5"/>
    <dgm:cxn modelId="{34712ACF-F700-4E16-AEF3-FC07186436C3}" srcId="{68CE0E6D-CEEB-47D7-A07D-422B2BCF6F56}" destId="{582514AE-AF57-41CE-AE68-87769375D1C1}" srcOrd="1" destOrd="0" parTransId="{3E70A890-6562-487B-B8E8-A195F4FE5B90}" sibTransId="{C4B39115-887D-432A-B9A9-4AC960F283B2}"/>
    <dgm:cxn modelId="{D32F58F5-B722-4C49-B4BE-8431EC088A1A}" type="presOf" srcId="{B1D87DE9-C7E4-44EC-BD79-89B24EF162FE}" destId="{E20463A5-0241-453B-98EA-03917E0676AB}" srcOrd="0" destOrd="0" presId="urn:microsoft.com/office/officeart/2005/8/layout/vList5"/>
    <dgm:cxn modelId="{F717829F-B86A-444D-BC0B-AB9038314195}" srcId="{95202339-EC68-4989-B607-73256DA88CA6}" destId="{B1D87DE9-C7E4-44EC-BD79-89B24EF162FE}" srcOrd="0" destOrd="0" parTransId="{D738BCBE-1A1D-4C76-B396-30DD0DB732B6}" sibTransId="{A9AD1653-25AC-4AD2-A266-DF85FAF7EAF4}"/>
    <dgm:cxn modelId="{675206F4-97DD-41F7-A65B-4A263EB01508}" type="presOf" srcId="{CE74F2AA-F317-4D8E-B81B-7A18668A47B2}" destId="{63EC01DF-CA69-4755-9B6B-9659CA700F82}" srcOrd="0" destOrd="0" presId="urn:microsoft.com/office/officeart/2005/8/layout/vList5"/>
    <dgm:cxn modelId="{6FB766E1-8537-4DDB-B93E-C786376D36DA}" type="presOf" srcId="{68CE0E6D-CEEB-47D7-A07D-422B2BCF6F56}" destId="{16D327D9-1EB6-485E-8781-76C3861860D6}" srcOrd="0" destOrd="0" presId="urn:microsoft.com/office/officeart/2005/8/layout/vList5"/>
    <dgm:cxn modelId="{B8AF92C6-2FC5-4E4C-BE87-8ECB84E3AF57}" srcId="{68CE0E6D-CEEB-47D7-A07D-422B2BCF6F56}" destId="{E6B53C69-59B3-44CD-81D0-0939A799EC29}" srcOrd="3" destOrd="0" parTransId="{73C49F1E-5DD4-42F6-8222-5AC0E6629DD4}" sibTransId="{90242BA8-B4CA-4726-AF73-1AEFCF18EB9D}"/>
    <dgm:cxn modelId="{580E36ED-FF8A-4061-B181-88C512BAC92D}" type="presOf" srcId="{582514AE-AF57-41CE-AE68-87769375D1C1}" destId="{FC3AD9BD-B78D-43DE-B51D-9228E1A22BBA}" srcOrd="0" destOrd="0" presId="urn:microsoft.com/office/officeart/2005/8/layout/vList5"/>
    <dgm:cxn modelId="{D29D8295-2FAB-4C23-8A18-9E386EDF7A2B}" srcId="{CC1CCD5F-85CA-45C5-9E98-0E8B6344939E}" destId="{CE74F2AA-F317-4D8E-B81B-7A18668A47B2}" srcOrd="0" destOrd="0" parTransId="{46EA0AC6-396B-451C-9DC7-39CD4859C8FE}" sibTransId="{C5904638-76B0-4818-A616-DFF5F67F1E6D}"/>
    <dgm:cxn modelId="{3DA3D0FB-D7C0-46B7-9871-E8D3EDAFC600}" type="presOf" srcId="{04087906-E3EE-4CFB-BB77-42BF12A44931}" destId="{63593AB7-C3CA-4DF4-9F85-36D60CE46E23}" srcOrd="0" destOrd="0" presId="urn:microsoft.com/office/officeart/2005/8/layout/vList5"/>
    <dgm:cxn modelId="{4FAD2E1B-9576-48C8-AA1B-564C4E55846C}" type="presParOf" srcId="{16D327D9-1EB6-485E-8781-76C3861860D6}" destId="{DC3DF635-7665-4F80-8E9E-992B5E3C8CF1}" srcOrd="0" destOrd="0" presId="urn:microsoft.com/office/officeart/2005/8/layout/vList5"/>
    <dgm:cxn modelId="{977BC388-96A7-4537-A87E-9E98C64E322F}" type="presParOf" srcId="{DC3DF635-7665-4F80-8E9E-992B5E3C8CF1}" destId="{1D1FF257-D270-4715-8642-BB0A174393AF}" srcOrd="0" destOrd="0" presId="urn:microsoft.com/office/officeart/2005/8/layout/vList5"/>
    <dgm:cxn modelId="{CA9F2C0B-9163-48D8-B7DF-BFB177CBECE9}" type="presParOf" srcId="{DC3DF635-7665-4F80-8E9E-992B5E3C8CF1}" destId="{E20463A5-0241-453B-98EA-03917E0676AB}" srcOrd="1" destOrd="0" presId="urn:microsoft.com/office/officeart/2005/8/layout/vList5"/>
    <dgm:cxn modelId="{D15EFEA2-DF8A-4FAD-8FC3-62821E786798}" type="presParOf" srcId="{16D327D9-1EB6-485E-8781-76C3861860D6}" destId="{14AB0010-3214-4BF3-A962-62AB69C696D4}" srcOrd="1" destOrd="0" presId="urn:microsoft.com/office/officeart/2005/8/layout/vList5"/>
    <dgm:cxn modelId="{54B7B9E8-4D9F-43D9-BD8A-C3C11844A17D}" type="presParOf" srcId="{16D327D9-1EB6-485E-8781-76C3861860D6}" destId="{6E82C43E-4060-4143-B005-6B43AD68CBCD}" srcOrd="2" destOrd="0" presId="urn:microsoft.com/office/officeart/2005/8/layout/vList5"/>
    <dgm:cxn modelId="{D1CF875F-033E-40A7-B319-F33670DB6383}" type="presParOf" srcId="{6E82C43E-4060-4143-B005-6B43AD68CBCD}" destId="{FC3AD9BD-B78D-43DE-B51D-9228E1A22BBA}" srcOrd="0" destOrd="0" presId="urn:microsoft.com/office/officeart/2005/8/layout/vList5"/>
    <dgm:cxn modelId="{4472E863-0ECF-4F70-86F3-8783C5C54401}" type="presParOf" srcId="{6E82C43E-4060-4143-B005-6B43AD68CBCD}" destId="{63593AB7-C3CA-4DF4-9F85-36D60CE46E23}" srcOrd="1" destOrd="0" presId="urn:microsoft.com/office/officeart/2005/8/layout/vList5"/>
    <dgm:cxn modelId="{138D5066-7CA5-4D9B-850D-8279A0A3209F}" type="presParOf" srcId="{16D327D9-1EB6-485E-8781-76C3861860D6}" destId="{9CF5BD8E-8785-4793-A192-44D84C791370}" srcOrd="3" destOrd="0" presId="urn:microsoft.com/office/officeart/2005/8/layout/vList5"/>
    <dgm:cxn modelId="{552E5B03-4FE4-4091-9C3A-8A130971BDA4}" type="presParOf" srcId="{16D327D9-1EB6-485E-8781-76C3861860D6}" destId="{EF622426-9702-4622-8945-3D3275754894}" srcOrd="4" destOrd="0" presId="urn:microsoft.com/office/officeart/2005/8/layout/vList5"/>
    <dgm:cxn modelId="{A847D3A4-426F-4F71-A2D5-3930F94BEA4B}" type="presParOf" srcId="{EF622426-9702-4622-8945-3D3275754894}" destId="{2799EC8E-F8BA-4C3D-8314-1EE50E0DF95B}" srcOrd="0" destOrd="0" presId="urn:microsoft.com/office/officeart/2005/8/layout/vList5"/>
    <dgm:cxn modelId="{E5404340-6B2F-4688-825F-B1912A234435}" type="presParOf" srcId="{EF622426-9702-4622-8945-3D3275754894}" destId="{63EC01DF-CA69-4755-9B6B-9659CA700F82}" srcOrd="1" destOrd="0" presId="urn:microsoft.com/office/officeart/2005/8/layout/vList5"/>
    <dgm:cxn modelId="{DC7CDC80-7FED-4E6D-AA1B-0F9862E523A5}" type="presParOf" srcId="{16D327D9-1EB6-485E-8781-76C3861860D6}" destId="{30121096-D451-44D2-9E59-DBEDF6EB7229}" srcOrd="5" destOrd="0" presId="urn:microsoft.com/office/officeart/2005/8/layout/vList5"/>
    <dgm:cxn modelId="{9AD79F13-64B1-45AB-B24F-BC1F05E4DE4E}" type="presParOf" srcId="{16D327D9-1EB6-485E-8781-76C3861860D6}" destId="{08491FC1-EEDF-41CE-906F-D9D6951480F5}" srcOrd="6" destOrd="0" presId="urn:microsoft.com/office/officeart/2005/8/layout/vList5"/>
    <dgm:cxn modelId="{BCA68058-8BC8-4175-A2D8-0F97DC8DC344}" type="presParOf" srcId="{08491FC1-EEDF-41CE-906F-D9D6951480F5}" destId="{BD05586F-3BBD-419B-8E8E-9F09FA9A6044}" srcOrd="0" destOrd="0" presId="urn:microsoft.com/office/officeart/2005/8/layout/vList5"/>
    <dgm:cxn modelId="{BE4C8635-71DB-424A-818C-0CB87C9EADC5}" type="presParOf" srcId="{08491FC1-EEDF-41CE-906F-D9D6951480F5}" destId="{0DF349FD-5BF6-4D96-9071-A942138854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E0E6D-CEEB-47D7-A07D-422B2BCF6F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02339-EC68-4989-B607-73256DA88CA6}">
      <dgm:prSet phldrT="[Текст]" custT="1"/>
      <dgm:spPr>
        <a:xfrm>
          <a:off x="0" y="2666"/>
          <a:ext cx="2955208" cy="1282712"/>
        </a:xfrm>
        <a:solidFill>
          <a:schemeClr val="accent4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Выявление </a:t>
          </a:r>
          <a:endParaRPr lang="ru-R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74CA620-D03F-42F5-982A-AC76EB2721AE}" type="parTrans" cxnId="{7B3D3DB0-156D-4A07-89DF-531A04DC49CD}">
      <dgm:prSet/>
      <dgm:spPr/>
      <dgm:t>
        <a:bodyPr/>
        <a:lstStyle/>
        <a:p>
          <a:endParaRPr lang="ru-RU" sz="1600"/>
        </a:p>
      </dgm:t>
    </dgm:pt>
    <dgm:pt modelId="{47E4CA7B-986A-43E9-972C-3898CDD58F27}" type="sibTrans" cxnId="{7B3D3DB0-156D-4A07-89DF-531A04DC49CD}">
      <dgm:prSet/>
      <dgm:spPr/>
      <dgm:t>
        <a:bodyPr/>
        <a:lstStyle/>
        <a:p>
          <a:endParaRPr lang="ru-RU" sz="1600"/>
        </a:p>
      </dgm:t>
    </dgm:pt>
    <dgm:pt modelId="{B1D87DE9-C7E4-44EC-BD79-89B24EF162FE}">
      <dgm:prSet phldrT="[Текст]" custT="1"/>
      <dgm:spPr>
        <a:xfrm rot="5400000">
          <a:off x="5068975" y="-1982828"/>
          <a:ext cx="1026170" cy="5253703"/>
        </a:xfrm>
        <a:solidFill>
          <a:srgbClr val="1F497D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rgbClr val="214F87"/>
              </a:solidFill>
            </a:rPr>
            <a:t>Рост доли выявляемости злокачественных новообразований на </a:t>
          </a:r>
          <a:r>
            <a:rPr lang="en-US" sz="1400" dirty="0" smtClean="0">
              <a:solidFill>
                <a:srgbClr val="214F87"/>
              </a:solidFill>
            </a:rPr>
            <a:t>I, II </a:t>
          </a:r>
          <a:r>
            <a:rPr lang="ru-RU" sz="1400" dirty="0" smtClean="0">
              <a:solidFill>
                <a:srgbClr val="214F87"/>
              </a:solidFill>
            </a:rPr>
            <a:t>стадиях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38BCBE-1A1D-4C76-B396-30DD0DB732B6}" type="parTrans" cxnId="{F717829F-B86A-444D-BC0B-AB9038314195}">
      <dgm:prSet/>
      <dgm:spPr/>
      <dgm:t>
        <a:bodyPr/>
        <a:lstStyle/>
        <a:p>
          <a:endParaRPr lang="ru-RU" sz="1600"/>
        </a:p>
      </dgm:t>
    </dgm:pt>
    <dgm:pt modelId="{A9AD1653-25AC-4AD2-A266-DF85FAF7EAF4}" type="sibTrans" cxnId="{F717829F-B86A-444D-BC0B-AB9038314195}">
      <dgm:prSet/>
      <dgm:spPr/>
      <dgm:t>
        <a:bodyPr/>
        <a:lstStyle/>
        <a:p>
          <a:endParaRPr lang="ru-RU" sz="1600"/>
        </a:p>
      </dgm:t>
    </dgm:pt>
    <dgm:pt modelId="{582514AE-AF57-41CE-AE68-87769375D1C1}">
      <dgm:prSet phldrT="[Текст]" custT="1"/>
      <dgm:spPr>
        <a:xfrm>
          <a:off x="0" y="1349515"/>
          <a:ext cx="2955208" cy="1282712"/>
        </a:xfrm>
        <a:solidFill>
          <a:schemeClr val="accent4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Наблюдение</a:t>
          </a:r>
        </a:p>
      </dgm:t>
    </dgm:pt>
    <dgm:pt modelId="{3E70A890-6562-487B-B8E8-A195F4FE5B90}" type="parTrans" cxnId="{34712ACF-F700-4E16-AEF3-FC07186436C3}">
      <dgm:prSet/>
      <dgm:spPr/>
      <dgm:t>
        <a:bodyPr/>
        <a:lstStyle/>
        <a:p>
          <a:endParaRPr lang="ru-RU" sz="1600"/>
        </a:p>
      </dgm:t>
    </dgm:pt>
    <dgm:pt modelId="{C4B39115-887D-432A-B9A9-4AC960F283B2}" type="sibTrans" cxnId="{34712ACF-F700-4E16-AEF3-FC07186436C3}">
      <dgm:prSet/>
      <dgm:spPr/>
      <dgm:t>
        <a:bodyPr/>
        <a:lstStyle/>
        <a:p>
          <a:endParaRPr lang="ru-RU" sz="1600"/>
        </a:p>
      </dgm:t>
    </dgm:pt>
    <dgm:pt modelId="{04087906-E3EE-4CFB-BB77-42BF12A44931}">
      <dgm:prSet phldrT="[Текст]" custT="1"/>
      <dgm:spPr>
        <a:xfrm rot="5400000">
          <a:off x="5068975" y="-635980"/>
          <a:ext cx="1026170" cy="5253703"/>
        </a:xfrm>
        <a:solidFill>
          <a:srgbClr val="1F497D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214F87"/>
              </a:solidFill>
            </a:rPr>
            <a:t>Снижение количества случаев несвоевременного и неполного прохождения обследований или консультаций онколога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13F9D4-1021-4E8B-BE94-3F70544961DA}" type="parTrans" cxnId="{A81FC229-D5AF-444D-A132-5A4C5EDA68B0}">
      <dgm:prSet/>
      <dgm:spPr/>
      <dgm:t>
        <a:bodyPr/>
        <a:lstStyle/>
        <a:p>
          <a:endParaRPr lang="ru-RU" sz="1600"/>
        </a:p>
      </dgm:t>
    </dgm:pt>
    <dgm:pt modelId="{AD6CEB7E-7704-4A5B-A4CD-8BD7D0BB1DAF}" type="sibTrans" cxnId="{A81FC229-D5AF-444D-A132-5A4C5EDA68B0}">
      <dgm:prSet/>
      <dgm:spPr/>
      <dgm:t>
        <a:bodyPr/>
        <a:lstStyle/>
        <a:p>
          <a:endParaRPr lang="ru-RU" sz="1600"/>
        </a:p>
      </dgm:t>
    </dgm:pt>
    <dgm:pt modelId="{CC1CCD5F-85CA-45C5-9E98-0E8B6344939E}">
      <dgm:prSet phldrT="[Текст]" custT="1"/>
      <dgm:spPr>
        <a:xfrm>
          <a:off x="0" y="2696363"/>
          <a:ext cx="2955208" cy="1282712"/>
        </a:xfrm>
        <a:solidFill>
          <a:schemeClr val="accent4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Управление и контроль</a:t>
          </a:r>
        </a:p>
      </dgm:t>
    </dgm:pt>
    <dgm:pt modelId="{C743DCE6-9968-40C7-8028-193C988AE457}" type="parTrans" cxnId="{04395AA2-CD94-4434-A75E-84E7DFD59D00}">
      <dgm:prSet/>
      <dgm:spPr/>
      <dgm:t>
        <a:bodyPr/>
        <a:lstStyle/>
        <a:p>
          <a:endParaRPr lang="ru-RU" sz="1600"/>
        </a:p>
      </dgm:t>
    </dgm:pt>
    <dgm:pt modelId="{889FBEFF-5B62-44CF-8E0D-E61F97E05A95}" type="sibTrans" cxnId="{04395AA2-CD94-4434-A75E-84E7DFD59D00}">
      <dgm:prSet/>
      <dgm:spPr/>
      <dgm:t>
        <a:bodyPr/>
        <a:lstStyle/>
        <a:p>
          <a:endParaRPr lang="ru-RU" sz="1600"/>
        </a:p>
      </dgm:t>
    </dgm:pt>
    <dgm:pt modelId="{CE74F2AA-F317-4D8E-B81B-7A18668A47B2}">
      <dgm:prSet phldrT="[Текст]" custT="1"/>
      <dgm:spPr>
        <a:xfrm rot="5400000">
          <a:off x="5068975" y="710868"/>
          <a:ext cx="1026170" cy="5253703"/>
        </a:xfrm>
        <a:solidFill>
          <a:srgbClr val="1F497D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rgbClr val="214F87"/>
              </a:solidFill>
            </a:rPr>
            <a:t>Увеличение доли 5-ти и 10-ти летней выживаемости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EA0AC6-396B-451C-9DC7-39CD4859C8FE}" type="parTrans" cxnId="{D29D8295-2FAB-4C23-8A18-9E386EDF7A2B}">
      <dgm:prSet/>
      <dgm:spPr/>
      <dgm:t>
        <a:bodyPr/>
        <a:lstStyle/>
        <a:p>
          <a:endParaRPr lang="ru-RU" sz="1600"/>
        </a:p>
      </dgm:t>
    </dgm:pt>
    <dgm:pt modelId="{C5904638-76B0-4818-A616-DFF5F67F1E6D}" type="sibTrans" cxnId="{D29D8295-2FAB-4C23-8A18-9E386EDF7A2B}">
      <dgm:prSet/>
      <dgm:spPr/>
      <dgm:t>
        <a:bodyPr/>
        <a:lstStyle/>
        <a:p>
          <a:endParaRPr lang="ru-RU" sz="1600"/>
        </a:p>
      </dgm:t>
    </dgm:pt>
    <dgm:pt modelId="{E6B53C69-59B3-44CD-81D0-0939A799EC29}">
      <dgm:prSet custT="1"/>
      <dgm:spPr>
        <a:xfrm>
          <a:off x="0" y="4043212"/>
          <a:ext cx="2955208" cy="1282712"/>
        </a:xfrm>
        <a:solidFill>
          <a:schemeClr val="accent4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Эффективность</a:t>
          </a:r>
        </a:p>
      </dgm:t>
    </dgm:pt>
    <dgm:pt modelId="{73C49F1E-5DD4-42F6-8222-5AC0E6629DD4}" type="parTrans" cxnId="{B8AF92C6-2FC5-4E4C-BE87-8ECB84E3AF57}">
      <dgm:prSet/>
      <dgm:spPr/>
      <dgm:t>
        <a:bodyPr/>
        <a:lstStyle/>
        <a:p>
          <a:endParaRPr lang="ru-RU" sz="1600"/>
        </a:p>
      </dgm:t>
    </dgm:pt>
    <dgm:pt modelId="{90242BA8-B4CA-4726-AF73-1AEFCF18EB9D}" type="sibTrans" cxnId="{B8AF92C6-2FC5-4E4C-BE87-8ECB84E3AF57}">
      <dgm:prSet/>
      <dgm:spPr/>
      <dgm:t>
        <a:bodyPr/>
        <a:lstStyle/>
        <a:p>
          <a:endParaRPr lang="ru-RU" sz="1600"/>
        </a:p>
      </dgm:t>
    </dgm:pt>
    <dgm:pt modelId="{D69E2A8B-7759-4FF2-BDDB-5E8812097CB7}">
      <dgm:prSet custT="1"/>
      <dgm:spPr>
        <a:xfrm rot="5400000">
          <a:off x="5068975" y="2057716"/>
          <a:ext cx="1026170" cy="5253703"/>
        </a:xfrm>
        <a:solidFill>
          <a:srgbClr val="1F497D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rgbClr val="214F87"/>
              </a:solidFill>
            </a:rPr>
            <a:t>Снижение смертности от злокачественных новообразований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9201C0-08B5-419D-A547-E33A3131915B}" type="parTrans" cxnId="{D1C590FC-4B33-4B3B-A925-0C0B9954E87A}">
      <dgm:prSet/>
      <dgm:spPr/>
      <dgm:t>
        <a:bodyPr/>
        <a:lstStyle/>
        <a:p>
          <a:endParaRPr lang="ru-RU" sz="1600"/>
        </a:p>
      </dgm:t>
    </dgm:pt>
    <dgm:pt modelId="{B87C2F15-4FEF-4E61-B19C-5F66204340A5}" type="sibTrans" cxnId="{D1C590FC-4B33-4B3B-A925-0C0B9954E87A}">
      <dgm:prSet/>
      <dgm:spPr/>
      <dgm:t>
        <a:bodyPr/>
        <a:lstStyle/>
        <a:p>
          <a:endParaRPr lang="ru-RU" sz="1600"/>
        </a:p>
      </dgm:t>
    </dgm:pt>
    <dgm:pt modelId="{16D327D9-1EB6-485E-8781-76C3861860D6}" type="pres">
      <dgm:prSet presAssocID="{68CE0E6D-CEEB-47D7-A07D-422B2BCF6F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DF635-7665-4F80-8E9E-992B5E3C8CF1}" type="pres">
      <dgm:prSet presAssocID="{95202339-EC68-4989-B607-73256DA88CA6}" presName="linNode" presStyleCnt="0"/>
      <dgm:spPr/>
    </dgm:pt>
    <dgm:pt modelId="{1D1FF257-D270-4715-8642-BB0A174393AF}" type="pres">
      <dgm:prSet presAssocID="{95202339-EC68-4989-B607-73256DA88CA6}" presName="parentText" presStyleLbl="node1" presStyleIdx="0" presStyleCnt="4" custLinFactNeighborY="741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20463A5-0241-453B-98EA-03917E0676AB}" type="pres">
      <dgm:prSet presAssocID="{95202339-EC68-4989-B607-73256DA88CA6}" presName="descendantText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4AB0010-3214-4BF3-A962-62AB69C696D4}" type="pres">
      <dgm:prSet presAssocID="{47E4CA7B-986A-43E9-972C-3898CDD58F27}" presName="sp" presStyleCnt="0"/>
      <dgm:spPr/>
    </dgm:pt>
    <dgm:pt modelId="{6E82C43E-4060-4143-B005-6B43AD68CBCD}" type="pres">
      <dgm:prSet presAssocID="{582514AE-AF57-41CE-AE68-87769375D1C1}" presName="linNode" presStyleCnt="0"/>
      <dgm:spPr/>
    </dgm:pt>
    <dgm:pt modelId="{FC3AD9BD-B78D-43DE-B51D-9228E1A22BBA}" type="pres">
      <dgm:prSet presAssocID="{582514AE-AF57-41CE-AE68-87769375D1C1}" presName="parentText" presStyleLbl="node1" presStyleIdx="1" presStyleCnt="4" custLinFactNeighborY="741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593AB7-C3CA-4DF4-9F85-36D60CE46E23}" type="pres">
      <dgm:prSet presAssocID="{582514AE-AF57-41CE-AE68-87769375D1C1}" presName="descendantText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CF5BD8E-8785-4793-A192-44D84C791370}" type="pres">
      <dgm:prSet presAssocID="{C4B39115-887D-432A-B9A9-4AC960F283B2}" presName="sp" presStyleCnt="0"/>
      <dgm:spPr/>
    </dgm:pt>
    <dgm:pt modelId="{EF622426-9702-4622-8945-3D3275754894}" type="pres">
      <dgm:prSet presAssocID="{CC1CCD5F-85CA-45C5-9E98-0E8B6344939E}" presName="linNode" presStyleCnt="0"/>
      <dgm:spPr/>
    </dgm:pt>
    <dgm:pt modelId="{2799EC8E-F8BA-4C3D-8314-1EE50E0DF95B}" type="pres">
      <dgm:prSet presAssocID="{CC1CCD5F-85CA-45C5-9E98-0E8B6344939E}" presName="parentText" presStyleLbl="node1" presStyleIdx="2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EC01DF-CA69-4755-9B6B-9659CA700F82}" type="pres">
      <dgm:prSet presAssocID="{CC1CCD5F-85CA-45C5-9E98-0E8B6344939E}" presName="descendantText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121096-D451-44D2-9E59-DBEDF6EB7229}" type="pres">
      <dgm:prSet presAssocID="{889FBEFF-5B62-44CF-8E0D-E61F97E05A95}" presName="sp" presStyleCnt="0"/>
      <dgm:spPr/>
    </dgm:pt>
    <dgm:pt modelId="{08491FC1-EEDF-41CE-906F-D9D6951480F5}" type="pres">
      <dgm:prSet presAssocID="{E6B53C69-59B3-44CD-81D0-0939A799EC29}" presName="linNode" presStyleCnt="0"/>
      <dgm:spPr/>
    </dgm:pt>
    <dgm:pt modelId="{BD05586F-3BBD-419B-8E8E-9F09FA9A6044}" type="pres">
      <dgm:prSet presAssocID="{E6B53C69-59B3-44CD-81D0-0939A799EC29}" presName="parentText" presStyleLbl="node1" presStyleIdx="3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F349FD-5BF6-4D96-9071-A9421388540D}" type="pres">
      <dgm:prSet presAssocID="{E6B53C69-59B3-44CD-81D0-0939A799EC29}" presName="descendantText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3566812-1FF2-4A36-A49F-54A28E11AC9D}" type="presOf" srcId="{68CE0E6D-CEEB-47D7-A07D-422B2BCF6F56}" destId="{16D327D9-1EB6-485E-8781-76C3861860D6}" srcOrd="0" destOrd="0" presId="urn:microsoft.com/office/officeart/2005/8/layout/vList5"/>
    <dgm:cxn modelId="{7B3D3DB0-156D-4A07-89DF-531A04DC49CD}" srcId="{68CE0E6D-CEEB-47D7-A07D-422B2BCF6F56}" destId="{95202339-EC68-4989-B607-73256DA88CA6}" srcOrd="0" destOrd="0" parTransId="{D74CA620-D03F-42F5-982A-AC76EB2721AE}" sibTransId="{47E4CA7B-986A-43E9-972C-3898CDD58F27}"/>
    <dgm:cxn modelId="{C48EE1A4-6940-424A-BA56-2E519FEC9140}" type="presOf" srcId="{E6B53C69-59B3-44CD-81D0-0939A799EC29}" destId="{BD05586F-3BBD-419B-8E8E-9F09FA9A6044}" srcOrd="0" destOrd="0" presId="urn:microsoft.com/office/officeart/2005/8/layout/vList5"/>
    <dgm:cxn modelId="{04395AA2-CD94-4434-A75E-84E7DFD59D00}" srcId="{68CE0E6D-CEEB-47D7-A07D-422B2BCF6F56}" destId="{CC1CCD5F-85CA-45C5-9E98-0E8B6344939E}" srcOrd="2" destOrd="0" parTransId="{C743DCE6-9968-40C7-8028-193C988AE457}" sibTransId="{889FBEFF-5B62-44CF-8E0D-E61F97E05A95}"/>
    <dgm:cxn modelId="{4814D2C2-F4C7-4F6C-8833-B9AF451CDA8C}" type="presOf" srcId="{95202339-EC68-4989-B607-73256DA88CA6}" destId="{1D1FF257-D270-4715-8642-BB0A174393AF}" srcOrd="0" destOrd="0" presId="urn:microsoft.com/office/officeart/2005/8/layout/vList5"/>
    <dgm:cxn modelId="{67861378-BEE9-4948-BC35-141249106264}" type="presOf" srcId="{CC1CCD5F-85CA-45C5-9E98-0E8B6344939E}" destId="{2799EC8E-F8BA-4C3D-8314-1EE50E0DF95B}" srcOrd="0" destOrd="0" presId="urn:microsoft.com/office/officeart/2005/8/layout/vList5"/>
    <dgm:cxn modelId="{5BFE2B99-F3FF-44AB-A47F-758E86F4D223}" type="presOf" srcId="{582514AE-AF57-41CE-AE68-87769375D1C1}" destId="{FC3AD9BD-B78D-43DE-B51D-9228E1A22BBA}" srcOrd="0" destOrd="0" presId="urn:microsoft.com/office/officeart/2005/8/layout/vList5"/>
    <dgm:cxn modelId="{9BA19205-FB3D-4D2C-BD1C-1AB8E0AC50BC}" type="presOf" srcId="{04087906-E3EE-4CFB-BB77-42BF12A44931}" destId="{63593AB7-C3CA-4DF4-9F85-36D60CE46E23}" srcOrd="0" destOrd="0" presId="urn:microsoft.com/office/officeart/2005/8/layout/vList5"/>
    <dgm:cxn modelId="{164B5C53-2827-4285-8478-AF9FDC31BDF9}" type="presOf" srcId="{D69E2A8B-7759-4FF2-BDDB-5E8812097CB7}" destId="{0DF349FD-5BF6-4D96-9071-A9421388540D}" srcOrd="0" destOrd="0" presId="urn:microsoft.com/office/officeart/2005/8/layout/vList5"/>
    <dgm:cxn modelId="{A81FC229-D5AF-444D-A132-5A4C5EDA68B0}" srcId="{582514AE-AF57-41CE-AE68-87769375D1C1}" destId="{04087906-E3EE-4CFB-BB77-42BF12A44931}" srcOrd="0" destOrd="0" parTransId="{ED13F9D4-1021-4E8B-BE94-3F70544961DA}" sibTransId="{AD6CEB7E-7704-4A5B-A4CD-8BD7D0BB1DAF}"/>
    <dgm:cxn modelId="{D1C590FC-4B33-4B3B-A925-0C0B9954E87A}" srcId="{E6B53C69-59B3-44CD-81D0-0939A799EC29}" destId="{D69E2A8B-7759-4FF2-BDDB-5E8812097CB7}" srcOrd="0" destOrd="0" parTransId="{829201C0-08B5-419D-A547-E33A3131915B}" sibTransId="{B87C2F15-4FEF-4E61-B19C-5F66204340A5}"/>
    <dgm:cxn modelId="{34712ACF-F700-4E16-AEF3-FC07186436C3}" srcId="{68CE0E6D-CEEB-47D7-A07D-422B2BCF6F56}" destId="{582514AE-AF57-41CE-AE68-87769375D1C1}" srcOrd="1" destOrd="0" parTransId="{3E70A890-6562-487B-B8E8-A195F4FE5B90}" sibTransId="{C4B39115-887D-432A-B9A9-4AC960F283B2}"/>
    <dgm:cxn modelId="{F717829F-B86A-444D-BC0B-AB9038314195}" srcId="{95202339-EC68-4989-B607-73256DA88CA6}" destId="{B1D87DE9-C7E4-44EC-BD79-89B24EF162FE}" srcOrd="0" destOrd="0" parTransId="{D738BCBE-1A1D-4C76-B396-30DD0DB732B6}" sibTransId="{A9AD1653-25AC-4AD2-A266-DF85FAF7EAF4}"/>
    <dgm:cxn modelId="{8D25F27C-67B2-4AC6-BC85-51C97759B0AB}" type="presOf" srcId="{B1D87DE9-C7E4-44EC-BD79-89B24EF162FE}" destId="{E20463A5-0241-453B-98EA-03917E0676AB}" srcOrd="0" destOrd="0" presId="urn:microsoft.com/office/officeart/2005/8/layout/vList5"/>
    <dgm:cxn modelId="{B948189F-8E02-4D77-AFFF-4CB9D6D4FF16}" type="presOf" srcId="{CE74F2AA-F317-4D8E-B81B-7A18668A47B2}" destId="{63EC01DF-CA69-4755-9B6B-9659CA700F82}" srcOrd="0" destOrd="0" presId="urn:microsoft.com/office/officeart/2005/8/layout/vList5"/>
    <dgm:cxn modelId="{B8AF92C6-2FC5-4E4C-BE87-8ECB84E3AF57}" srcId="{68CE0E6D-CEEB-47D7-A07D-422B2BCF6F56}" destId="{E6B53C69-59B3-44CD-81D0-0939A799EC29}" srcOrd="3" destOrd="0" parTransId="{73C49F1E-5DD4-42F6-8222-5AC0E6629DD4}" sibTransId="{90242BA8-B4CA-4726-AF73-1AEFCF18EB9D}"/>
    <dgm:cxn modelId="{D29D8295-2FAB-4C23-8A18-9E386EDF7A2B}" srcId="{CC1CCD5F-85CA-45C5-9E98-0E8B6344939E}" destId="{CE74F2AA-F317-4D8E-B81B-7A18668A47B2}" srcOrd="0" destOrd="0" parTransId="{46EA0AC6-396B-451C-9DC7-39CD4859C8FE}" sibTransId="{C5904638-76B0-4818-A616-DFF5F67F1E6D}"/>
    <dgm:cxn modelId="{CAB3FDD9-B54E-48B9-A1DD-63614A3187B5}" type="presParOf" srcId="{16D327D9-1EB6-485E-8781-76C3861860D6}" destId="{DC3DF635-7665-4F80-8E9E-992B5E3C8CF1}" srcOrd="0" destOrd="0" presId="urn:microsoft.com/office/officeart/2005/8/layout/vList5"/>
    <dgm:cxn modelId="{C09E2931-9AB8-4CB9-86B5-99E8DF2B5B4B}" type="presParOf" srcId="{DC3DF635-7665-4F80-8E9E-992B5E3C8CF1}" destId="{1D1FF257-D270-4715-8642-BB0A174393AF}" srcOrd="0" destOrd="0" presId="urn:microsoft.com/office/officeart/2005/8/layout/vList5"/>
    <dgm:cxn modelId="{06E652F0-B55D-4FA6-8F50-AB984297FBB4}" type="presParOf" srcId="{DC3DF635-7665-4F80-8E9E-992B5E3C8CF1}" destId="{E20463A5-0241-453B-98EA-03917E0676AB}" srcOrd="1" destOrd="0" presId="urn:microsoft.com/office/officeart/2005/8/layout/vList5"/>
    <dgm:cxn modelId="{16C5C376-2638-4D29-A5E6-08CC7CFA7F64}" type="presParOf" srcId="{16D327D9-1EB6-485E-8781-76C3861860D6}" destId="{14AB0010-3214-4BF3-A962-62AB69C696D4}" srcOrd="1" destOrd="0" presId="urn:microsoft.com/office/officeart/2005/8/layout/vList5"/>
    <dgm:cxn modelId="{88F96322-3BFB-4496-AE83-908266E5D70A}" type="presParOf" srcId="{16D327D9-1EB6-485E-8781-76C3861860D6}" destId="{6E82C43E-4060-4143-B005-6B43AD68CBCD}" srcOrd="2" destOrd="0" presId="urn:microsoft.com/office/officeart/2005/8/layout/vList5"/>
    <dgm:cxn modelId="{FC62ACE1-515F-4059-B3BF-76599AA06882}" type="presParOf" srcId="{6E82C43E-4060-4143-B005-6B43AD68CBCD}" destId="{FC3AD9BD-B78D-43DE-B51D-9228E1A22BBA}" srcOrd="0" destOrd="0" presId="urn:microsoft.com/office/officeart/2005/8/layout/vList5"/>
    <dgm:cxn modelId="{D2E797B6-F169-4D67-9767-8D9187D6EAB8}" type="presParOf" srcId="{6E82C43E-4060-4143-B005-6B43AD68CBCD}" destId="{63593AB7-C3CA-4DF4-9F85-36D60CE46E23}" srcOrd="1" destOrd="0" presId="urn:microsoft.com/office/officeart/2005/8/layout/vList5"/>
    <dgm:cxn modelId="{DEDA1383-816E-4145-88A2-402BD4CF84CF}" type="presParOf" srcId="{16D327D9-1EB6-485E-8781-76C3861860D6}" destId="{9CF5BD8E-8785-4793-A192-44D84C791370}" srcOrd="3" destOrd="0" presId="urn:microsoft.com/office/officeart/2005/8/layout/vList5"/>
    <dgm:cxn modelId="{C4089E13-087A-4FEA-9047-E3B91A6B3EE1}" type="presParOf" srcId="{16D327D9-1EB6-485E-8781-76C3861860D6}" destId="{EF622426-9702-4622-8945-3D3275754894}" srcOrd="4" destOrd="0" presId="urn:microsoft.com/office/officeart/2005/8/layout/vList5"/>
    <dgm:cxn modelId="{E4CA75C9-9A1E-47C1-858D-115500BD5B8B}" type="presParOf" srcId="{EF622426-9702-4622-8945-3D3275754894}" destId="{2799EC8E-F8BA-4C3D-8314-1EE50E0DF95B}" srcOrd="0" destOrd="0" presId="urn:microsoft.com/office/officeart/2005/8/layout/vList5"/>
    <dgm:cxn modelId="{0203887B-D6A9-4D6B-9EAB-F3A2D2296021}" type="presParOf" srcId="{EF622426-9702-4622-8945-3D3275754894}" destId="{63EC01DF-CA69-4755-9B6B-9659CA700F82}" srcOrd="1" destOrd="0" presId="urn:microsoft.com/office/officeart/2005/8/layout/vList5"/>
    <dgm:cxn modelId="{5DD85444-7284-455F-B078-378845D7CB67}" type="presParOf" srcId="{16D327D9-1EB6-485E-8781-76C3861860D6}" destId="{30121096-D451-44D2-9E59-DBEDF6EB7229}" srcOrd="5" destOrd="0" presId="urn:microsoft.com/office/officeart/2005/8/layout/vList5"/>
    <dgm:cxn modelId="{3C9D17B7-6D9D-4DE5-9A6B-3AB12106F5C4}" type="presParOf" srcId="{16D327D9-1EB6-485E-8781-76C3861860D6}" destId="{08491FC1-EEDF-41CE-906F-D9D6951480F5}" srcOrd="6" destOrd="0" presId="urn:microsoft.com/office/officeart/2005/8/layout/vList5"/>
    <dgm:cxn modelId="{2E63E25F-6868-4FE4-9579-CF1CDF0F34F3}" type="presParOf" srcId="{08491FC1-EEDF-41CE-906F-D9D6951480F5}" destId="{BD05586F-3BBD-419B-8E8E-9F09FA9A6044}" srcOrd="0" destOrd="0" presId="urn:microsoft.com/office/officeart/2005/8/layout/vList5"/>
    <dgm:cxn modelId="{60EA5027-E45D-46AC-AC31-C57AC87BC1F7}" type="presParOf" srcId="{08491FC1-EEDF-41CE-906F-D9D6951480F5}" destId="{0DF349FD-5BF6-4D96-9071-A942138854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9F4-8B02-446A-B5A1-1F3D689F75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1A5C-6025-4798-86F4-92B875B248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0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666230 w 10944667"/>
              <a:gd name="connsiteY0" fmla="*/ 0 h 6858001"/>
              <a:gd name="connsiteX1" fmla="*/ 10944667 w 10944667"/>
              <a:gd name="connsiteY1" fmla="*/ 0 h 6858001"/>
              <a:gd name="connsiteX2" fmla="*/ 4086666 w 10944667"/>
              <a:gd name="connsiteY2" fmla="*/ 6858001 h 6858001"/>
              <a:gd name="connsiteX3" fmla="*/ 0 w 10944667"/>
              <a:gd name="connsiteY3" fmla="*/ 6858001 h 6858001"/>
              <a:gd name="connsiteX4" fmla="*/ 0 w 10944667"/>
              <a:gd name="connsiteY4" fmla="*/ 266623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667" h="6858001">
                <a:moveTo>
                  <a:pt x="2666230" y="0"/>
                </a:moveTo>
                <a:lnTo>
                  <a:pt x="10944667" y="0"/>
                </a:lnTo>
                <a:lnTo>
                  <a:pt x="4086666" y="6858001"/>
                </a:lnTo>
                <a:lnTo>
                  <a:pt x="0" y="6858001"/>
                </a:lnTo>
                <a:lnTo>
                  <a:pt x="0" y="266623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TextBox 14"/>
          <p:cNvSpPr txBox="1">
            <a:spLocks noChangeArrowheads="1"/>
          </p:cNvSpPr>
          <p:nvPr/>
        </p:nvSpPr>
        <p:spPr bwMode="auto">
          <a:xfrm>
            <a:off x="1196411" y="1484313"/>
            <a:ext cx="9095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FFFFFF"/>
                </a:solidFill>
                <a:latin typeface="Gotham Pro" pitchFamily="2" charset="0"/>
                <a:cs typeface="Gotham Pro" pitchFamily="2" charset="0"/>
              </a:rPr>
              <a:t>Лучшие практики в здравоохранении Липецкой области</a:t>
            </a:r>
            <a:endParaRPr lang="en-US" altLang="ru-RU" sz="2800" b="1" dirty="0">
              <a:solidFill>
                <a:srgbClr val="FFFFFF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30728" name="Прямоугольник 1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30727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petskmedia.ru/images/news_/016/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6296" y="2468217"/>
            <a:ext cx="5381625" cy="30003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9562" y="173928"/>
            <a:ext cx="10290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Информатизация здравоохранения Липецкой области на платформе информационно-аналитической медицинской системы «КВАЗАР»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6835838" y="2141878"/>
            <a:ext cx="2164096" cy="201107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 РИАМС «КВАЗАР» подключены все государственные медицинские организации области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7674" y="5696315"/>
            <a:ext cx="1552904" cy="89863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Онкопатология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64430" y="2291184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Личный кабинет пациента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72258" y="3420167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Флюоротека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9499" y="1125776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Скорая помощь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72969" y="1131322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Запись на прием к врачу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2099" y="1136286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Регистр больных редкими заболеваниями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13016" y="1128403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Маммо</a:t>
            </a:r>
            <a:endParaRPr lang="ru-RU" dirty="0" smtClean="0"/>
          </a:p>
          <a:p>
            <a:pPr algn="ctr"/>
            <a:r>
              <a:rPr lang="ru-RU" dirty="0" smtClean="0"/>
              <a:t>графия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19469" y="5662814"/>
            <a:ext cx="1552904" cy="89863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Родовспоможение и акушерство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00280" y="2234034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Диспансери</a:t>
            </a:r>
            <a:endParaRPr lang="ru-RU" dirty="0" smtClean="0"/>
          </a:p>
          <a:p>
            <a:pPr algn="ctr"/>
            <a:r>
              <a:rPr lang="ru-RU" dirty="0" err="1" smtClean="0"/>
              <a:t>зация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08108" y="3363017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МСЭ / ИПРА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83419" y="1124972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Вакцинопрофилактика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55817" y="5688432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Ведение электронных медицинских карт пациентов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114950" y="5654565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Стационар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59173" y="4561490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Выписка и учет листков </a:t>
            </a:r>
            <a:r>
              <a:rPr lang="ru-RU" sz="1400" dirty="0" err="1" smtClean="0"/>
              <a:t>нетрудоспособ</a:t>
            </a:r>
            <a:endParaRPr lang="ru-RU" sz="1400" dirty="0" smtClean="0"/>
          </a:p>
          <a:p>
            <a:pPr algn="ctr"/>
            <a:r>
              <a:rPr lang="ru-RU" sz="1400" dirty="0" err="1" smtClean="0"/>
              <a:t>ности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74325" y="5612524"/>
            <a:ext cx="1601369" cy="89863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Болезни системы кровообращения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134655" y="4485290"/>
            <a:ext cx="1552904" cy="8986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Учет лекарственных средств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3832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272" y="174624"/>
            <a:ext cx="1035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Результаты внедрения автоматизированных систем ведения пациентов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902688"/>
            <a:ext cx="780393" cy="6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7427595"/>
              </p:ext>
            </p:extLst>
          </p:nvPr>
        </p:nvGraphicFramePr>
        <p:xfrm>
          <a:off x="189187" y="1726324"/>
          <a:ext cx="398867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User\Desktop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823942" y="229209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050" y="925785"/>
            <a:ext cx="335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Дистанционное ведение беременных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63362" y="912646"/>
            <a:ext cx="3350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Дистанционное ведение пациентов </a:t>
            </a:r>
          </a:p>
          <a:p>
            <a:pPr algn="ctr"/>
            <a:r>
              <a:rPr lang="ru-RU" sz="1300" dirty="0" smtClean="0"/>
              <a:t>с болезнями системы кровообращения</a:t>
            </a:r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8939048" y="852211"/>
            <a:ext cx="31504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Дистанционное ведение пациентов </a:t>
            </a:r>
          </a:p>
          <a:p>
            <a:pPr algn="ctr"/>
            <a:r>
              <a:rPr lang="ru-RU" sz="1300" dirty="0" smtClean="0"/>
              <a:t>со злокачественными новообразованиями</a:t>
            </a:r>
            <a:endParaRPr lang="ru-RU" sz="13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07427595"/>
              </p:ext>
            </p:extLst>
          </p:nvPr>
        </p:nvGraphicFramePr>
        <p:xfrm>
          <a:off x="4248808" y="1742090"/>
          <a:ext cx="3933496" cy="497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07427595"/>
              </p:ext>
            </p:extLst>
          </p:nvPr>
        </p:nvGraphicFramePr>
        <p:xfrm>
          <a:off x="8219091" y="1734207"/>
          <a:ext cx="383364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3" name="Picture 4" descr="https://www.sds-medical.com/portals/3/2017%20aanpassing/Iconen%20specialisme/Cardiologie%20Wit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6088" y="780393"/>
            <a:ext cx="854416" cy="8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ibrary.kissclipart.com/20180902/ahq/kissclipart-social-services-sign-clipart-social-work-sign-heal-33e7b08ed6dfd852.png"/>
          <p:cNvPicPr>
            <a:picLocks noChangeAspect="1" noChangeArrowheads="1"/>
          </p:cNvPicPr>
          <p:nvPr/>
        </p:nvPicPr>
        <p:blipFill>
          <a:blip r:embed="rId20" cstate="print"/>
          <a:srcRect r="6712" b="6069"/>
          <a:stretch>
            <a:fillRect/>
          </a:stretch>
        </p:blipFill>
        <p:spPr bwMode="auto">
          <a:xfrm>
            <a:off x="8316310" y="764629"/>
            <a:ext cx="764627" cy="764627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1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6732</TotalTime>
  <Words>231</Words>
  <Application>Microsoft Office PowerPoint</Application>
  <PresentationFormat>Широкоэкранный</PresentationFormat>
  <Paragraphs>59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Arial</vt:lpstr>
      <vt:lpstr>Gotham Pro</vt:lpstr>
      <vt:lpstr>Lipeck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Немтинова Екатерина Константиновна</cp:lastModifiedBy>
  <cp:revision>251</cp:revision>
  <dcterms:created xsi:type="dcterms:W3CDTF">2018-01-21T18:20:29Z</dcterms:created>
  <dcterms:modified xsi:type="dcterms:W3CDTF">2019-12-09T08:42:17Z</dcterms:modified>
</cp:coreProperties>
</file>