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63" r:id="rId3"/>
    <p:sldId id="264" r:id="rId4"/>
    <p:sldId id="265" r:id="rId5"/>
    <p:sldId id="261" r:id="rId6"/>
    <p:sldId id="266" r:id="rId7"/>
    <p:sldId id="273" r:id="rId8"/>
    <p:sldId id="267" r:id="rId9"/>
    <p:sldId id="274" r:id="rId10"/>
    <p:sldId id="271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727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9702"/>
            <a:ext cx="8229600" cy="1080120"/>
          </a:xfrm>
        </p:spPr>
        <p:txBody>
          <a:bodyPr>
            <a:noAutofit/>
          </a:bodyPr>
          <a:lstStyle/>
          <a:p>
            <a:r>
              <a:rPr lang="ru-RU" sz="2500" b="1" dirty="0"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ru-RU" sz="2800" b="1" i="1" dirty="0"/>
              <a:t>Студент – школьник -  «Детский завод»</a:t>
            </a:r>
            <a:br>
              <a:rPr lang="ru-RU" sz="2500" b="1" dirty="0">
                <a:latin typeface="Roboto Thin" panose="02000000000000000000" pitchFamily="2" charset="0"/>
                <a:ea typeface="Roboto Thin" panose="02000000000000000000" pitchFamily="2" charset="0"/>
              </a:rPr>
            </a:br>
            <a:r>
              <a:rPr lang="ru-RU" sz="1800" b="1" dirty="0">
                <a:latin typeface="Roboto Thin" panose="02000000000000000000" pitchFamily="2" charset="0"/>
                <a:ea typeface="Roboto Thin" panose="02000000000000000000" pitchFamily="2" charset="0"/>
              </a:rPr>
              <a:t>(</a:t>
            </a:r>
            <a:r>
              <a:rPr lang="ru-RU" sz="1800" i="1" dirty="0"/>
              <a:t>Областное государственное автономное профессиональное образовательное учреждение «Шебекинский агротехнический ремесленный техникум», Белгородская область</a:t>
            </a:r>
            <a:r>
              <a:rPr lang="ru-RU" sz="1800" b="1" dirty="0">
                <a:latin typeface="Roboto Thin" panose="02000000000000000000" pitchFamily="2" charset="0"/>
                <a:ea typeface="Roboto Thin" panose="02000000000000000000" pitchFamily="2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652" y="3615866"/>
            <a:ext cx="6419056" cy="61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/>
              <a:t>Лучшая практика студенческого наставничества</a:t>
            </a:r>
            <a:endParaRPr lang="ru-RU" sz="2000" dirty="0"/>
          </a:p>
          <a:p>
            <a:pPr marL="0" indent="0" algn="ctr">
              <a:buNone/>
            </a:pPr>
            <a:endParaRPr lang="ru-RU" sz="2000" b="1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DD2313BA-D8AF-40D5-AA08-17EEB54D3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1430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BCFAF54-B286-42A4-8F0C-5A5E71D4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813"/>
            <a:ext cx="125888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>
            <a:extLst>
              <a:ext uri="{FF2B5EF4-FFF2-40B4-BE49-F238E27FC236}">
                <a16:creationId xmlns:a16="http://schemas.microsoft.com/office/drawing/2014/main" id="{053BAB9E-BFDC-4B6B-A735-087645732A19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04813"/>
            <a:ext cx="1081088" cy="1295400"/>
            <a:chOff x="1425" y="360"/>
            <a:chExt cx="2910" cy="3600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049D223B-6926-4E55-86EA-92723914A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360"/>
              <a:ext cx="291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F74F34F8-A45C-4015-8D74-83D655429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7" t="37389" r="68694" b="41167"/>
            <a:stretch>
              <a:fillRect/>
            </a:stretch>
          </p:blipFill>
          <p:spPr bwMode="auto">
            <a:xfrm rot="10800000">
              <a:off x="1610" y="1706"/>
              <a:ext cx="726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9AB51C9E-B5AE-466F-8E10-01531266E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7" t="37389" r="68694" b="41167"/>
            <a:stretch>
              <a:fillRect/>
            </a:stretch>
          </p:blipFill>
          <p:spPr bwMode="auto">
            <a:xfrm rot="10800000">
              <a:off x="3424" y="1706"/>
              <a:ext cx="726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81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5458" t="21600" r="8393" b="10781"/>
          <a:stretch>
            <a:fillRect/>
          </a:stretch>
        </p:blipFill>
        <p:spPr bwMode="auto">
          <a:xfrm>
            <a:off x="1115616" y="699542"/>
            <a:ext cx="6984776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96338" y="4857750"/>
            <a:ext cx="347662" cy="2143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4E68EDD2-1CD0-4493-B290-597FF4376A9B}" type="slidenum">
              <a:rPr lang="ru-RU" altLang="ru-RU" b="1" smtClean="0">
                <a:solidFill>
                  <a:srgbClr val="23263C"/>
                </a:solidFill>
              </a:rPr>
              <a:pPr algn="ctr"/>
              <a:t>2</a:t>
            </a:fld>
            <a:endParaRPr lang="ru-RU" altLang="ru-RU" b="1">
              <a:solidFill>
                <a:srgbClr val="23263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04664" y="519522"/>
            <a:ext cx="90360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ИСПОЛНИТЕЛИ ПРОЕКТА: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539750" y="-31325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8199" name="Picture 8" descr="тит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4" y="3028950"/>
            <a:ext cx="3565525" cy="158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897564"/>
            <a:ext cx="3673475" cy="156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 descr="E:\РАБОТА\эмблема школ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897564"/>
            <a:ext cx="2119312" cy="158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/>
          <p:nvPr/>
        </p:nvGrpSpPr>
        <p:grpSpPr>
          <a:xfrm>
            <a:off x="1115617" y="2463739"/>
            <a:ext cx="6770583" cy="638462"/>
            <a:chOff x="839595" y="81489"/>
            <a:chExt cx="6410543" cy="85128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839595" y="81489"/>
              <a:ext cx="6410543" cy="851283"/>
            </a:xfrm>
            <a:prstGeom prst="roundRect">
              <a:avLst/>
            </a:prstGeom>
            <a:solidFill>
              <a:srgbClr val="7AE0D4">
                <a:alpha val="71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881151" y="123045"/>
              <a:ext cx="6327431" cy="768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uk-UA" sz="4400" b="1" kern="1200" cap="non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/>
                </a:rPr>
                <a:t>«</a:t>
              </a:r>
              <a:r>
                <a:rPr lang="ru-RU" altLang="uk-UA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/>
                </a:rPr>
                <a:t>ДЕТСКИЙ </a:t>
              </a:r>
              <a:r>
                <a:rPr lang="ru-RU" altLang="uk-UA" sz="4400" b="1" kern="1200" cap="non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/>
                </a:rPr>
                <a:t>ЗАВОД»</a:t>
              </a:r>
              <a:endParaRPr lang="ru-RU" sz="4400" b="1" kern="1200" dirty="0">
                <a:solidFill>
                  <a:schemeClr val="bg1"/>
                </a:solidFill>
                <a:latin typeface="Montserrat Medium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>
            <a:off x="1367644" y="1347614"/>
            <a:ext cx="7560456" cy="3600624"/>
          </a:xfrm>
          <a:prstGeom prst="round1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ru-RU" sz="3600" dirty="0">
                <a:solidFill>
                  <a:srgbClr val="4505FB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br>
              <a:rPr lang="ru-RU" sz="3600" dirty="0">
                <a:solidFill>
                  <a:srgbClr val="4505F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ru-RU" sz="3200" dirty="0">
              <a:solidFill>
                <a:srgbClr val="4505F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627063"/>
            <a:ext cx="8686800" cy="631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uk-UA" cap="none" dirty="0">
                <a:solidFill>
                  <a:srgbClr val="350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800000000000000" pitchFamily="2" charset="-52"/>
                <a:cs typeface="Arial" charset="0"/>
              </a:rPr>
              <a:t>Миссия проекта</a:t>
            </a: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79388" y="4300538"/>
            <a:ext cx="8785225" cy="71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3" name="Picture 2" descr="C:\Users\Ирина\Desktop\kisspng-machine-factory-clip-art-cartoon-rural-rice-paddy-forest-5b06802cd586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91630"/>
            <a:ext cx="45593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11188" y="1839913"/>
            <a:ext cx="54737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300"/>
              </a:lnSpc>
              <a:buClr>
                <a:srgbClr val="000000"/>
              </a:buClr>
              <a:buSzPts val="1100"/>
            </a:pPr>
            <a:r>
              <a:rPr lang="ru-RU" sz="2800" dirty="0">
                <a:latin typeface="Montserrat Medium" pitchFamily="50" charset="-52"/>
                <a:sym typeface="Montserrat" pitchFamily="2" charset="-52"/>
              </a:rPr>
              <a:t>Подготовить </a:t>
            </a:r>
          </a:p>
          <a:p>
            <a:pPr>
              <a:lnSpc>
                <a:spcPts val="3300"/>
              </a:lnSpc>
              <a:buClr>
                <a:srgbClr val="000000"/>
              </a:buClr>
              <a:buSzPts val="1100"/>
            </a:pPr>
            <a:r>
              <a:rPr lang="ru-RU" sz="2800" dirty="0">
                <a:latin typeface="Montserrat Medium" pitchFamily="50" charset="-52"/>
                <a:sym typeface="Montserrat" pitchFamily="2" charset="-52"/>
              </a:rPr>
              <a:t>учащихся к выбору </a:t>
            </a:r>
          </a:p>
          <a:p>
            <a:pPr>
              <a:lnSpc>
                <a:spcPts val="3300"/>
              </a:lnSpc>
              <a:buClr>
                <a:srgbClr val="000000"/>
              </a:buClr>
              <a:buSzPts val="1100"/>
            </a:pPr>
            <a:r>
              <a:rPr lang="ru-RU" sz="2800" dirty="0">
                <a:latin typeface="Montserrat Medium" pitchFamily="50" charset="-52"/>
                <a:sym typeface="Montserrat" pitchFamily="2" charset="-52"/>
              </a:rPr>
              <a:t>технической профессии</a:t>
            </a:r>
          </a:p>
          <a:p>
            <a:pPr>
              <a:lnSpc>
                <a:spcPts val="3300"/>
              </a:lnSpc>
            </a:pPr>
            <a:endParaRPr lang="ru-RU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950" t="24360" r="3664" b="9701"/>
          <a:stretch>
            <a:fillRect/>
          </a:stretch>
        </p:blipFill>
        <p:spPr bwMode="auto">
          <a:xfrm>
            <a:off x="719572" y="771550"/>
            <a:ext cx="8172908" cy="425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734" t="22860" r="6030" b="14981"/>
          <a:stretch>
            <a:fillRect/>
          </a:stretch>
        </p:blipFill>
        <p:spPr bwMode="auto">
          <a:xfrm>
            <a:off x="611560" y="699542"/>
            <a:ext cx="8064896" cy="444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946" t="22440" r="14955" b="14981"/>
          <a:stretch>
            <a:fillRect/>
          </a:stretch>
        </p:blipFill>
        <p:spPr bwMode="auto">
          <a:xfrm>
            <a:off x="503548" y="771550"/>
            <a:ext cx="7956884" cy="43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23604" t="15561" r="21372" b="17347"/>
          <a:stretch>
            <a:fillRect/>
          </a:stretch>
        </p:blipFill>
        <p:spPr bwMode="auto">
          <a:xfrm>
            <a:off x="1295636" y="555526"/>
            <a:ext cx="65527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профориент в нов форм\пробы\IMG_20200720_1048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0829" y="3414930"/>
            <a:ext cx="1882341" cy="15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профориент в нов форм\пробы\IMG_20200720_1046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402428"/>
            <a:ext cx="19802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734" t="23280" r="4980" b="29681"/>
          <a:stretch>
            <a:fillRect/>
          </a:stretch>
        </p:blipFill>
        <p:spPr bwMode="auto">
          <a:xfrm>
            <a:off x="287524" y="879562"/>
            <a:ext cx="8532948" cy="39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36204" t="34439" r="19777" b="20408"/>
          <a:stretch>
            <a:fillRect/>
          </a:stretch>
        </p:blipFill>
        <p:spPr bwMode="auto">
          <a:xfrm>
            <a:off x="791580" y="771550"/>
            <a:ext cx="7200799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3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30</Words>
  <Application>Microsoft Office PowerPoint</Application>
  <PresentationFormat>Экран (16:9)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Montserrat</vt:lpstr>
      <vt:lpstr>Montserrat Medium</vt:lpstr>
      <vt:lpstr>Roboto Thin</vt:lpstr>
      <vt:lpstr>Тема Office</vt:lpstr>
      <vt:lpstr> Студент – школьник -  «Детский завод» (Областное государственное автономное профессиональное образовательное учреждение «Шебекинский агротехнический ремесленный техникум», Белгородская область)</vt:lpstr>
      <vt:lpstr>Презентация PowerPoint</vt:lpstr>
      <vt:lpstr>Миссия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Comp1</cp:lastModifiedBy>
  <cp:revision>20</cp:revision>
  <dcterms:created xsi:type="dcterms:W3CDTF">2020-04-15T12:11:00Z</dcterms:created>
  <dcterms:modified xsi:type="dcterms:W3CDTF">2022-11-03T13:10:08Z</dcterms:modified>
  <cp:version>0906.0100.01</cp:version>
</cp:coreProperties>
</file>