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9" r:id="rId4"/>
    <p:sldId id="281" r:id="rId5"/>
    <p:sldId id="274" r:id="rId6"/>
    <p:sldId id="262" r:id="rId7"/>
    <p:sldId id="263" r:id="rId8"/>
    <p:sldId id="267" r:id="rId9"/>
    <p:sldId id="264" r:id="rId10"/>
    <p:sldId id="258" r:id="rId11"/>
    <p:sldId id="266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лодова Полина Сергеевна" initials="СПС" lastIdx="2" clrIdx="0">
    <p:extLst>
      <p:ext uri="{19B8F6BF-5375-455C-9EA6-DF929625EA0E}">
        <p15:presenceInfo xmlns:p15="http://schemas.microsoft.com/office/powerpoint/2012/main" userId="S::psolodova-18@edu.ranepa.ru::241a239c-80d0-48b0-8994-7f53efb01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6C5F"/>
    <a:srgbClr val="5A5047"/>
    <a:srgbClr val="BDAB9C"/>
    <a:srgbClr val="907568"/>
    <a:srgbClr val="BCA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D455B-EEA1-47AA-AB0D-676D4DD2E1C8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A0753-38C5-440C-8FFC-F6706EA8F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4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365E4-FD2C-4BBF-B814-C1BF35A81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FCC9B-AA53-4D11-81B0-68F3D264E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1B0F8-76C6-41F9-9F98-A7FACB64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E862-65AE-456A-9D5D-444063310F2A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D09CD2-B3C8-488A-BAFB-298D1354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A2019-6366-4EED-92AA-A068615F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4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F5FE-AF46-4DDD-A190-53A60CB9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C2FA36-F15D-44DC-A21E-020F5DFF8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862E0B-933E-4DB4-89D4-4BC0BFDE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80963-0D09-4402-A059-895D788E9680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87346-3443-4AFA-A194-47E8345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E5CC9-C025-4C2B-86A8-D879F9A0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3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0B67BF-0A6B-40BE-B598-4467489FC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B3615D-7626-48BA-8504-B12B693CB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6BB84-8EA8-4C41-B947-07B70FAD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0CFE-E52A-4CE4-A932-EF9F2CBB2EF9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5722E-0C6A-48C2-BF1D-BB20C184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5C25E-0BC3-40AA-BB7B-49549A50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09586-B190-41F4-9018-D11E147A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C54A-C9BB-4487-B585-CBAED4BD1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0593E9-E3E5-49FD-A831-D69567FE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D105D-07FE-4B5C-9E16-21D7E0534849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D3F87-9FBC-4036-BD11-E5C3AA4B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53E30-70E0-452F-A605-007332DC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2110F-9513-425A-8C56-D11E36DF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0F8821-2D2A-4555-94FE-8525C3F30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1D1EE-739B-47BD-AD74-003C061B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EEF-85D6-4389-B730-1AB07FCA1043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A86FC-5DC6-480A-A80D-3394F7B3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DBD6E8-F326-419B-9EFE-0B4E0DA0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7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CEB58-EE03-459E-B25A-BDA18B10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74C7DE-8AF3-4FBE-B0CA-07D99CD1E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DA7015-2B68-4BE5-AE27-638926B58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45E340-3689-40A7-8874-15F8D24F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311E-3DC7-46D4-9298-12C73550C627}" type="datetime1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C74117-2687-4C6A-A8E6-9CCA60E5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921EDC-B3DB-4D9A-A8EE-BAC809DC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4C642-232D-4BE9-8445-5B47F145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B422B2-472D-4EF4-B15C-80A5EB574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75DDC8-B96B-4370-A951-BF89FF6AD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F8D15B-9C35-4352-B488-0AA03C487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FD81A3-74AC-484C-A65B-40EEEB03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CB3E16-B373-402E-B4A2-139F4B23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9A3-1457-46A2-AD4E-B75BC0BAE261}" type="datetime1">
              <a:rPr lang="ru-RU" smtClean="0"/>
              <a:t>03.09.2022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0DCD4B-109D-4D18-BA06-4751FD18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8C91A1-C403-4FD9-B01D-465224C6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6B899-A0A3-43BD-9BD9-822B660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BB2C24-9D63-49EB-9BE5-EA76E329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9C69-6088-4F38-A537-91DDACF46DA4}" type="datetime1">
              <a:rPr lang="ru-RU" smtClean="0"/>
              <a:t>03.09.2022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458490-D0B7-417A-9187-D164DC68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768FB4-4268-4126-B973-E5FA204B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26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277548-D96B-4FA6-AF43-C86AC5C1B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30C4-BA79-4D86-B2A1-33BA9626D40E}" type="datetime1">
              <a:rPr lang="ru-RU" smtClean="0"/>
              <a:t>03.09.2022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5E2A53-49CD-433E-A2C9-74D79105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B0A84B-154C-4567-B64C-F3B4E16B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8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8003F-CA8C-42B8-9379-258ABBCD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390A1-8093-48D8-A79B-240ADA435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5FF6D-F5E4-456E-914F-08ECCB162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08AACD-63D7-4069-8CF0-3D11A88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C63C-C3CF-4AD1-9300-72A91CE16A2A}" type="datetime1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6632BD-A6BE-4A14-8554-71B15FE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FDB70-4B2A-43A5-AEE9-1E798384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3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47102-764F-431D-B84C-E6D623A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BBD4AB-F454-4370-89C8-51D2CD504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8A20C-1AB6-48B4-B7C9-F135E7FD2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B3FB5-2595-4FA2-BC0F-269D6290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BAAE-2D11-450D-A132-1ACE1E8FBF0D}" type="datetime1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D40F25-1DD2-4D49-8C20-9702B40E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E66421-947D-43B9-A62D-FDFE3F9B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1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FA5D2-09AF-4A5B-89FA-1564771B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25604C-73CB-41C4-897B-C13976EC7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3836D-5FB8-428B-87FE-5ADAB4BDB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024AC-6100-4316-9D89-A31DB2D353D7}" type="datetime1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F429C-1670-4E43-839C-1A894EE8D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55012-5FDC-48C9-A72E-8003284E3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FDB8-4DF6-4C14-B265-6EF9CEA1F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4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8B54F-11D1-4022-83F9-A65E38AF5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88A093-9D35-4219-B402-5064FE33F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A9CB6-DA11-4635-AD1F-ED7D92D66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8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19FC7-9D6F-4A8E-8D0E-70D81A2A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58AF5-05BC-4FEA-BE7B-F08C3165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0" y="394320"/>
            <a:ext cx="4431324" cy="606936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0B635-0B42-4EDC-95EC-946CAED2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3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3875B9-E724-43F5-BA79-D11B33D46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9BB923-F078-4AFA-8192-6C1769D9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91" y="2773559"/>
            <a:ext cx="4395395" cy="2773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E93BD-1F11-4527-9EBA-2BB314C8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598" y="2749003"/>
            <a:ext cx="4371211" cy="2798476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0A80FC-96B1-42AD-8362-96B89153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5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AFF382-577E-4DF1-B5ED-7FE6E1AD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589D1-9202-4DE9-B138-09C9F6332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9567"/>
            <a:ext cx="12192000" cy="685800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5A76E-00F3-4506-A243-B740AF80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A5780A-08D2-4B7D-8BE2-869C668CB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84" y="3792002"/>
            <a:ext cx="1757312" cy="1757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E23A4B-7549-4D6A-A10F-EF11942FC8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1322" r="12156" b="12546"/>
          <a:stretch/>
        </p:blipFill>
        <p:spPr>
          <a:xfrm>
            <a:off x="6502805" y="3736351"/>
            <a:ext cx="1912326" cy="18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A53EA2-717B-457A-BC85-3C61376C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87D66C-EA1E-44B2-92DF-49ECE2D0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335105"/>
            <a:ext cx="11936600" cy="638636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762C85-404E-4AB6-A7BD-AB0AEA06D638}"/>
              </a:ext>
            </a:extLst>
          </p:cNvPr>
          <p:cNvSpPr/>
          <p:nvPr/>
        </p:nvSpPr>
        <p:spPr>
          <a:xfrm>
            <a:off x="1055077" y="477354"/>
            <a:ext cx="10578905" cy="48628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11 875 000</a:t>
            </a:r>
          </a:p>
          <a:p>
            <a:pPr algn="ctr"/>
            <a:r>
              <a:rPr lang="ru-RU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ЧЕЛОВЕК В РОССИИ С ОВЗ И ИНВАЛИДНОСТЬЮ</a:t>
            </a:r>
            <a:endParaRPr lang="ru-RU" sz="72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6C267E-7F54-4C24-A9BD-B190573C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05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180CF-D9EA-4E76-8DDC-ABA62D30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A6A928-0F47-40E5-B716-F28E7ED88F7C}"/>
              </a:ext>
            </a:extLst>
          </p:cNvPr>
          <p:cNvSpPr/>
          <p:nvPr/>
        </p:nvSpPr>
        <p:spPr>
          <a:xfrm>
            <a:off x="3561407" y="445668"/>
            <a:ext cx="40192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Проблемы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28DFCB-D272-4859-96D8-373CB23BB082}"/>
              </a:ext>
            </a:extLst>
          </p:cNvPr>
          <p:cNvSpPr/>
          <p:nvPr/>
        </p:nvSpPr>
        <p:spPr>
          <a:xfrm>
            <a:off x="783771" y="1659284"/>
            <a:ext cx="10624457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ru-RU" sz="3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БОЛЕЕ 50% - из них нуждаются в специальной одежде, удобной и функциональной</a:t>
            </a:r>
          </a:p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ru-RU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НЕРАЗВИТОСТЬ</a:t>
            </a:r>
            <a:r>
              <a:rPr lang="ru-RU" sz="3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индустрии «Особой моды»</a:t>
            </a:r>
          </a:p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ru-RU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СОЦИАЛЬНАЯ ЭКСКЛЮЗИЯ, дискомфорт в общении с людьми «норма-типа», одиночество, замкнутость, депрессия</a:t>
            </a:r>
          </a:p>
          <a:p>
            <a:pPr marL="685800" indent="-685800" algn="just">
              <a:buFont typeface="Wingdings" panose="05000000000000000000" pitchFamily="2" charset="2"/>
              <a:buChar char="q"/>
            </a:pPr>
            <a:r>
              <a:rPr lang="ru-RU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Дизайнеры НЕДОПОНИМАЮТ явление «Особая мода», испытывают неуверенность в работе с инвалидами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BABBD21-CE55-4682-A2A3-37D54CD7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6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62DF85-6A83-4B09-8026-0D825E0F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CA58E-D057-4846-9739-2A74BEAB6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5FFB23-E530-432D-9A9A-C545A800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385695"/>
            <a:ext cx="6080675" cy="40537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CC92DA-450A-4881-8A2C-AAC5B19FB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2" y="2591970"/>
            <a:ext cx="5920410" cy="39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6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A2EE0-C920-4F92-BA7A-7CA6213C2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59AD62-C059-4CC7-8346-BD726AB4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1507"/>
            <a:ext cx="3274115" cy="436548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4A39DF4-7E3A-43DF-AADD-CA857670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1A98B6-2CE6-43CF-AF3D-DEF689752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77" y="319088"/>
            <a:ext cx="3274115" cy="4365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4FF8C2-17D6-424C-94C9-D639E3446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65" y="2049737"/>
            <a:ext cx="3366881" cy="4489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760C10-2304-4937-922D-CEECD6DEC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5" y="2173425"/>
            <a:ext cx="3274115" cy="43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6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651C7-305C-427C-90A5-40046708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DE132E-FDE1-4DDA-8074-249653B3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4" y="414998"/>
            <a:ext cx="3624189" cy="4832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45DEAE-3E81-4D53-AE62-8FA45F0F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37" y="1723293"/>
            <a:ext cx="3624189" cy="48322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BD5A3-A8FA-4251-B2B7-DFAF35689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10" y="555674"/>
            <a:ext cx="3624189" cy="483225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6F03F8-1E3E-4AE6-ADCF-3640A06E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5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651C7-305C-427C-90A5-40046708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70C89D-6C9C-4B50-9160-73FCA55F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6" y="981221"/>
            <a:ext cx="3853668" cy="5138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F7DDEC-A867-4790-A234-D198020B5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4473" r="2586" b="2874"/>
          <a:stretch/>
        </p:blipFill>
        <p:spPr>
          <a:xfrm>
            <a:off x="8087564" y="1543929"/>
            <a:ext cx="3853668" cy="5138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039B97-ED53-4EF8-BE6E-B36AEBA96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68" y="326078"/>
            <a:ext cx="3853668" cy="513670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34CC05-4F24-4E45-A551-5D50CF5B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9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4F370F-E092-4235-8C84-66A1160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94B9D-BC47-4E81-8EE1-4865675FB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14" y="1336431"/>
            <a:ext cx="3318650" cy="4527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62A80F-6906-4359-B1EC-595B058A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144" y="3429000"/>
            <a:ext cx="4276546" cy="25278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D72F89-D0C5-409B-95DD-8E6C89DB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7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651C7-305C-427C-90A5-40046708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69207-13A4-47D7-9D8E-9BC212BF4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37" y="3478231"/>
            <a:ext cx="4629942" cy="30890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005545-990A-4CDF-B39E-128495234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37" y="290730"/>
            <a:ext cx="4629942" cy="30890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41A85E-A0C2-4AB1-A775-6CC67CA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1" y="1279644"/>
            <a:ext cx="6443035" cy="429871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CDFBC0-1E1E-4FD5-8ED0-186B1E57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FDB8-4DF6-4C14-B265-6EF9CEA1F3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75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71</Words>
  <Application>Microsoft Office PowerPoint</Application>
  <PresentationFormat>Широкоэкранный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Солодова Полина Сергеевна</dc:creator>
  <cp:lastModifiedBy>Солодова Полина Сергеевна</cp:lastModifiedBy>
  <cp:revision>21</cp:revision>
  <dcterms:created xsi:type="dcterms:W3CDTF">2022-06-21T16:00:41Z</dcterms:created>
  <dcterms:modified xsi:type="dcterms:W3CDTF">2022-09-03T11:45:16Z</dcterms:modified>
</cp:coreProperties>
</file>