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9" r:id="rId6"/>
    <p:sldId id="280" r:id="rId7"/>
    <p:sldId id="281" r:id="rId8"/>
    <p:sldId id="282" r:id="rId9"/>
    <p:sldId id="283" r:id="rId10"/>
    <p:sldId id="276" r:id="rId11"/>
    <p:sldId id="277" r:id="rId12"/>
    <p:sldId id="278" r:id="rId13"/>
    <p:sldId id="284" r:id="rId14"/>
    <p:sldId id="285" r:id="rId15"/>
    <p:sldId id="286" r:id="rId16"/>
    <p:sldId id="273" r:id="rId17"/>
    <p:sldId id="274" r:id="rId18"/>
    <p:sldId id="275" r:id="rId19"/>
    <p:sldId id="287" r:id="rId20"/>
    <p:sldId id="288" r:id="rId21"/>
    <p:sldId id="289" r:id="rId22"/>
    <p:sldId id="290" r:id="rId23"/>
    <p:sldId id="291" r:id="rId24"/>
    <p:sldId id="292" r:id="rId25"/>
    <p:sldId id="257" r:id="rId26"/>
    <p:sldId id="258" r:id="rId27"/>
    <p:sldId id="259" r:id="rId28"/>
    <p:sldId id="260" r:id="rId29"/>
    <p:sldId id="261" r:id="rId30"/>
    <p:sldId id="263" r:id="rId31"/>
    <p:sldId id="267" r:id="rId32"/>
    <p:sldId id="264" r:id="rId33"/>
    <p:sldId id="266" r:id="rId34"/>
    <p:sldId id="265" r:id="rId35"/>
    <p:sldId id="262" r:id="rId36"/>
    <p:sldId id="268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9EF92-BA43-4E75-A847-CE87EA87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1BAD4D-2EF8-4284-B12F-28A4AA8CF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67FBE-6EAD-45E3-9EA5-FCA7104B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AD351-341D-4A9F-B2E1-5ACB9731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D29FE-B896-4788-A9AF-84BCD536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1B0EE-4573-4A6F-A2CC-F7664DB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8BCBAB-2FCA-4E10-B313-3ED4CA77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C57416-91CD-4349-9D0C-5F0B8480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7704F3-BA33-4216-B902-F06F6C30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7D772-E01C-46FA-BD0E-2499C54E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6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30378A-4D46-414D-B2B7-B4489894E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667E8E-A8DC-4091-B8F0-5B8138E65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F22B1-77E4-4FCC-B092-A9D8DFA4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C67B8-D4D1-4E7B-B34D-8796C7C0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7CF34D-704B-4D7A-A919-45172112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A85E9-04D5-4121-B134-BB1C7EC7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478701-DDA1-4434-AD92-9500B3EF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3F94C-03DB-4011-9043-B28444D1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3136B-5779-4123-9226-0B97E4B3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8F37D7-8F0D-431F-B6F7-13610BE2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F20B7-FA64-42EA-8C49-6AF5C6BE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6F4874-4C57-40DB-877D-435BDF5A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94FF8-31F3-4674-B536-CBA42DA8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8969A-CF27-4308-A170-65387767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17DC9B-508E-4ADF-B8B9-17AE0E03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ED7E4-B236-4884-82AA-23FF0466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434EE-8004-4FA7-804C-7C22405CA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145FC0-6667-4028-B007-37B8C43A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EBEBBA-16DD-4FEE-A7DB-E18D8D08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3DF9EA-FBAF-4ECC-9C1A-ED3486E9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650B68-5B94-4FD8-B53E-F9C4F316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08584-B525-4BA5-ADFD-2DF2A306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ADFA72-FB4A-449C-BAD4-5ACDA809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51530F-F71D-4E27-AC59-C84E9ABDC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D44977-128E-4DEB-85AB-005EB2691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3C5EF8-C0BC-4B95-BAED-0CD39D424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C58B1C-73F0-4AD2-9058-9B0643D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642AE1-964F-4BA1-8820-01AB5960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7151A3-F1DE-44C0-8EDB-791BE295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ACA2D-19E2-41DF-9231-EAB751BC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009384-E65A-45AC-98AC-9C80F8D2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5F94A5-EB93-442E-A180-55EB8F5A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094C29-144A-4A29-86FE-885B4C8A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EBF2A4-BDA1-4E04-A3A1-A406B5B9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1B6E34-EE27-4987-AA6A-6D3FC93F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058CA5-9A2D-417D-A282-376BABA2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66B03-A123-40B5-A35A-343DF9C4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2F25E-F4B1-492D-B340-4E943A22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CA4610-D0AE-447D-877C-92DE8FB3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859A8D-1F71-4688-A2B4-4FD4AEF4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1588BB-B9DB-4896-94E2-50D45B94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B69131-DC12-4B47-BF2C-1CD3CDF9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89A73-E0C7-4AC1-B132-5E8E12E4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ED484B-D504-4E57-8737-ECA0B3112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5CCA8C-9BB2-4F9B-8D41-BA1B9287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1B0641-7FC6-4D22-888C-2FD02F1D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DBC8C4-6AEF-41D1-A128-CC63EAE3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E9EB6-0B5C-4D34-A836-7EC146FB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BA2B9B-8FF6-4B9D-982A-691AC632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A7B07E-A4AA-4CF2-8330-D14FA99B7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72E4D-3063-48A7-99F5-2F4E63255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DB20-FD8A-460D-91E4-9FB63202EF6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786C3-7010-4879-8110-46960CA54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2CB2-5ADE-4656-8320-117E201F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938A-5C51-4290-888E-508CD44A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99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FC19C-C23A-4B1E-8E4E-93C0C1C24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9-100">
            <a:extLst>
              <a:ext uri="{FF2B5EF4-FFF2-40B4-BE49-F238E27FC236}">
                <a16:creationId xmlns:a16="http://schemas.microsoft.com/office/drawing/2014/main" xmlns="" id="{3158121F-C4A3-4832-9134-8BAAD226B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40-100">
            <a:extLst>
              <a:ext uri="{FF2B5EF4-FFF2-40B4-BE49-F238E27FC236}">
                <a16:creationId xmlns:a16="http://schemas.microsoft.com/office/drawing/2014/main" xmlns="" id="{67EF6EF8-B3B2-4E9A-9A14-EFE920D72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41-100">
            <a:extLst>
              <a:ext uri="{FF2B5EF4-FFF2-40B4-BE49-F238E27FC236}">
                <a16:creationId xmlns:a16="http://schemas.microsoft.com/office/drawing/2014/main" xmlns="" id="{7855B75C-6954-4CCC-80BE-67E57F587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-100">
            <a:extLst>
              <a:ext uri="{FF2B5EF4-FFF2-40B4-BE49-F238E27FC236}">
                <a16:creationId xmlns:a16="http://schemas.microsoft.com/office/drawing/2014/main" xmlns="" id="{B764C564-7FC3-4E98-997F-CA21F7FFB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6 copy-100">
            <a:extLst>
              <a:ext uri="{FF2B5EF4-FFF2-40B4-BE49-F238E27FC236}">
                <a16:creationId xmlns:a16="http://schemas.microsoft.com/office/drawing/2014/main" xmlns="" id="{64F668D5-0F05-4FCE-A2C4-EA56CA428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28-100">
            <a:extLst>
              <a:ext uri="{FF2B5EF4-FFF2-40B4-BE49-F238E27FC236}">
                <a16:creationId xmlns:a16="http://schemas.microsoft.com/office/drawing/2014/main" xmlns="" id="{A3C7D91B-3B86-4417-B1AB-88AE6CB87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0690A4-06C2-4437-975D-37AE627F9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7-100">
            <a:extLst>
              <a:ext uri="{FF2B5EF4-FFF2-40B4-BE49-F238E27FC236}">
                <a16:creationId xmlns:a16="http://schemas.microsoft.com/office/drawing/2014/main" xmlns="" id="{C90D5EC9-39E8-46D1-AB49-29480CB0D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8-100">
            <a:extLst>
              <a:ext uri="{FF2B5EF4-FFF2-40B4-BE49-F238E27FC236}">
                <a16:creationId xmlns:a16="http://schemas.microsoft.com/office/drawing/2014/main" xmlns="" id="{7E23EC2B-7A56-496D-9EC6-00157E041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4-100">
            <a:extLst>
              <a:ext uri="{FF2B5EF4-FFF2-40B4-BE49-F238E27FC236}">
                <a16:creationId xmlns:a16="http://schemas.microsoft.com/office/drawing/2014/main" xmlns="" id="{EB1E9E39-856A-487E-A456-DE85211A4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5-100">
            <a:extLst>
              <a:ext uri="{FF2B5EF4-FFF2-40B4-BE49-F238E27FC236}">
                <a16:creationId xmlns:a16="http://schemas.microsoft.com/office/drawing/2014/main" xmlns="" id="{E8556AC9-438D-4963-80B6-B1C9A1A40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23-100">
            <a:extLst>
              <a:ext uri="{FF2B5EF4-FFF2-40B4-BE49-F238E27FC236}">
                <a16:creationId xmlns:a16="http://schemas.microsoft.com/office/drawing/2014/main" xmlns="" id="{C5AB5EE9-517C-45B4-9574-71F27E822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2-100">
            <a:extLst>
              <a:ext uri="{FF2B5EF4-FFF2-40B4-BE49-F238E27FC236}">
                <a16:creationId xmlns:a16="http://schemas.microsoft.com/office/drawing/2014/main" xmlns="" id="{590232DC-2C4B-462B-869C-13076637C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101735-196A-43CD-9BC3-B2071CF4A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4-100">
            <a:extLst>
              <a:ext uri="{FF2B5EF4-FFF2-40B4-BE49-F238E27FC236}">
                <a16:creationId xmlns:a16="http://schemas.microsoft.com/office/drawing/2014/main" xmlns="" id="{21C95F57-4FB5-46F0-940C-52E5256BE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35-100">
            <a:extLst>
              <a:ext uri="{FF2B5EF4-FFF2-40B4-BE49-F238E27FC236}">
                <a16:creationId xmlns:a16="http://schemas.microsoft.com/office/drawing/2014/main" xmlns="" id="{FEFB5C09-1CCD-4624-ACEE-D81329D8A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39FF89-7FFB-4F56-82A1-2B7AF1867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89FBD0-D200-44D0-9F8D-7CB1FFE15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F318ED-C8CE-4F6C-9D06-121AE5742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7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59E76F-6C61-4C61-9ED2-6B30EF094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B3E84-7D3F-4512-9621-5EBA6CDE1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62DC4-4802-4A54-A46D-3287A72FA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7472FC-FF78-4333-A433-E801F1A52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D3DD43-3ACB-4F17-9340-72B1E2BDF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3B8B19-D173-4AF3-8478-07A3FB6E4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6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283D7B-C24D-4D15-8A99-44F99DC16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5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7F44F0-F803-48E7-9852-3CA4E8356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5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A385D4-AAEC-4085-B2FC-F9B646B92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1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877977-7BBB-4E91-98C9-A0008E4C5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79CEAB-E7B9-494E-9F73-3A53C5780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5667D4-15C7-45B5-8FFF-4F978D448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43-100">
            <a:extLst>
              <a:ext uri="{FF2B5EF4-FFF2-40B4-BE49-F238E27FC236}">
                <a16:creationId xmlns:a16="http://schemas.microsoft.com/office/drawing/2014/main" xmlns="" id="{932FD487-5F43-4DB9-B08A-8A0E96E88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2-100">
            <a:extLst>
              <a:ext uri="{FF2B5EF4-FFF2-40B4-BE49-F238E27FC236}">
                <a16:creationId xmlns:a16="http://schemas.microsoft.com/office/drawing/2014/main" xmlns="" id="{FCA292DA-98D9-4411-BEF1-A6E3E5B96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6-100">
            <a:extLst>
              <a:ext uri="{FF2B5EF4-FFF2-40B4-BE49-F238E27FC236}">
                <a16:creationId xmlns:a16="http://schemas.microsoft.com/office/drawing/2014/main" xmlns="" id="{E129EE9B-6786-4F70-B718-C8014237A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27-100">
            <a:extLst>
              <a:ext uri="{FF2B5EF4-FFF2-40B4-BE49-F238E27FC236}">
                <a16:creationId xmlns:a16="http://schemas.microsoft.com/office/drawing/2014/main" xmlns="" id="{4BBCD354-0691-478E-8A65-5F1354C5BB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0</Words>
  <Application>Microsoft Office PowerPoint</Application>
  <PresentationFormat>Широкоэкранный</PresentationFormat>
  <Paragraphs>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Ivanov</dc:creator>
  <cp:lastModifiedBy>Смольков Денис Олегович</cp:lastModifiedBy>
  <cp:revision>11</cp:revision>
  <dcterms:created xsi:type="dcterms:W3CDTF">2020-01-20T20:03:12Z</dcterms:created>
  <dcterms:modified xsi:type="dcterms:W3CDTF">2020-01-29T12:21:45Z</dcterms:modified>
</cp:coreProperties>
</file>